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heme/themeOverride1.xml" ContentType="application/vnd.openxmlformats-officedocument.themeOverr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76" r:id="rId4"/>
    <p:sldMasterId id="2147483722" r:id="rId5"/>
  </p:sldMasterIdLst>
  <p:notesMasterIdLst>
    <p:notesMasterId r:id="rId28"/>
  </p:notesMasterIdLst>
  <p:handoutMasterIdLst>
    <p:handoutMasterId r:id="rId29"/>
  </p:handoutMasterIdLst>
  <p:sldIdLst>
    <p:sldId id="2146847609" r:id="rId6"/>
    <p:sldId id="2146847617" r:id="rId7"/>
    <p:sldId id="258" r:id="rId8"/>
    <p:sldId id="2146847615" r:id="rId9"/>
    <p:sldId id="2146847616" r:id="rId10"/>
    <p:sldId id="2147483635" r:id="rId11"/>
    <p:sldId id="273" r:id="rId12"/>
    <p:sldId id="256" r:id="rId13"/>
    <p:sldId id="2147483639" r:id="rId14"/>
    <p:sldId id="259" r:id="rId15"/>
    <p:sldId id="257" r:id="rId16"/>
    <p:sldId id="2146847619" r:id="rId17"/>
    <p:sldId id="2147376222" r:id="rId18"/>
    <p:sldId id="2147483644" r:id="rId19"/>
    <p:sldId id="266" r:id="rId20"/>
    <p:sldId id="2146847671" r:id="rId21"/>
    <p:sldId id="2146847667" r:id="rId22"/>
    <p:sldId id="2146847673" r:id="rId23"/>
    <p:sldId id="2146847672" r:id="rId24"/>
    <p:sldId id="2147376192" r:id="rId25"/>
    <p:sldId id="2147483647" r:id="rId26"/>
    <p:sldId id="279" r:id="rId27"/>
  </p:sldIdLst>
  <p:sldSz cx="12192000" cy="6858000"/>
  <p:notesSz cx="6858000" cy="9144000"/>
  <p:embeddedFontLst>
    <p:embeddedFont>
      <p:font typeface="Anton" charset="0"/>
      <p:regular r:id="rId30"/>
    </p:embeddedFont>
    <p:embeddedFont>
      <p:font typeface="Host Grotesk" panose="020B0604020202020204" charset="0"/>
      <p:regular r:id="rId31"/>
      <p:bold r:id="rId32"/>
      <p:italic r:id="rId33"/>
      <p:boldItalic r:id="rId34"/>
    </p:embeddedFont>
    <p:embeddedFont>
      <p:font typeface="Inter" panose="020B0604020202020204" charset="0"/>
      <p:regular r:id="rId35"/>
      <p:bold r:id="rId36"/>
      <p:italic r:id="rId37"/>
      <p:boldItalic r:id="rId38"/>
    </p:embeddedFont>
    <p:embeddedFont>
      <p:font typeface="Lato Regular" panose="020B0604020202020204" charset="0"/>
      <p:regular r:id="rId39"/>
    </p:embeddedFont>
    <p:embeddedFont>
      <p:font typeface="MS PGothic" panose="020B0600070205080204" pitchFamily="34" charset="-128"/>
      <p:regular r:id="rId40"/>
    </p:embeddedFont>
    <p:embeddedFont>
      <p:font typeface="Open Sans Bold" panose="020B0604020202020204" charset="0"/>
      <p:regular r:id="rId41"/>
      <p:bold r:id="rId42"/>
    </p:embeddedFont>
    <p:embeddedFont>
      <p:font typeface="Sons Condensed Extrabold" panose="020B0604020202020204" charset="0"/>
      <p:regular r:id="rId43"/>
      <p:bold r:id="rId44"/>
      <p:italic r:id="rId45"/>
      <p:boldItalic r:id="rId46"/>
    </p:embeddedFont>
    <p:embeddedFont>
      <p:font typeface="Tahoma" panose="020B0604030504040204" pitchFamily="34" charset="0"/>
      <p:regular r:id="rId47"/>
      <p:bold r:id="rId48"/>
    </p:embeddedFont>
    <p:embeddedFont>
      <p:font typeface="Trade Gothic Next Heavy" panose="020B0903040303020004" charset="0"/>
      <p:bold r:id="rId49"/>
      <p:boldItalic r:id="rId50"/>
    </p:embeddedFont>
  </p:embeddedFontLst>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49676"/>
    <a:srgbClr val="000000"/>
    <a:srgbClr val="0202BE"/>
    <a:srgbClr val="FC7C1C"/>
    <a:srgbClr val="B39A16"/>
    <a:srgbClr val="67692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8A23882-9686-431B-B396-7D68E2EBA4DE}" v="2" dt="2026-07-31T06:58:37.022"/>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3975" autoAdjust="0"/>
  </p:normalViewPr>
  <p:slideViewPr>
    <p:cSldViewPr snapToGrid="0">
      <p:cViewPr>
        <p:scale>
          <a:sx n="66" d="100"/>
          <a:sy n="66" d="100"/>
        </p:scale>
        <p:origin x="1698" y="900"/>
      </p:cViewPr>
      <p:guideLst/>
    </p:cSldViewPr>
  </p:slideViewPr>
  <p:notesTextViewPr>
    <p:cViewPr>
      <p:scale>
        <a:sx n="3" d="2"/>
        <a:sy n="3" d="2"/>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font" Target="fonts/font10.fntdata"/><Relationship Id="rId21" Type="http://schemas.openxmlformats.org/officeDocument/2006/relationships/slide" Target="slides/slide16.xml"/><Relationship Id="rId34" Type="http://schemas.openxmlformats.org/officeDocument/2006/relationships/font" Target="fonts/font5.fntdata"/><Relationship Id="rId42" Type="http://schemas.openxmlformats.org/officeDocument/2006/relationships/font" Target="fonts/font13.fntdata"/><Relationship Id="rId47" Type="http://schemas.openxmlformats.org/officeDocument/2006/relationships/font" Target="fonts/font18.fntdata"/><Relationship Id="rId50" Type="http://schemas.openxmlformats.org/officeDocument/2006/relationships/font" Target="fonts/font21.fntdata"/><Relationship Id="rId55" Type="http://schemas.microsoft.com/office/2016/11/relationships/changesInfo" Target="changesInfos/changesInfo1.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handoutMaster" Target="handoutMasters/handoutMaster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font" Target="fonts/font3.fntdata"/><Relationship Id="rId37" Type="http://schemas.openxmlformats.org/officeDocument/2006/relationships/font" Target="fonts/font8.fntdata"/><Relationship Id="rId40" Type="http://schemas.openxmlformats.org/officeDocument/2006/relationships/font" Target="fonts/font11.fntdata"/><Relationship Id="rId45" Type="http://schemas.openxmlformats.org/officeDocument/2006/relationships/font" Target="fonts/font16.fntdata"/><Relationship Id="rId53" Type="http://schemas.openxmlformats.org/officeDocument/2006/relationships/theme" Target="theme/theme1.xml"/><Relationship Id="rId5" Type="http://schemas.openxmlformats.org/officeDocument/2006/relationships/slideMaster" Target="slideMasters/slideMaster2.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font" Target="fonts/font2.fntdata"/><Relationship Id="rId44" Type="http://schemas.openxmlformats.org/officeDocument/2006/relationships/font" Target="fonts/font15.fntdata"/><Relationship Id="rId52"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font" Target="fonts/font1.fntdata"/><Relationship Id="rId35" Type="http://schemas.openxmlformats.org/officeDocument/2006/relationships/font" Target="fonts/font6.fntdata"/><Relationship Id="rId43" Type="http://schemas.openxmlformats.org/officeDocument/2006/relationships/font" Target="fonts/font14.fntdata"/><Relationship Id="rId48" Type="http://schemas.openxmlformats.org/officeDocument/2006/relationships/font" Target="fonts/font19.fntdata"/><Relationship Id="rId56" Type="http://schemas.microsoft.com/office/2015/10/relationships/revisionInfo" Target="revisionInfo.xml"/><Relationship Id="rId8" Type="http://schemas.openxmlformats.org/officeDocument/2006/relationships/slide" Target="slides/slide3.xml"/><Relationship Id="rId51"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font" Target="fonts/font4.fntdata"/><Relationship Id="rId38" Type="http://schemas.openxmlformats.org/officeDocument/2006/relationships/font" Target="fonts/font9.fntdata"/><Relationship Id="rId46" Type="http://schemas.openxmlformats.org/officeDocument/2006/relationships/font" Target="fonts/font17.fntdata"/><Relationship Id="rId20" Type="http://schemas.openxmlformats.org/officeDocument/2006/relationships/slide" Target="slides/slide15.xml"/><Relationship Id="rId41" Type="http://schemas.openxmlformats.org/officeDocument/2006/relationships/font" Target="fonts/font12.fntdata"/><Relationship Id="rId54"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notesMaster" Target="notesMasters/notesMaster1.xml"/><Relationship Id="rId36" Type="http://schemas.openxmlformats.org/officeDocument/2006/relationships/font" Target="fonts/font7.fntdata"/><Relationship Id="rId49" Type="http://schemas.openxmlformats.org/officeDocument/2006/relationships/font" Target="fonts/font20.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Izak Meyer" userId="ffcae3e4-24c0-4f0e-8ff5-fab171857eeb" providerId="ADAL" clId="{4854E634-A693-4EFA-9BEB-C0204F18ADE0}"/>
    <pc:docChg chg="modSld">
      <pc:chgData name="Izak Meyer" userId="ffcae3e4-24c0-4f0e-8ff5-fab171857eeb" providerId="ADAL" clId="{4854E634-A693-4EFA-9BEB-C0204F18ADE0}" dt="2026-07-31T08:00:10.021" v="2"/>
      <pc:docMkLst>
        <pc:docMk/>
      </pc:docMkLst>
      <pc:sldChg chg="addSp">
        <pc:chgData name="Izak Meyer" userId="ffcae3e4-24c0-4f0e-8ff5-fab171857eeb" providerId="ADAL" clId="{4854E634-A693-4EFA-9BEB-C0204F18ADE0}" dt="2026-07-31T08:00:10.021" v="2"/>
        <pc:sldMkLst>
          <pc:docMk/>
          <pc:sldMk cId="3649424501" sldId="266"/>
        </pc:sldMkLst>
        <pc:picChg chg="add">
          <ac:chgData name="Izak Meyer" userId="ffcae3e4-24c0-4f0e-8ff5-fab171857eeb" providerId="ADAL" clId="{4854E634-A693-4EFA-9BEB-C0204F18ADE0}" dt="2026-07-31T08:00:10.021" v="2"/>
          <ac:picMkLst>
            <pc:docMk/>
            <pc:sldMk cId="3649424501" sldId="266"/>
            <ac:picMk id="2" creationId="{BAB2D6CE-AF14-D1E8-70F2-8BB6A9A46AE7}"/>
          </ac:picMkLst>
        </pc:picChg>
      </pc:sldChg>
      <pc:sldChg chg="modAnim">
        <pc:chgData name="Izak Meyer" userId="ffcae3e4-24c0-4f0e-8ff5-fab171857eeb" providerId="ADAL" clId="{4854E634-A693-4EFA-9BEB-C0204F18ADE0}" dt="2026-07-31T06:58:37.022" v="1"/>
        <pc:sldMkLst>
          <pc:docMk/>
          <pc:sldMk cId="3169750752" sldId="2146847617"/>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Upper Footer 1">
            <a:extLst>
              <a:ext uri="{FF2B5EF4-FFF2-40B4-BE49-F238E27FC236}">
                <a16:creationId xmlns:a16="http://schemas.microsoft.com/office/drawing/2014/main" id="{06663F71-D0D0-4A90-A851-43B8F65D5A49}"/>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2">
            <a:extLst>
              <a:ext uri="{FF2B5EF4-FFF2-40B4-BE49-F238E27FC236}">
                <a16:creationId xmlns:a16="http://schemas.microsoft.com/office/drawing/2014/main" id="{689ED030-E9DB-48B2-8F9F-4132311EC7DF}"/>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4DE31997-D77F-46A8-9A94-48A87C90F8EF}" type="datetimeFigureOut">
              <a:rPr lang="en-US" smtClean="0"/>
              <a:t>7/31/2026</a:t>
            </a:fld>
            <a:endParaRPr lang="en-US"/>
          </a:p>
        </p:txBody>
      </p:sp>
      <p:sp>
        <p:nvSpPr>
          <p:cNvPr id="4" name="Footer 3">
            <a:extLst>
              <a:ext uri="{FF2B5EF4-FFF2-40B4-BE49-F238E27FC236}">
                <a16:creationId xmlns:a16="http://schemas.microsoft.com/office/drawing/2014/main" id="{73EF75FC-0CA3-47F0-865A-969521E1A795}"/>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4">
            <a:extLst>
              <a:ext uri="{FF2B5EF4-FFF2-40B4-BE49-F238E27FC236}">
                <a16:creationId xmlns:a16="http://schemas.microsoft.com/office/drawing/2014/main" id="{F79359BB-549A-46A1-9874-FDF9962381DE}"/>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539D589-429A-443D-979C-F96C490701DD}" type="slidenum">
              <a:rPr lang="en-US" smtClean="0"/>
              <a:t>‹#›</a:t>
            </a:fld>
            <a:endParaRPr lang="en-US"/>
          </a:p>
        </p:txBody>
      </p:sp>
    </p:spTree>
    <p:extLst>
      <p:ext uri="{BB962C8B-B14F-4D97-AF65-F5344CB8AC3E}">
        <p14:creationId xmlns:p14="http://schemas.microsoft.com/office/powerpoint/2010/main" val="153342306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Upper Foot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AD7086C-A715-4FF6-955E-BCDB9D9A5024}" type="datetimeFigureOut">
              <a:rPr lang="en-US" smtClean="0"/>
              <a:t>7/31/2026</a:t>
            </a:fld>
            <a:endParaRPr lang="en-US"/>
          </a:p>
        </p:txBody>
      </p:sp>
      <p:sp>
        <p:nvSpPr>
          <p:cNvPr id="4" name="Form Sl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Insert Text</a:t>
            </a:r>
          </a:p>
          <a:p>
            <a:pPr lvl="1"/>
            <a:r>
              <a:rPr lang="en-US"/>
              <a:t>Second level</a:t>
            </a:r>
          </a:p>
          <a:p>
            <a:pPr lvl="2"/>
            <a:r>
              <a:rPr lang="en-US"/>
              <a:t>Third level</a:t>
            </a:r>
          </a:p>
          <a:p>
            <a:pPr lvl="3"/>
            <a:r>
              <a:rPr lang="en-US"/>
              <a:t>Fourth level</a:t>
            </a:r>
          </a:p>
          <a:p>
            <a:pPr lvl="4"/>
            <a:r>
              <a:rPr lang="en-US"/>
              <a:t>Fifth level</a:t>
            </a:r>
          </a:p>
        </p:txBody>
      </p:sp>
      <p:sp>
        <p:nvSpPr>
          <p:cNvPr id="6" name="Foot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6887FC6-F047-4D4B-9255-D2854995B908}" type="slidenum">
              <a:rPr lang="en-US" smtClean="0"/>
              <a:t>‹#›</a:t>
            </a:fld>
            <a:endParaRPr lang="en-US"/>
          </a:p>
        </p:txBody>
      </p:sp>
    </p:spTree>
    <p:extLst>
      <p:ext uri="{BB962C8B-B14F-4D97-AF65-F5344CB8AC3E}">
        <p14:creationId xmlns:p14="http://schemas.microsoft.com/office/powerpoint/2010/main" val="420937258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ZA" dirty="0"/>
          </a:p>
        </p:txBody>
      </p:sp>
      <p:sp>
        <p:nvSpPr>
          <p:cNvPr id="4" name="Slide Number Placeholder 3"/>
          <p:cNvSpPr>
            <a:spLocks noGrp="1"/>
          </p:cNvSpPr>
          <p:nvPr>
            <p:ph type="sldNum" sz="quarter" idx="5"/>
          </p:nvPr>
        </p:nvSpPr>
        <p:spPr/>
        <p:txBody>
          <a:bodyPr/>
          <a:lstStyle/>
          <a:p>
            <a:fld id="{A6887FC6-F047-4D4B-9255-D2854995B908}" type="slidenum">
              <a:rPr lang="en-US" smtClean="0"/>
              <a:t>3</a:t>
            </a:fld>
            <a:endParaRPr lang="en-US"/>
          </a:p>
        </p:txBody>
      </p:sp>
    </p:spTree>
    <p:extLst>
      <p:ext uri="{BB962C8B-B14F-4D97-AF65-F5344CB8AC3E}">
        <p14:creationId xmlns:p14="http://schemas.microsoft.com/office/powerpoint/2010/main" val="17345411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1828434" rtl="0" eaLnBrk="1" fontAlgn="auto" latinLnBrk="0" hangingPunct="1">
              <a:lnSpc>
                <a:spcPct val="100000"/>
              </a:lnSpc>
              <a:spcBef>
                <a:spcPts val="0"/>
              </a:spcBef>
              <a:spcAft>
                <a:spcPts val="0"/>
              </a:spcAft>
              <a:buClrTx/>
              <a:buSzTx/>
              <a:buFontTx/>
              <a:buNone/>
              <a:tabLst/>
              <a:defRPr/>
            </a:pPr>
            <a:fld id="{A6887FC6-F047-4D4B-9255-D2854995B90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1828434"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818425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spcAft>
                <a:spcPts val="634"/>
              </a:spcAft>
              <a:defRPr/>
            </a:pPr>
            <a:r>
              <a:rPr lang="en-US" sz="1300" spc="21" dirty="0">
                <a:latin typeface="Host Grotesk" panose="020B0504030402000203" pitchFamily="34" charset="0"/>
                <a:cs typeface="Calibri"/>
              </a:rPr>
              <a:t>Velotic</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is</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trusted</a:t>
            </a:r>
            <a:r>
              <a:rPr lang="en-US" sz="1300" spc="11" dirty="0">
                <a:latin typeface="Host Grotesk" panose="020B0504030402000203" pitchFamily="34" charset="0"/>
                <a:cs typeface="Calibri"/>
              </a:rPr>
              <a:t> by </a:t>
            </a:r>
            <a:r>
              <a:rPr lang="en-US" sz="1300" spc="53" dirty="0">
                <a:latin typeface="Host Grotesk" panose="020B0504030402000203" pitchFamily="34" charset="0"/>
                <a:cs typeface="Calibri"/>
              </a:rPr>
              <a:t>a</a:t>
            </a:r>
            <a:r>
              <a:rPr lang="en-US" sz="1300" spc="11" dirty="0">
                <a:latin typeface="Host Grotesk" panose="020B0504030402000203" pitchFamily="34" charset="0"/>
                <a:cs typeface="Calibri"/>
              </a:rPr>
              <a:t> </a:t>
            </a:r>
            <a:r>
              <a:rPr lang="en-US" sz="1300" spc="21" dirty="0">
                <a:latin typeface="Host Grotesk" panose="020B0504030402000203" pitchFamily="34" charset="0"/>
                <a:cs typeface="Calibri"/>
              </a:rPr>
              <a:t>broad global customer</a:t>
            </a:r>
            <a:r>
              <a:rPr lang="en-US" sz="1300" spc="11" dirty="0">
                <a:latin typeface="Host Grotesk" panose="020B0504030402000203" pitchFamily="34" charset="0"/>
                <a:cs typeface="Calibri"/>
              </a:rPr>
              <a:t> </a:t>
            </a:r>
            <a:r>
              <a:rPr lang="en-US" sz="1300" spc="21" dirty="0">
                <a:latin typeface="Host Grotesk" panose="020B0504030402000203" pitchFamily="34" charset="0"/>
                <a:cs typeface="Calibri"/>
              </a:rPr>
              <a:t>base</a:t>
            </a:r>
            <a:r>
              <a:rPr lang="en-US" sz="1300" spc="16" dirty="0">
                <a:latin typeface="Host Grotesk" panose="020B0504030402000203" pitchFamily="34" charset="0"/>
                <a:cs typeface="Calibri"/>
              </a:rPr>
              <a:t> </a:t>
            </a:r>
            <a:r>
              <a:rPr lang="en-US" sz="1300" spc="53" dirty="0">
                <a:latin typeface="Host Grotesk" panose="020B0504030402000203" pitchFamily="34" charset="0"/>
                <a:cs typeface="Calibri"/>
              </a:rPr>
              <a:t>across</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industries</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including</a:t>
            </a:r>
            <a:r>
              <a:rPr lang="en-US" sz="1300" spc="11" dirty="0">
                <a:latin typeface="Host Grotesk" panose="020B0504030402000203" pitchFamily="34" charset="0"/>
                <a:cs typeface="Calibri"/>
              </a:rPr>
              <a:t> </a:t>
            </a:r>
            <a:r>
              <a:rPr lang="en-US" sz="1300" spc="21" dirty="0">
                <a:latin typeface="Host Grotesk" panose="020B0504030402000203" pitchFamily="34" charset="0"/>
                <a:cs typeface="Calibri"/>
              </a:rPr>
              <a:t>aerospace</a:t>
            </a:r>
            <a:r>
              <a:rPr lang="en-US" sz="1300" spc="16" dirty="0">
                <a:latin typeface="Host Grotesk" panose="020B0504030402000203" pitchFamily="34" charset="0"/>
                <a:cs typeface="Calibri"/>
              </a:rPr>
              <a:t> </a:t>
            </a:r>
            <a:r>
              <a:rPr lang="en-US" sz="1300" spc="21" dirty="0">
                <a:latin typeface="Host Grotesk" panose="020B0504030402000203" pitchFamily="34" charset="0"/>
                <a:cs typeface="Calibri"/>
              </a:rPr>
              <a:t>and</a:t>
            </a:r>
            <a:r>
              <a:rPr lang="en-US" sz="1300" spc="37" dirty="0">
                <a:latin typeface="Host Grotesk" panose="020B0504030402000203" pitchFamily="34" charset="0"/>
                <a:cs typeface="Calibri"/>
              </a:rPr>
              <a:t> </a:t>
            </a:r>
            <a:r>
              <a:rPr lang="en-US" sz="1300" spc="-11" dirty="0">
                <a:latin typeface="Host Grotesk" panose="020B0504030402000203" pitchFamily="34" charset="0"/>
                <a:cs typeface="Calibri"/>
              </a:rPr>
              <a:t>defense,</a:t>
            </a:r>
            <a:r>
              <a:rPr lang="en-US" sz="1300" spc="11" dirty="0">
                <a:latin typeface="Host Grotesk" panose="020B0504030402000203" pitchFamily="34" charset="0"/>
                <a:cs typeface="Calibri"/>
              </a:rPr>
              <a:t> automotive, </a:t>
            </a:r>
            <a:r>
              <a:rPr lang="en-US" sz="1300" spc="21" dirty="0">
                <a:latin typeface="Host Grotesk" panose="020B0504030402000203" pitchFamily="34" charset="0"/>
                <a:cs typeface="Calibri"/>
              </a:rPr>
              <a:t>discrete</a:t>
            </a:r>
            <a:r>
              <a:rPr lang="en-US" sz="1300" spc="26" dirty="0">
                <a:latin typeface="Host Grotesk" panose="020B0504030402000203" pitchFamily="34" charset="0"/>
                <a:cs typeface="Calibri"/>
              </a:rPr>
              <a:t> </a:t>
            </a:r>
            <a:r>
              <a:rPr lang="en-US" sz="1300" spc="21" dirty="0">
                <a:latin typeface="Host Grotesk" panose="020B0504030402000203" pitchFamily="34" charset="0"/>
                <a:cs typeface="Calibri"/>
              </a:rPr>
              <a:t>manufacturing,</a:t>
            </a:r>
            <a:r>
              <a:rPr lang="en-US" sz="1300" spc="26" dirty="0">
                <a:latin typeface="Host Grotesk" panose="020B0504030402000203" pitchFamily="34" charset="0"/>
                <a:cs typeface="Calibri"/>
              </a:rPr>
              <a:t> </a:t>
            </a:r>
            <a:r>
              <a:rPr lang="en-US" sz="1300" spc="21" dirty="0">
                <a:latin typeface="Host Grotesk" panose="020B0504030402000203" pitchFamily="34" charset="0"/>
                <a:cs typeface="Calibri"/>
              </a:rPr>
              <a:t>consumer packaged</a:t>
            </a:r>
            <a:r>
              <a:rPr lang="en-US" sz="1300" spc="16" dirty="0">
                <a:latin typeface="Host Grotesk" panose="020B0504030402000203" pitchFamily="34" charset="0"/>
                <a:cs typeface="Calibri"/>
              </a:rPr>
              <a:t> </a:t>
            </a:r>
            <a:r>
              <a:rPr lang="en-US" sz="1300" spc="21" dirty="0">
                <a:latin typeface="Host Grotesk" panose="020B0504030402000203" pitchFamily="34" charset="0"/>
                <a:cs typeface="Calibri"/>
              </a:rPr>
              <a:t>goods,</a:t>
            </a:r>
            <a:r>
              <a:rPr lang="en-US" sz="1300" spc="16" dirty="0">
                <a:latin typeface="Host Grotesk" panose="020B0504030402000203" pitchFamily="34" charset="0"/>
                <a:cs typeface="Calibri"/>
              </a:rPr>
              <a:t> </a:t>
            </a:r>
            <a:r>
              <a:rPr lang="en-US" sz="1300" spc="21" dirty="0">
                <a:latin typeface="Host Grotesk" panose="020B0504030402000203" pitchFamily="34" charset="0"/>
                <a:cs typeface="Calibri"/>
              </a:rPr>
              <a:t>food and</a:t>
            </a:r>
            <a:r>
              <a:rPr lang="en-US" sz="1300" spc="11" dirty="0">
                <a:latin typeface="Host Grotesk" panose="020B0504030402000203" pitchFamily="34" charset="0"/>
                <a:cs typeface="Calibri"/>
              </a:rPr>
              <a:t> </a:t>
            </a:r>
            <a:r>
              <a:rPr lang="en-US" sz="1300" spc="21" dirty="0">
                <a:latin typeface="Host Grotesk" panose="020B0504030402000203" pitchFamily="34" charset="0"/>
                <a:cs typeface="Calibri"/>
              </a:rPr>
              <a:t>beverage,</a:t>
            </a:r>
            <a:r>
              <a:rPr lang="en-US" sz="1300" spc="16" dirty="0">
                <a:latin typeface="Host Grotesk" panose="020B0504030402000203" pitchFamily="34" charset="0"/>
                <a:cs typeface="Calibri"/>
              </a:rPr>
              <a:t> </a:t>
            </a:r>
            <a:r>
              <a:rPr lang="en-US" sz="1300" spc="21" dirty="0">
                <a:latin typeface="Host Grotesk" panose="020B0504030402000203" pitchFamily="34" charset="0"/>
                <a:cs typeface="Calibri"/>
              </a:rPr>
              <a:t>pharma</a:t>
            </a:r>
            <a:r>
              <a:rPr lang="en-US" sz="1300" spc="32" dirty="0">
                <a:latin typeface="Host Grotesk" panose="020B0504030402000203" pitchFamily="34" charset="0"/>
                <a:cs typeface="Calibri"/>
              </a:rPr>
              <a:t> </a:t>
            </a:r>
            <a:r>
              <a:rPr lang="en-US" sz="1300" spc="21" dirty="0">
                <a:latin typeface="Host Grotesk" panose="020B0504030402000203" pitchFamily="34" charset="0"/>
                <a:cs typeface="Calibri"/>
              </a:rPr>
              <a:t>and</a:t>
            </a:r>
            <a:r>
              <a:rPr lang="en-US" sz="1300" spc="37" dirty="0">
                <a:latin typeface="Host Grotesk" panose="020B0504030402000203" pitchFamily="34" charset="0"/>
                <a:cs typeface="Calibri"/>
              </a:rPr>
              <a:t> </a:t>
            </a:r>
            <a:r>
              <a:rPr lang="en-US" sz="1300" spc="-11" dirty="0">
                <a:latin typeface="Host Grotesk" panose="020B0504030402000203" pitchFamily="34" charset="0"/>
                <a:cs typeface="Calibri"/>
              </a:rPr>
              <a:t>biotech,</a:t>
            </a:r>
            <a:r>
              <a:rPr lang="en-US" sz="1300" spc="529" dirty="0">
                <a:latin typeface="Host Grotesk" panose="020B0504030402000203" pitchFamily="34" charset="0"/>
                <a:cs typeface="Calibri"/>
              </a:rPr>
              <a:t> </a:t>
            </a:r>
            <a:r>
              <a:rPr lang="en-US" sz="1300" dirty="0">
                <a:latin typeface="Host Grotesk" panose="020B0504030402000203" pitchFamily="34" charset="0"/>
                <a:cs typeface="Calibri"/>
              </a:rPr>
              <a:t>specialty</a:t>
            </a:r>
            <a:r>
              <a:rPr lang="en-US" sz="1300" spc="127" dirty="0">
                <a:latin typeface="Host Grotesk" panose="020B0504030402000203" pitchFamily="34" charset="0"/>
                <a:cs typeface="Calibri"/>
              </a:rPr>
              <a:t> </a:t>
            </a:r>
            <a:r>
              <a:rPr lang="en-US" sz="1300" dirty="0">
                <a:latin typeface="Host Grotesk" panose="020B0504030402000203" pitchFamily="34" charset="0"/>
                <a:cs typeface="Calibri"/>
              </a:rPr>
              <a:t>chemicals,</a:t>
            </a:r>
            <a:r>
              <a:rPr lang="en-US" sz="1300" spc="116" dirty="0">
                <a:latin typeface="Host Grotesk" panose="020B0504030402000203" pitchFamily="34" charset="0"/>
                <a:cs typeface="Calibri"/>
              </a:rPr>
              <a:t> </a:t>
            </a:r>
            <a:r>
              <a:rPr lang="en-US" sz="1300" dirty="0">
                <a:latin typeface="Host Grotesk" panose="020B0504030402000203" pitchFamily="34" charset="0"/>
                <a:cs typeface="Calibri"/>
              </a:rPr>
              <a:t>utilities,</a:t>
            </a:r>
            <a:r>
              <a:rPr lang="en-US" sz="1300" spc="116" dirty="0">
                <a:latin typeface="Host Grotesk" panose="020B0504030402000203" pitchFamily="34" charset="0"/>
                <a:cs typeface="Calibri"/>
              </a:rPr>
              <a:t> </a:t>
            </a:r>
            <a:r>
              <a:rPr lang="en-US" sz="1300" dirty="0">
                <a:latin typeface="Host Grotesk" panose="020B0504030402000203" pitchFamily="34" charset="0"/>
                <a:cs typeface="Calibri"/>
              </a:rPr>
              <a:t>and</a:t>
            </a:r>
            <a:r>
              <a:rPr lang="en-US" sz="1300" spc="127" dirty="0">
                <a:latin typeface="Host Grotesk" panose="020B0504030402000203" pitchFamily="34" charset="0"/>
                <a:cs typeface="Calibri"/>
              </a:rPr>
              <a:t> </a:t>
            </a:r>
            <a:r>
              <a:rPr lang="en-US" sz="1300" dirty="0">
                <a:latin typeface="Host Grotesk" panose="020B0504030402000203" pitchFamily="34" charset="0"/>
                <a:cs typeface="Calibri"/>
              </a:rPr>
              <a:t>water</a:t>
            </a:r>
            <a:r>
              <a:rPr lang="en-US" sz="1300" spc="127" dirty="0">
                <a:latin typeface="Host Grotesk" panose="020B0504030402000203" pitchFamily="34" charset="0"/>
                <a:cs typeface="Calibri"/>
              </a:rPr>
              <a:t> </a:t>
            </a:r>
            <a:r>
              <a:rPr lang="en-US" sz="1300" dirty="0">
                <a:latin typeface="Host Grotesk" panose="020B0504030402000203" pitchFamily="34" charset="0"/>
                <a:cs typeface="Calibri"/>
              </a:rPr>
              <a:t>and</a:t>
            </a:r>
            <a:r>
              <a:rPr lang="en-US" sz="1300" spc="116" dirty="0">
                <a:latin typeface="Host Grotesk" panose="020B0504030402000203" pitchFamily="34" charset="0"/>
                <a:cs typeface="Calibri"/>
              </a:rPr>
              <a:t> </a:t>
            </a:r>
            <a:r>
              <a:rPr lang="en-US" sz="1300" dirty="0">
                <a:latin typeface="Host Grotesk" panose="020B0504030402000203" pitchFamily="34" charset="0"/>
                <a:cs typeface="Calibri"/>
              </a:rPr>
              <a:t>wastewater.</a:t>
            </a:r>
            <a:r>
              <a:rPr lang="en-US" sz="1300" spc="116" dirty="0">
                <a:latin typeface="Host Grotesk" panose="020B0504030402000203" pitchFamily="34" charset="0"/>
                <a:cs typeface="Calibri"/>
              </a:rPr>
              <a:t> </a:t>
            </a:r>
            <a:r>
              <a:rPr lang="en-US" sz="1300" dirty="0">
                <a:latin typeface="Host Grotesk" panose="020B0504030402000203" pitchFamily="34" charset="0"/>
                <a:cs typeface="Calibri"/>
              </a:rPr>
              <a:t>The</a:t>
            </a:r>
            <a:r>
              <a:rPr lang="en-US" sz="1300" spc="137" dirty="0">
                <a:latin typeface="Host Grotesk" panose="020B0504030402000203" pitchFamily="34" charset="0"/>
                <a:cs typeface="Calibri"/>
              </a:rPr>
              <a:t> </a:t>
            </a:r>
            <a:r>
              <a:rPr lang="en-US" sz="1300" dirty="0">
                <a:latin typeface="Host Grotesk" panose="020B0504030402000203" pitchFamily="34" charset="0"/>
                <a:cs typeface="Calibri"/>
              </a:rPr>
              <a:t>common</a:t>
            </a:r>
            <a:r>
              <a:rPr lang="en-US" sz="1300" spc="137" dirty="0">
                <a:latin typeface="Host Grotesk" panose="020B0504030402000203" pitchFamily="34" charset="0"/>
                <a:cs typeface="Calibri"/>
              </a:rPr>
              <a:t> </a:t>
            </a:r>
            <a:r>
              <a:rPr lang="en-US" sz="1300" dirty="0">
                <a:latin typeface="Host Grotesk" panose="020B0504030402000203" pitchFamily="34" charset="0"/>
                <a:cs typeface="Calibri"/>
              </a:rPr>
              <a:t>thread</a:t>
            </a:r>
            <a:r>
              <a:rPr lang="en-US" sz="1300" spc="127" dirty="0">
                <a:latin typeface="Host Grotesk" panose="020B0504030402000203" pitchFamily="34" charset="0"/>
                <a:cs typeface="Calibri"/>
              </a:rPr>
              <a:t> </a:t>
            </a:r>
            <a:r>
              <a:rPr lang="en-US" sz="1300" dirty="0">
                <a:latin typeface="Host Grotesk" panose="020B0504030402000203" pitchFamily="34" charset="0"/>
                <a:cs typeface="Calibri"/>
              </a:rPr>
              <a:t>is</a:t>
            </a:r>
            <a:r>
              <a:rPr lang="en-US" sz="1300" spc="116" dirty="0">
                <a:latin typeface="Host Grotesk" panose="020B0504030402000203" pitchFamily="34" charset="0"/>
                <a:cs typeface="Calibri"/>
              </a:rPr>
              <a:t> </a:t>
            </a:r>
            <a:r>
              <a:rPr lang="en-US" sz="1300" dirty="0">
                <a:latin typeface="Host Grotesk" panose="020B0504030402000203" pitchFamily="34" charset="0"/>
                <a:cs typeface="Calibri"/>
              </a:rPr>
              <a:t>that</a:t>
            </a:r>
            <a:r>
              <a:rPr lang="en-US" sz="1300" spc="127" dirty="0">
                <a:latin typeface="Host Grotesk" panose="020B0504030402000203" pitchFamily="34" charset="0"/>
                <a:cs typeface="Calibri"/>
              </a:rPr>
              <a:t> </a:t>
            </a:r>
            <a:r>
              <a:rPr lang="en-US" sz="1300" dirty="0">
                <a:latin typeface="Host Grotesk" panose="020B0504030402000203" pitchFamily="34" charset="0"/>
                <a:cs typeface="Calibri"/>
              </a:rPr>
              <a:t>these</a:t>
            </a:r>
            <a:r>
              <a:rPr lang="en-US" sz="1300" spc="137" dirty="0">
                <a:latin typeface="Host Grotesk" panose="020B0504030402000203" pitchFamily="34" charset="0"/>
                <a:cs typeface="Calibri"/>
              </a:rPr>
              <a:t> </a:t>
            </a:r>
            <a:r>
              <a:rPr lang="en-US" sz="1300" dirty="0">
                <a:latin typeface="Host Grotesk" panose="020B0504030402000203" pitchFamily="34" charset="0"/>
                <a:cs typeface="Calibri"/>
              </a:rPr>
              <a:t>are</a:t>
            </a:r>
            <a:r>
              <a:rPr lang="en-US" sz="1300" spc="137" dirty="0">
                <a:latin typeface="Host Grotesk" panose="020B0504030402000203" pitchFamily="34" charset="0"/>
                <a:cs typeface="Calibri"/>
              </a:rPr>
              <a:t> </a:t>
            </a:r>
            <a:r>
              <a:rPr lang="en-US" sz="1300" dirty="0">
                <a:latin typeface="Host Grotesk" panose="020B0504030402000203" pitchFamily="34" charset="0"/>
                <a:cs typeface="Calibri"/>
              </a:rPr>
              <a:t>complex,</a:t>
            </a:r>
            <a:r>
              <a:rPr lang="en-US" sz="1300" spc="116" dirty="0">
                <a:latin typeface="Host Grotesk" panose="020B0504030402000203" pitchFamily="34" charset="0"/>
                <a:cs typeface="Calibri"/>
              </a:rPr>
              <a:t> </a:t>
            </a:r>
            <a:r>
              <a:rPr lang="en-US" sz="1300" spc="-11" dirty="0">
                <a:latin typeface="Host Grotesk" panose="020B0504030402000203" pitchFamily="34" charset="0"/>
                <a:cs typeface="Calibri"/>
              </a:rPr>
              <a:t>high-</a:t>
            </a:r>
            <a:r>
              <a:rPr lang="en-US" sz="1300" spc="21" dirty="0">
                <a:latin typeface="Host Grotesk" panose="020B0504030402000203" pitchFamily="34" charset="0"/>
                <a:cs typeface="Calibri"/>
              </a:rPr>
              <a:t>stakes</a:t>
            </a:r>
            <a:r>
              <a:rPr lang="en-US" sz="1300" dirty="0">
                <a:latin typeface="Host Grotesk" panose="020B0504030402000203" pitchFamily="34" charset="0"/>
                <a:cs typeface="Calibri"/>
              </a:rPr>
              <a:t> </a:t>
            </a:r>
            <a:r>
              <a:rPr lang="en-US" sz="1300" spc="11" dirty="0">
                <a:latin typeface="Host Grotesk" panose="020B0504030402000203" pitchFamily="34" charset="0"/>
                <a:cs typeface="Calibri"/>
              </a:rPr>
              <a:t>operating</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environments</a:t>
            </a:r>
            <a:r>
              <a:rPr lang="en-US" sz="1300" spc="26" dirty="0">
                <a:latin typeface="Host Grotesk" panose="020B0504030402000203" pitchFamily="34" charset="0"/>
                <a:cs typeface="Calibri"/>
              </a:rPr>
              <a:t> </a:t>
            </a:r>
            <a:r>
              <a:rPr lang="en-US" sz="1300" spc="11" dirty="0">
                <a:latin typeface="Host Grotesk" panose="020B0504030402000203" pitchFamily="34" charset="0"/>
                <a:cs typeface="Calibri"/>
              </a:rPr>
              <a:t>where</a:t>
            </a:r>
            <a:r>
              <a:rPr lang="en-US" sz="1300" spc="16" dirty="0">
                <a:latin typeface="Host Grotesk" panose="020B0504030402000203" pitchFamily="34" charset="0"/>
                <a:cs typeface="Calibri"/>
              </a:rPr>
              <a:t> </a:t>
            </a:r>
            <a:r>
              <a:rPr lang="en-US" sz="1300" spc="11" dirty="0">
                <a:latin typeface="Host Grotesk" panose="020B0504030402000203" pitchFamily="34" charset="0"/>
                <a:cs typeface="Calibri"/>
              </a:rPr>
              <a:t>visibility,</a:t>
            </a:r>
            <a:r>
              <a:rPr lang="en-US" sz="1300" dirty="0">
                <a:latin typeface="Host Grotesk" panose="020B0504030402000203" pitchFamily="34" charset="0"/>
                <a:cs typeface="Calibri"/>
              </a:rPr>
              <a:t> </a:t>
            </a:r>
            <a:r>
              <a:rPr lang="en-US" sz="1300" spc="21" dirty="0">
                <a:latin typeface="Host Grotesk" panose="020B0504030402000203" pitchFamily="34" charset="0"/>
                <a:cs typeface="Calibri"/>
              </a:rPr>
              <a:t>control,</a:t>
            </a:r>
            <a:r>
              <a:rPr lang="en-US" sz="1300" dirty="0">
                <a:latin typeface="Host Grotesk" panose="020B0504030402000203" pitchFamily="34" charset="0"/>
                <a:cs typeface="Calibri"/>
              </a:rPr>
              <a:t> </a:t>
            </a:r>
            <a:r>
              <a:rPr lang="en-US" sz="1300" spc="11" dirty="0">
                <a:latin typeface="Host Grotesk" panose="020B0504030402000203" pitchFamily="34" charset="0"/>
                <a:cs typeface="Calibri"/>
              </a:rPr>
              <a:t>reliability,</a:t>
            </a:r>
            <a:r>
              <a:rPr lang="en-US" sz="1300" spc="5" dirty="0">
                <a:latin typeface="Host Grotesk" panose="020B0504030402000203" pitchFamily="34" charset="0"/>
                <a:cs typeface="Calibri"/>
              </a:rPr>
              <a:t> </a:t>
            </a:r>
            <a:r>
              <a:rPr lang="en-US" sz="1300" spc="11" dirty="0">
                <a:latin typeface="Host Grotesk" panose="020B0504030402000203" pitchFamily="34" charset="0"/>
                <a:cs typeface="Calibri"/>
              </a:rPr>
              <a:t>quality,</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and</a:t>
            </a:r>
            <a:r>
              <a:rPr lang="en-US" sz="1300" spc="16" dirty="0">
                <a:latin typeface="Host Grotesk" panose="020B0504030402000203" pitchFamily="34" charset="0"/>
                <a:cs typeface="Calibri"/>
              </a:rPr>
              <a:t> </a:t>
            </a:r>
            <a:r>
              <a:rPr lang="en-US" sz="1300" spc="21" dirty="0">
                <a:latin typeface="Host Grotesk" panose="020B0504030402000203" pitchFamily="34" charset="0"/>
                <a:cs typeface="Calibri"/>
              </a:rPr>
              <a:t>compliance</a:t>
            </a:r>
            <a:r>
              <a:rPr lang="en-US" sz="1300" spc="16" dirty="0">
                <a:latin typeface="Host Grotesk" panose="020B0504030402000203" pitchFamily="34" charset="0"/>
                <a:cs typeface="Calibri"/>
              </a:rPr>
              <a:t> </a:t>
            </a:r>
            <a:r>
              <a:rPr lang="en-US" sz="1300" spc="-11" dirty="0">
                <a:latin typeface="Host Grotesk" panose="020B0504030402000203" pitchFamily="34" charset="0"/>
                <a:cs typeface="Calibri"/>
              </a:rPr>
              <a:t>matter.</a:t>
            </a:r>
            <a:endParaRPr lang="en-US" sz="1300" dirty="0">
              <a:latin typeface="Host Grotesk" panose="020B0504030402000203" pitchFamily="34" charset="0"/>
              <a:cs typeface="Calibri"/>
            </a:endParaRPr>
          </a:p>
          <a:p>
            <a:pPr>
              <a:spcAft>
                <a:spcPts val="634"/>
              </a:spcAft>
            </a:pPr>
            <a:endParaRPr lang="en-US" b="0" i="0" dirty="0">
              <a:effectLst/>
              <a:latin typeface="Host Grotesk" panose="020B0504030402000203" pitchFamily="34" charset="0"/>
            </a:endParaRPr>
          </a:p>
          <a:p>
            <a:pPr defTabSz="966612">
              <a:spcAft>
                <a:spcPts val="634"/>
              </a:spcAft>
              <a:defRPr/>
            </a:pPr>
            <a:r>
              <a:rPr lang="en-US" sz="1300" b="1" spc="21" dirty="0">
                <a:latin typeface="Host Grotesk" panose="020B0504030402000203" pitchFamily="34" charset="0"/>
                <a:cs typeface="Calibri"/>
              </a:rPr>
              <a:t>Presenter</a:t>
            </a:r>
            <a:r>
              <a:rPr lang="en-US" sz="1300" b="1" spc="159" dirty="0">
                <a:latin typeface="Host Grotesk" panose="020B0504030402000203" pitchFamily="34" charset="0"/>
                <a:cs typeface="Calibri"/>
              </a:rPr>
              <a:t> </a:t>
            </a:r>
            <a:r>
              <a:rPr lang="en-US" sz="1300" b="1" spc="-21" dirty="0">
                <a:latin typeface="Host Grotesk" panose="020B0504030402000203" pitchFamily="34" charset="0"/>
                <a:cs typeface="Calibri"/>
              </a:rPr>
              <a:t>Notes</a:t>
            </a:r>
            <a:endParaRPr lang="en-US" sz="1300" dirty="0">
              <a:latin typeface="Host Grotesk" panose="020B0504030402000203" pitchFamily="34" charset="0"/>
              <a:cs typeface="Calibri"/>
            </a:endParaRPr>
          </a:p>
          <a:p>
            <a:pPr defTabSz="966612">
              <a:defRPr/>
            </a:pPr>
            <a:r>
              <a:rPr lang="en-US" sz="1300" spc="21" dirty="0">
                <a:latin typeface="Host Grotesk" panose="020B0504030402000203" pitchFamily="34" charset="0"/>
                <a:cs typeface="Calibri"/>
              </a:rPr>
              <a:t>Use</a:t>
            </a:r>
            <a:r>
              <a:rPr lang="en-US" sz="1300" spc="16" dirty="0">
                <a:latin typeface="Host Grotesk" panose="020B0504030402000203" pitchFamily="34" charset="0"/>
                <a:cs typeface="Calibri"/>
              </a:rPr>
              <a:t> </a:t>
            </a:r>
            <a:r>
              <a:rPr lang="en-US" sz="1300" spc="53" dirty="0">
                <a:latin typeface="Host Grotesk" panose="020B0504030402000203" pitchFamily="34" charset="0"/>
                <a:cs typeface="Calibri"/>
              </a:rPr>
              <a:t>a</a:t>
            </a:r>
            <a:r>
              <a:rPr lang="en-US" sz="1300" spc="16" dirty="0">
                <a:latin typeface="Host Grotesk" panose="020B0504030402000203" pitchFamily="34" charset="0"/>
                <a:cs typeface="Calibri"/>
              </a:rPr>
              <a:t> </a:t>
            </a:r>
            <a:r>
              <a:rPr lang="en-US" sz="1300" spc="11" dirty="0">
                <a:latin typeface="Host Grotesk" panose="020B0504030402000203" pitchFamily="34" charset="0"/>
                <a:cs typeface="Calibri"/>
              </a:rPr>
              <a:t>few</a:t>
            </a:r>
            <a:r>
              <a:rPr lang="en-US" sz="1300" spc="16" dirty="0">
                <a:latin typeface="Host Grotesk" panose="020B0504030402000203" pitchFamily="34" charset="0"/>
                <a:cs typeface="Calibri"/>
              </a:rPr>
              <a:t> </a:t>
            </a:r>
            <a:r>
              <a:rPr lang="en-US" sz="1300" spc="21" dirty="0">
                <a:latin typeface="Host Grotesk" panose="020B0504030402000203" pitchFamily="34" charset="0"/>
                <a:cs typeface="Calibri"/>
              </a:rPr>
              <a:t>examples</a:t>
            </a:r>
            <a:r>
              <a:rPr lang="en-US" sz="1300" spc="11" dirty="0">
                <a:latin typeface="Host Grotesk" panose="020B0504030402000203" pitchFamily="34" charset="0"/>
                <a:cs typeface="Calibri"/>
              </a:rPr>
              <a:t> </a:t>
            </a:r>
            <a:r>
              <a:rPr lang="en-US" sz="1300" spc="21" dirty="0">
                <a:latin typeface="Host Grotesk" panose="020B0504030402000203" pitchFamily="34" charset="0"/>
                <a:cs typeface="Calibri"/>
              </a:rPr>
              <a:t>most</a:t>
            </a:r>
            <a:r>
              <a:rPr lang="en-US" sz="1300" spc="11" dirty="0">
                <a:latin typeface="Host Grotesk" panose="020B0504030402000203" pitchFamily="34" charset="0"/>
                <a:cs typeface="Calibri"/>
              </a:rPr>
              <a:t> </a:t>
            </a:r>
            <a:r>
              <a:rPr lang="en-US" sz="1300" spc="-11" dirty="0">
                <a:latin typeface="Host Grotesk" panose="020B0504030402000203" pitchFamily="34" charset="0"/>
                <a:cs typeface="Calibri"/>
              </a:rPr>
              <a:t>relevant</a:t>
            </a:r>
            <a:r>
              <a:rPr lang="en-US" sz="1300" spc="11" dirty="0">
                <a:latin typeface="Host Grotesk" panose="020B0504030402000203" pitchFamily="34" charset="0"/>
                <a:cs typeface="Calibri"/>
              </a:rPr>
              <a:t> to</a:t>
            </a:r>
            <a:r>
              <a:rPr lang="en-US" sz="1300" spc="-11" dirty="0">
                <a:latin typeface="Host Grotesk" panose="020B0504030402000203" pitchFamily="34" charset="0"/>
                <a:cs typeface="Calibri"/>
              </a:rPr>
              <a:t> </a:t>
            </a:r>
            <a:r>
              <a:rPr lang="en-US" sz="1300" spc="11" dirty="0">
                <a:latin typeface="Host Grotesk" panose="020B0504030402000203" pitchFamily="34" charset="0"/>
                <a:cs typeface="Calibri"/>
              </a:rPr>
              <a:t>the</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audience.</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Do</a:t>
            </a:r>
            <a:r>
              <a:rPr lang="en-US" sz="1300" spc="-5" dirty="0">
                <a:latin typeface="Host Grotesk" panose="020B0504030402000203" pitchFamily="34" charset="0"/>
                <a:cs typeface="Calibri"/>
              </a:rPr>
              <a:t> </a:t>
            </a:r>
            <a:r>
              <a:rPr lang="en-US" sz="1300" spc="11" dirty="0">
                <a:latin typeface="Host Grotesk" panose="020B0504030402000203" pitchFamily="34" charset="0"/>
                <a:cs typeface="Calibri"/>
              </a:rPr>
              <a:t>not</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read</a:t>
            </a:r>
            <a:r>
              <a:rPr lang="en-US" sz="1300" spc="-11" dirty="0">
                <a:latin typeface="Host Grotesk" panose="020B0504030402000203" pitchFamily="34" charset="0"/>
                <a:cs typeface="Calibri"/>
              </a:rPr>
              <a:t> </a:t>
            </a:r>
            <a:r>
              <a:rPr lang="en-US" sz="1300" spc="-21" dirty="0">
                <a:latin typeface="Host Grotesk" panose="020B0504030402000203" pitchFamily="34" charset="0"/>
                <a:cs typeface="Calibri"/>
              </a:rPr>
              <a:t>every</a:t>
            </a:r>
            <a:r>
              <a:rPr lang="en-US" sz="1300" spc="529" dirty="0">
                <a:latin typeface="Host Grotesk" panose="020B0504030402000203" pitchFamily="34" charset="0"/>
                <a:cs typeface="Calibri"/>
              </a:rPr>
              <a:t> </a:t>
            </a:r>
            <a:r>
              <a:rPr lang="en-US" sz="1300" dirty="0">
                <a:latin typeface="Host Grotesk" panose="020B0504030402000203" pitchFamily="34" charset="0"/>
                <a:cs typeface="Calibri"/>
              </a:rPr>
              <a:t>logo</a:t>
            </a:r>
            <a:r>
              <a:rPr lang="en-US" sz="1300" spc="16" dirty="0">
                <a:latin typeface="Host Grotesk" panose="020B0504030402000203" pitchFamily="34" charset="0"/>
                <a:cs typeface="Calibri"/>
              </a:rPr>
              <a:t> </a:t>
            </a:r>
            <a:r>
              <a:rPr lang="en-US" sz="1300" dirty="0">
                <a:latin typeface="Host Grotesk" panose="020B0504030402000203" pitchFamily="34" charset="0"/>
                <a:cs typeface="Calibri"/>
              </a:rPr>
              <a:t>or</a:t>
            </a:r>
            <a:r>
              <a:rPr lang="en-US" sz="1300" spc="32" dirty="0">
                <a:latin typeface="Host Grotesk" panose="020B0504030402000203" pitchFamily="34" charset="0"/>
                <a:cs typeface="Calibri"/>
              </a:rPr>
              <a:t> </a:t>
            </a:r>
            <a:r>
              <a:rPr lang="en-US" sz="1300" dirty="0">
                <a:latin typeface="Host Grotesk" panose="020B0504030402000203" pitchFamily="34" charset="0"/>
                <a:cs typeface="Calibri"/>
              </a:rPr>
              <a:t>every</a:t>
            </a:r>
            <a:r>
              <a:rPr lang="en-US" sz="1300" spc="16" dirty="0">
                <a:latin typeface="Host Grotesk" panose="020B0504030402000203" pitchFamily="34" charset="0"/>
                <a:cs typeface="Calibri"/>
              </a:rPr>
              <a:t> </a:t>
            </a:r>
            <a:r>
              <a:rPr lang="en-US" sz="1300" dirty="0">
                <a:latin typeface="Host Grotesk" panose="020B0504030402000203" pitchFamily="34" charset="0"/>
                <a:cs typeface="Calibri"/>
              </a:rPr>
              <a:t>industry</a:t>
            </a:r>
            <a:r>
              <a:rPr lang="en-US" sz="1300" spc="21" dirty="0">
                <a:latin typeface="Host Grotesk" panose="020B0504030402000203" pitchFamily="34" charset="0"/>
                <a:cs typeface="Calibri"/>
              </a:rPr>
              <a:t> </a:t>
            </a:r>
            <a:r>
              <a:rPr lang="en-US" sz="1300" spc="-11" dirty="0">
                <a:latin typeface="Host Grotesk" panose="020B0504030402000203" pitchFamily="34" charset="0"/>
                <a:cs typeface="Calibri"/>
              </a:rPr>
              <a:t>block.</a:t>
            </a:r>
            <a:endParaRPr lang="en-US" sz="1300" dirty="0">
              <a:latin typeface="Host Grotesk" panose="020B0504030402000203" pitchFamily="34" charset="0"/>
              <a:cs typeface="Calibri"/>
            </a:endParaRPr>
          </a:p>
        </p:txBody>
      </p:sp>
      <p:sp>
        <p:nvSpPr>
          <p:cNvPr id="4" name="Slide Number Placeholder 3"/>
          <p:cNvSpPr>
            <a:spLocks noGrp="1"/>
          </p:cNvSpPr>
          <p:nvPr>
            <p:ph type="sldNum" sz="quarter" idx="5"/>
          </p:nvPr>
        </p:nvSpPr>
        <p:spPr/>
        <p:txBody>
          <a:bodyPr/>
          <a:lstStyle/>
          <a:p>
            <a:fld id="{34877264-0765-064F-AF4F-5BAE62ECD0F6}" type="slidenum">
              <a:rPr lang="en-US" smtClean="0"/>
              <a:pPr/>
              <a:t>13</a:t>
            </a:fld>
            <a:endParaRPr lang="en-US"/>
          </a:p>
        </p:txBody>
      </p:sp>
    </p:spTree>
    <p:extLst>
      <p:ext uri="{BB962C8B-B14F-4D97-AF65-F5344CB8AC3E}">
        <p14:creationId xmlns:p14="http://schemas.microsoft.com/office/powerpoint/2010/main" val="22910702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defRPr/>
            </a:pPr>
            <a:r>
              <a:rPr lang="en-US" dirty="0"/>
              <a:t>To be used as a Welcome slide / or an ice breaker</a:t>
            </a:r>
          </a:p>
        </p:txBody>
      </p:sp>
      <p:sp>
        <p:nvSpPr>
          <p:cNvPr id="4" name="Slide Number Placeholder 3"/>
          <p:cNvSpPr>
            <a:spLocks noGrp="1"/>
          </p:cNvSpPr>
          <p:nvPr>
            <p:ph type="sldNum" sz="quarter" idx="5"/>
          </p:nvPr>
        </p:nvSpPr>
        <p:spPr/>
        <p:txBody>
          <a:bodyPr/>
          <a:lstStyle/>
          <a:p>
            <a:fld id="{34877264-0765-064F-AF4F-5BAE62ECD0F6}" type="slidenum">
              <a:rPr lang="en-US" smtClean="0"/>
              <a:pPr/>
              <a:t>15</a:t>
            </a:fld>
            <a:endParaRPr lang="en-US"/>
          </a:p>
        </p:txBody>
      </p:sp>
    </p:spTree>
    <p:extLst>
      <p:ext uri="{BB962C8B-B14F-4D97-AF65-F5344CB8AC3E}">
        <p14:creationId xmlns:p14="http://schemas.microsoft.com/office/powerpoint/2010/main" val="20534055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03A032-BC2D-ECE4-C90B-0945FC01385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52DE55B-932C-0352-F527-36C3A61D192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C142600-F1F4-CCF6-3C05-28E28F522F59}"/>
              </a:ext>
            </a:extLst>
          </p:cNvPr>
          <p:cNvSpPr>
            <a:spLocks noGrp="1"/>
          </p:cNvSpPr>
          <p:nvPr>
            <p:ph type="body" idx="1"/>
          </p:nvPr>
        </p:nvSpPr>
        <p:spPr/>
        <p:txBody>
          <a:bodyPr/>
          <a:lstStyle/>
          <a:p>
            <a:r>
              <a:rPr lang="en-US" dirty="0">
                <a:ea typeface="ＭＳ Ｐゴシック"/>
                <a:cs typeface="Arial"/>
              </a:rPr>
              <a:t>The MPOC team then does calculations to understand the impact of this case on the customers recovery and the results showed that the variance in the reagent flow was reduced by 37% and the PID error (flow (PV) minus setpoint) also reduced by 65%. </a:t>
            </a:r>
          </a:p>
          <a:p>
            <a:endParaRPr lang="en-US" dirty="0">
              <a:ea typeface="ＭＳ Ｐゴシック"/>
              <a:cs typeface="Arial"/>
            </a:endParaRPr>
          </a:p>
          <a:p>
            <a:r>
              <a:rPr lang="en-US" dirty="0">
                <a:ea typeface="ＭＳ Ｐゴシック"/>
                <a:cs typeface="Arial"/>
              </a:rPr>
              <a:t>This meant that the actual amount of reagent going into the process could match or closely match the setpoints the operators selected allowing for better manipulation of the zinc grade and recovery. </a:t>
            </a:r>
          </a:p>
          <a:p>
            <a:endParaRPr lang="en-US" dirty="0">
              <a:ea typeface="ＭＳ Ｐゴシック"/>
              <a:cs typeface="Arial"/>
            </a:endParaRPr>
          </a:p>
          <a:p>
            <a:r>
              <a:rPr lang="en-US" dirty="0">
                <a:ea typeface="ＭＳ Ｐゴシック"/>
                <a:cs typeface="Arial"/>
              </a:rPr>
              <a:t>Once the issue is resolved, the case gets updated in the case management tool with root cause, actions taken to resolve …which will then to the knowledge repository and can be accessed to fast track issue resolution in case a similar issue arises, and the case gets closed in the case management tool. </a:t>
            </a:r>
          </a:p>
          <a:p>
            <a:endParaRPr lang="en-US" dirty="0">
              <a:ea typeface="ＭＳ Ｐゴシック"/>
              <a:cs typeface="Arial"/>
            </a:endParaRPr>
          </a:p>
          <a:p>
            <a:r>
              <a:rPr lang="en-US" dirty="0">
                <a:ea typeface="ＭＳ Ｐゴシック"/>
                <a:cs typeface="Arial"/>
              </a:rPr>
              <a:t>Now this is how the service provides value to the customer by resolving issues that seems to be minor but could have a significant impact on the overall output of the process if left for too long without being attended to. </a:t>
            </a:r>
          </a:p>
          <a:p>
            <a:endParaRPr lang="en-US" dirty="0">
              <a:ea typeface="ＭＳ Ｐゴシック"/>
              <a:cs typeface="Arial"/>
            </a:endParaRPr>
          </a:p>
          <a:p>
            <a:r>
              <a:rPr lang="en-US" dirty="0">
                <a:ea typeface="ＭＳ Ｐゴシック"/>
                <a:cs typeface="Arial"/>
              </a:rPr>
              <a:t>FCV_2402_error: -75.1% avg, -64.5% var, -40.4% </a:t>
            </a:r>
            <a:r>
              <a:rPr lang="en-US" dirty="0" err="1">
                <a:ea typeface="ＭＳ Ｐゴシック"/>
                <a:cs typeface="Arial"/>
              </a:rPr>
              <a:t>st</a:t>
            </a:r>
            <a:r>
              <a:rPr lang="en-US" dirty="0">
                <a:ea typeface="ＭＳ Ｐゴシック"/>
                <a:cs typeface="Arial"/>
              </a:rPr>
              <a:t> dev</a:t>
            </a:r>
          </a:p>
          <a:p>
            <a:r>
              <a:rPr lang="en-US" dirty="0">
                <a:ea typeface="ＭＳ Ｐゴシック"/>
                <a:cs typeface="Arial"/>
              </a:rPr>
              <a:t>FCV 2402 PV: -0.9% avg, -36.9% var, -20.5% </a:t>
            </a:r>
            <a:r>
              <a:rPr lang="en-US" dirty="0" err="1">
                <a:ea typeface="ＭＳ Ｐゴシック"/>
                <a:cs typeface="Arial"/>
              </a:rPr>
              <a:t>st</a:t>
            </a:r>
            <a:r>
              <a:rPr lang="en-US" dirty="0">
                <a:ea typeface="ＭＳ Ｐゴシック"/>
                <a:cs typeface="Arial"/>
              </a:rPr>
              <a:t> dev  (presenter notes: only give this info if customer asks, but the Before and After was based on close to a month of data each, with an equal number of datapoints, after outliers were removed)</a:t>
            </a:r>
          </a:p>
        </p:txBody>
      </p:sp>
      <p:sp>
        <p:nvSpPr>
          <p:cNvPr id="4" name="Slide Number Placeholder 3">
            <a:extLst>
              <a:ext uri="{FF2B5EF4-FFF2-40B4-BE49-F238E27FC236}">
                <a16:creationId xmlns:a16="http://schemas.microsoft.com/office/drawing/2014/main" id="{63EE97B5-9F31-1320-452A-697AD39EB00A}"/>
              </a:ext>
            </a:extLst>
          </p:cNvPr>
          <p:cNvSpPr>
            <a:spLocks noGrp="1"/>
          </p:cNvSpPr>
          <p:nvPr>
            <p:ph type="sldNum" sz="quarter" idx="5"/>
          </p:nvPr>
        </p:nvSpPr>
        <p:spPr/>
        <p:txBody>
          <a:bodyPr/>
          <a:lstStyle/>
          <a:p>
            <a:fld id="{A6887FC6-F047-4D4B-9255-D2854995B908}" type="slidenum">
              <a:rPr lang="en-US" smtClean="0"/>
              <a:t>16</a:t>
            </a:fld>
            <a:endParaRPr lang="en-US"/>
          </a:p>
        </p:txBody>
      </p:sp>
    </p:spTree>
    <p:extLst>
      <p:ext uri="{BB962C8B-B14F-4D97-AF65-F5344CB8AC3E}">
        <p14:creationId xmlns:p14="http://schemas.microsoft.com/office/powerpoint/2010/main" val="424281486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8A90C3-7B14-0E99-E6F3-002D6BD136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A5A34C-7BE2-CD84-02DA-D814ED1AE21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F365BD-D2D3-5E5E-E4DC-35682BF1E276}"/>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A91F11F0-0035-8490-38E0-49485C54E5E4}"/>
              </a:ext>
            </a:extLst>
          </p:cNvPr>
          <p:cNvSpPr>
            <a:spLocks noGrp="1"/>
          </p:cNvSpPr>
          <p:nvPr>
            <p:ph type="sldNum" sz="quarter" idx="5"/>
          </p:nvPr>
        </p:nvSpPr>
        <p:spPr/>
        <p:txBody>
          <a:bodyPr/>
          <a:lstStyle/>
          <a:p>
            <a:fld id="{A6887FC6-F047-4D4B-9255-D2854995B908}" type="slidenum">
              <a:rPr lang="en-US" smtClean="0"/>
              <a:t>17</a:t>
            </a:fld>
            <a:endParaRPr lang="en-US"/>
          </a:p>
        </p:txBody>
      </p:sp>
    </p:spTree>
    <p:extLst>
      <p:ext uri="{BB962C8B-B14F-4D97-AF65-F5344CB8AC3E}">
        <p14:creationId xmlns:p14="http://schemas.microsoft.com/office/powerpoint/2010/main" val="20515263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695EB1-4E2B-33C0-3AA3-A044007526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E2FF61-1F91-F44F-5A13-0657E0FE99B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F9243E-03E9-02AE-44F0-C35C526CF9AB}"/>
              </a:ext>
            </a:extLst>
          </p:cNvPr>
          <p:cNvSpPr>
            <a:spLocks noGrp="1"/>
          </p:cNvSpPr>
          <p:nvPr>
            <p:ph type="body" idx="1"/>
          </p:nvPr>
        </p:nvSpPr>
        <p:spPr/>
        <p:txBody>
          <a:bodyPr/>
          <a:lstStyle/>
          <a:p>
            <a:r>
              <a:rPr lang="en-US" dirty="0"/>
              <a:t>Automation checked logic, not supposed to trip</a:t>
            </a:r>
          </a:p>
          <a:p>
            <a:r>
              <a:rPr lang="en-US" dirty="0"/>
              <a:t>One year period, $75k savings on coal, $80 impact on yield, actual $1M savings roughly</a:t>
            </a:r>
          </a:p>
        </p:txBody>
      </p:sp>
      <p:sp>
        <p:nvSpPr>
          <p:cNvPr id="4" name="Slide Number Placeholder 3">
            <a:extLst>
              <a:ext uri="{FF2B5EF4-FFF2-40B4-BE49-F238E27FC236}">
                <a16:creationId xmlns:a16="http://schemas.microsoft.com/office/drawing/2014/main" id="{3A838477-6353-38DB-41CF-932F90CFDC03}"/>
              </a:ext>
            </a:extLst>
          </p:cNvPr>
          <p:cNvSpPr>
            <a:spLocks noGrp="1"/>
          </p:cNvSpPr>
          <p:nvPr>
            <p:ph type="sldNum" sz="quarter" idx="5"/>
          </p:nvPr>
        </p:nvSpPr>
        <p:spPr/>
        <p:txBody>
          <a:bodyPr/>
          <a:lstStyle/>
          <a:p>
            <a:fld id="{A6887FC6-F047-4D4B-9255-D2854995B908}" type="slidenum">
              <a:rPr lang="en-US" smtClean="0"/>
              <a:t>18</a:t>
            </a:fld>
            <a:endParaRPr lang="en-US"/>
          </a:p>
        </p:txBody>
      </p:sp>
    </p:spTree>
    <p:extLst>
      <p:ext uri="{BB962C8B-B14F-4D97-AF65-F5344CB8AC3E}">
        <p14:creationId xmlns:p14="http://schemas.microsoft.com/office/powerpoint/2010/main" val="40789297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8F54FE-517B-3EB2-028F-670F5F5972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08695A8-755E-DBD0-E5D8-D6E83CADB1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1C02CF6-6C08-FEE1-C39A-6382DFC8349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4D87F94-53BF-EE81-43FE-090168B15874}"/>
              </a:ext>
            </a:extLst>
          </p:cNvPr>
          <p:cNvSpPr>
            <a:spLocks noGrp="1"/>
          </p:cNvSpPr>
          <p:nvPr>
            <p:ph type="sldNum" sz="quarter" idx="5"/>
          </p:nvPr>
        </p:nvSpPr>
        <p:spPr/>
        <p:txBody>
          <a:bodyPr/>
          <a:lstStyle/>
          <a:p>
            <a:fld id="{A6887FC6-F047-4D4B-9255-D2854995B908}" type="slidenum">
              <a:rPr lang="en-US" smtClean="0"/>
              <a:t>19</a:t>
            </a:fld>
            <a:endParaRPr lang="en-US"/>
          </a:p>
        </p:txBody>
      </p:sp>
    </p:spTree>
    <p:extLst>
      <p:ext uri="{BB962C8B-B14F-4D97-AF65-F5344CB8AC3E}">
        <p14:creationId xmlns:p14="http://schemas.microsoft.com/office/powerpoint/2010/main" val="32653151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defRPr/>
            </a:pPr>
            <a:r>
              <a:rPr lang="en-US" sz="1300" spc="11" dirty="0">
                <a:latin typeface="Host Grotesk" panose="020B0504030402000203" pitchFamily="34" charset="0"/>
                <a:cs typeface="Calibri"/>
              </a:rPr>
              <a:t>What</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is</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compelling</a:t>
            </a:r>
            <a:r>
              <a:rPr lang="en-US" sz="1300" dirty="0">
                <a:latin typeface="Host Grotesk" panose="020B0504030402000203" pitchFamily="34" charset="0"/>
                <a:cs typeface="Calibri"/>
              </a:rPr>
              <a:t> </a:t>
            </a:r>
            <a:r>
              <a:rPr lang="en-US" sz="1300" spc="21" dirty="0">
                <a:latin typeface="Host Grotesk" panose="020B0504030402000203" pitchFamily="34" charset="0"/>
                <a:cs typeface="Calibri"/>
              </a:rPr>
              <a:t>is</a:t>
            </a:r>
            <a:r>
              <a:rPr lang="en-US" sz="1300" spc="-11" dirty="0">
                <a:latin typeface="Host Grotesk" panose="020B0504030402000203" pitchFamily="34" charset="0"/>
                <a:cs typeface="Calibri"/>
              </a:rPr>
              <a:t> </a:t>
            </a:r>
            <a:r>
              <a:rPr lang="en-US" sz="1300" spc="11" dirty="0">
                <a:latin typeface="Host Grotesk" panose="020B0504030402000203" pitchFamily="34" charset="0"/>
                <a:cs typeface="Calibri"/>
              </a:rPr>
              <a:t>not</a:t>
            </a:r>
            <a:r>
              <a:rPr lang="en-US" sz="1300" dirty="0">
                <a:latin typeface="Host Grotesk" panose="020B0504030402000203" pitchFamily="34" charset="0"/>
                <a:cs typeface="Calibri"/>
              </a:rPr>
              <a:t> </a:t>
            </a:r>
            <a:r>
              <a:rPr lang="en-US" sz="1300" spc="21" dirty="0">
                <a:latin typeface="Host Grotesk" panose="020B0504030402000203" pitchFamily="34" charset="0"/>
                <a:cs typeface="Calibri"/>
              </a:rPr>
              <a:t>just</a:t>
            </a:r>
            <a:r>
              <a:rPr lang="en-US" sz="1300" dirty="0">
                <a:latin typeface="Host Grotesk" panose="020B0504030402000203" pitchFamily="34" charset="0"/>
                <a:cs typeface="Calibri"/>
              </a:rPr>
              <a:t> </a:t>
            </a:r>
            <a:r>
              <a:rPr lang="en-US" sz="1300" spc="11" dirty="0">
                <a:latin typeface="Host Grotesk" panose="020B0504030402000203" pitchFamily="34" charset="0"/>
                <a:cs typeface="Calibri"/>
              </a:rPr>
              <a:t>the</a:t>
            </a:r>
            <a:r>
              <a:rPr lang="en-US" sz="1300" spc="5" dirty="0">
                <a:latin typeface="Host Grotesk" panose="020B0504030402000203" pitchFamily="34" charset="0"/>
                <a:cs typeface="Calibri"/>
              </a:rPr>
              <a:t> </a:t>
            </a:r>
            <a:r>
              <a:rPr lang="en-US" sz="1300" spc="11" dirty="0">
                <a:latin typeface="Host Grotesk" panose="020B0504030402000203" pitchFamily="34" charset="0"/>
                <a:cs typeface="Calibri"/>
              </a:rPr>
              <a:t>strength</a:t>
            </a:r>
            <a:r>
              <a:rPr lang="en-US" sz="1300" dirty="0">
                <a:latin typeface="Host Grotesk" panose="020B0504030402000203" pitchFamily="34" charset="0"/>
                <a:cs typeface="Calibri"/>
              </a:rPr>
              <a:t> </a:t>
            </a:r>
            <a:r>
              <a:rPr lang="en-US" sz="1300" spc="11" dirty="0">
                <a:latin typeface="Host Grotesk" panose="020B0504030402000203" pitchFamily="34" charset="0"/>
                <a:cs typeface="Calibri"/>
              </a:rPr>
              <a:t>of</a:t>
            </a:r>
            <a:r>
              <a:rPr lang="en-US" sz="1300" dirty="0">
                <a:latin typeface="Host Grotesk" panose="020B0504030402000203" pitchFamily="34" charset="0"/>
                <a:cs typeface="Calibri"/>
              </a:rPr>
              <a:t> </a:t>
            </a:r>
            <a:r>
              <a:rPr lang="en-US" sz="1300" spc="21" dirty="0">
                <a:latin typeface="Host Grotesk" panose="020B0504030402000203" pitchFamily="34" charset="0"/>
                <a:cs typeface="Calibri"/>
              </a:rPr>
              <a:t>each</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product</a:t>
            </a:r>
            <a:r>
              <a:rPr lang="en-US" sz="1300" dirty="0">
                <a:latin typeface="Host Grotesk" panose="020B0504030402000203" pitchFamily="34" charset="0"/>
                <a:cs typeface="Calibri"/>
              </a:rPr>
              <a:t> </a:t>
            </a:r>
            <a:r>
              <a:rPr lang="en-US" sz="1300" spc="21" dirty="0">
                <a:latin typeface="Host Grotesk" panose="020B0504030402000203" pitchFamily="34" charset="0"/>
                <a:cs typeface="Calibri"/>
              </a:rPr>
              <a:t>family,</a:t>
            </a:r>
            <a:r>
              <a:rPr lang="en-US" sz="1300" dirty="0">
                <a:latin typeface="Host Grotesk" panose="020B0504030402000203" pitchFamily="34" charset="0"/>
                <a:cs typeface="Calibri"/>
              </a:rPr>
              <a:t> </a:t>
            </a:r>
            <a:r>
              <a:rPr lang="en-US" sz="1300" spc="11" dirty="0">
                <a:latin typeface="Host Grotesk" panose="020B0504030402000203" pitchFamily="34" charset="0"/>
                <a:cs typeface="Calibri"/>
              </a:rPr>
              <a:t>but</a:t>
            </a:r>
            <a:r>
              <a:rPr lang="en-US" sz="1300" spc="-11" dirty="0">
                <a:latin typeface="Host Grotesk" panose="020B0504030402000203" pitchFamily="34" charset="0"/>
                <a:cs typeface="Calibri"/>
              </a:rPr>
              <a:t> </a:t>
            </a:r>
            <a:r>
              <a:rPr lang="en-US" sz="1300" spc="11" dirty="0">
                <a:latin typeface="Host Grotesk" panose="020B0504030402000203" pitchFamily="34" charset="0"/>
                <a:cs typeface="Calibri"/>
              </a:rPr>
              <a:t>the</a:t>
            </a:r>
            <a:r>
              <a:rPr lang="en-US" sz="1300" spc="5" dirty="0">
                <a:latin typeface="Host Grotesk" panose="020B0504030402000203" pitchFamily="34" charset="0"/>
                <a:cs typeface="Calibri"/>
              </a:rPr>
              <a:t> </a:t>
            </a:r>
            <a:r>
              <a:rPr lang="en-US" sz="1300" spc="21" dirty="0">
                <a:latin typeface="Host Grotesk" panose="020B0504030402000203" pitchFamily="34" charset="0"/>
                <a:cs typeface="Calibri"/>
              </a:rPr>
              <a:t>completeness</a:t>
            </a:r>
            <a:r>
              <a:rPr lang="en-US" sz="1300" spc="-5" dirty="0">
                <a:latin typeface="Host Grotesk" panose="020B0504030402000203" pitchFamily="34" charset="0"/>
                <a:cs typeface="Calibri"/>
              </a:rPr>
              <a:t> </a:t>
            </a:r>
            <a:r>
              <a:rPr lang="en-US" sz="1300" spc="11" dirty="0">
                <a:latin typeface="Host Grotesk" panose="020B0504030402000203" pitchFamily="34" charset="0"/>
                <a:cs typeface="Calibri"/>
              </a:rPr>
              <a:t>of</a:t>
            </a:r>
            <a:r>
              <a:rPr lang="en-US" sz="1300" spc="5" dirty="0">
                <a:latin typeface="Host Grotesk" panose="020B0504030402000203" pitchFamily="34" charset="0"/>
                <a:cs typeface="Calibri"/>
              </a:rPr>
              <a:t> </a:t>
            </a:r>
            <a:r>
              <a:rPr lang="en-US" sz="1300" spc="11" dirty="0">
                <a:latin typeface="Host Grotesk" panose="020B0504030402000203" pitchFamily="34" charset="0"/>
                <a:cs typeface="Calibri"/>
              </a:rPr>
              <a:t>the</a:t>
            </a:r>
            <a:r>
              <a:rPr lang="en-US" sz="1300" spc="5" dirty="0">
                <a:latin typeface="Host Grotesk" panose="020B0504030402000203" pitchFamily="34" charset="0"/>
                <a:cs typeface="Calibri"/>
              </a:rPr>
              <a:t> </a:t>
            </a:r>
            <a:r>
              <a:rPr lang="en-US" sz="1300" spc="-11" dirty="0">
                <a:latin typeface="Host Grotesk" panose="020B0504030402000203" pitchFamily="34" charset="0"/>
                <a:cs typeface="Calibri"/>
              </a:rPr>
              <a:t>portfolio</a:t>
            </a:r>
            <a:r>
              <a:rPr lang="en-US" sz="1300" spc="529" dirty="0">
                <a:latin typeface="Host Grotesk" panose="020B0504030402000203" pitchFamily="34" charset="0"/>
                <a:cs typeface="Calibri"/>
              </a:rPr>
              <a:t> </a:t>
            </a:r>
            <a:r>
              <a:rPr lang="en-US" sz="1300" dirty="0">
                <a:latin typeface="Host Grotesk" panose="020B0504030402000203" pitchFamily="34" charset="0"/>
                <a:cs typeface="Calibri"/>
              </a:rPr>
              <a:t>together.</a:t>
            </a:r>
            <a:r>
              <a:rPr lang="en-US" sz="1300" spc="79" dirty="0">
                <a:latin typeface="Host Grotesk" panose="020B0504030402000203" pitchFamily="34" charset="0"/>
                <a:cs typeface="Calibri"/>
              </a:rPr>
              <a:t> </a:t>
            </a:r>
            <a:r>
              <a:rPr lang="en-US" sz="1300" dirty="0">
                <a:latin typeface="Host Grotesk" panose="020B0504030402000203" pitchFamily="34" charset="0"/>
                <a:cs typeface="Calibri"/>
              </a:rPr>
              <a:t>Velotic</a:t>
            </a:r>
            <a:r>
              <a:rPr lang="en-US" sz="1300" spc="100" dirty="0">
                <a:latin typeface="Host Grotesk" panose="020B0504030402000203" pitchFamily="34" charset="0"/>
                <a:cs typeface="Calibri"/>
              </a:rPr>
              <a:t> </a:t>
            </a:r>
            <a:r>
              <a:rPr lang="en-US" sz="1300" spc="53" dirty="0">
                <a:latin typeface="Host Grotesk" panose="020B0504030402000203" pitchFamily="34" charset="0"/>
                <a:cs typeface="Calibri"/>
              </a:rPr>
              <a:t>can</a:t>
            </a:r>
            <a:r>
              <a:rPr lang="en-US" sz="1300" spc="111" dirty="0">
                <a:latin typeface="Host Grotesk" panose="020B0504030402000203" pitchFamily="34" charset="0"/>
                <a:cs typeface="Calibri"/>
              </a:rPr>
              <a:t> </a:t>
            </a:r>
            <a:r>
              <a:rPr lang="en-US" sz="1300" dirty="0">
                <a:latin typeface="Host Grotesk" panose="020B0504030402000203" pitchFamily="34" charset="0"/>
                <a:cs typeface="Calibri"/>
              </a:rPr>
              <a:t>serve</a:t>
            </a:r>
            <a:r>
              <a:rPr lang="en-US" sz="1300" spc="100" dirty="0">
                <a:latin typeface="Host Grotesk" panose="020B0504030402000203" pitchFamily="34" charset="0"/>
                <a:cs typeface="Calibri"/>
              </a:rPr>
              <a:t> </a:t>
            </a:r>
            <a:r>
              <a:rPr lang="en-US" sz="1300" spc="69" dirty="0">
                <a:latin typeface="Host Grotesk" panose="020B0504030402000203" pitchFamily="34" charset="0"/>
                <a:cs typeface="Calibri"/>
              </a:rPr>
              <a:t>as</a:t>
            </a:r>
            <a:r>
              <a:rPr lang="en-US" sz="1300" spc="85" dirty="0">
                <a:latin typeface="Host Grotesk" panose="020B0504030402000203" pitchFamily="34" charset="0"/>
                <a:cs typeface="Calibri"/>
              </a:rPr>
              <a:t> </a:t>
            </a:r>
            <a:r>
              <a:rPr lang="en-US" sz="1300" spc="53" dirty="0">
                <a:latin typeface="Host Grotesk" panose="020B0504030402000203" pitchFamily="34" charset="0"/>
                <a:cs typeface="Calibri"/>
              </a:rPr>
              <a:t>a</a:t>
            </a:r>
            <a:r>
              <a:rPr lang="en-US" sz="1300" spc="106" dirty="0">
                <a:latin typeface="Host Grotesk" panose="020B0504030402000203" pitchFamily="34" charset="0"/>
                <a:cs typeface="Calibri"/>
              </a:rPr>
              <a:t> </a:t>
            </a:r>
            <a:r>
              <a:rPr lang="en-US" sz="1300" dirty="0">
                <a:latin typeface="Host Grotesk" panose="020B0504030402000203" pitchFamily="34" charset="0"/>
                <a:cs typeface="Calibri"/>
              </a:rPr>
              <a:t>more</a:t>
            </a:r>
            <a:r>
              <a:rPr lang="en-US" sz="1300" spc="100" dirty="0">
                <a:latin typeface="Host Grotesk" panose="020B0504030402000203" pitchFamily="34" charset="0"/>
                <a:cs typeface="Calibri"/>
              </a:rPr>
              <a:t> </a:t>
            </a:r>
            <a:r>
              <a:rPr lang="en-US" sz="1300" dirty="0">
                <a:latin typeface="Host Grotesk" panose="020B0504030402000203" pitchFamily="34" charset="0"/>
                <a:cs typeface="Calibri"/>
              </a:rPr>
              <a:t>comprehensive</a:t>
            </a:r>
            <a:r>
              <a:rPr lang="en-US" sz="1300" spc="111" dirty="0">
                <a:latin typeface="Host Grotesk" panose="020B0504030402000203" pitchFamily="34" charset="0"/>
                <a:cs typeface="Calibri"/>
              </a:rPr>
              <a:t> </a:t>
            </a:r>
            <a:r>
              <a:rPr lang="en-US" sz="1300" dirty="0">
                <a:latin typeface="Host Grotesk" panose="020B0504030402000203" pitchFamily="34" charset="0"/>
                <a:cs typeface="Calibri"/>
              </a:rPr>
              <a:t>industrial</a:t>
            </a:r>
            <a:r>
              <a:rPr lang="en-US" sz="1300" spc="111" dirty="0">
                <a:latin typeface="Host Grotesk" panose="020B0504030402000203" pitchFamily="34" charset="0"/>
                <a:cs typeface="Calibri"/>
              </a:rPr>
              <a:t> </a:t>
            </a:r>
            <a:r>
              <a:rPr lang="en-US" sz="1300" dirty="0">
                <a:latin typeface="Host Grotesk" panose="020B0504030402000203" pitchFamily="34" charset="0"/>
                <a:cs typeface="Calibri"/>
              </a:rPr>
              <a:t>software</a:t>
            </a:r>
            <a:r>
              <a:rPr lang="en-US" sz="1300" spc="100" dirty="0">
                <a:latin typeface="Host Grotesk" panose="020B0504030402000203" pitchFamily="34" charset="0"/>
                <a:cs typeface="Calibri"/>
              </a:rPr>
              <a:t> </a:t>
            </a:r>
            <a:r>
              <a:rPr lang="en-US" sz="1300" dirty="0">
                <a:latin typeface="Host Grotesk" panose="020B0504030402000203" pitchFamily="34" charset="0"/>
                <a:cs typeface="Calibri"/>
              </a:rPr>
              <a:t>partner,</a:t>
            </a:r>
            <a:r>
              <a:rPr lang="en-US" sz="1300" spc="100" dirty="0">
                <a:latin typeface="Host Grotesk" panose="020B0504030402000203" pitchFamily="34" charset="0"/>
                <a:cs typeface="Calibri"/>
              </a:rPr>
              <a:t> </a:t>
            </a:r>
            <a:r>
              <a:rPr lang="en-US" sz="1300" dirty="0">
                <a:latin typeface="Host Grotesk" panose="020B0504030402000203" pitchFamily="34" charset="0"/>
                <a:cs typeface="Calibri"/>
              </a:rPr>
              <a:t>helping</a:t>
            </a:r>
            <a:r>
              <a:rPr lang="en-US" sz="1300" spc="90" dirty="0">
                <a:latin typeface="Host Grotesk" panose="020B0504030402000203" pitchFamily="34" charset="0"/>
                <a:cs typeface="Calibri"/>
              </a:rPr>
              <a:t> </a:t>
            </a:r>
            <a:r>
              <a:rPr lang="en-US" sz="1300" dirty="0">
                <a:latin typeface="Host Grotesk" panose="020B0504030402000203" pitchFamily="34" charset="0"/>
                <a:cs typeface="Calibri"/>
              </a:rPr>
              <a:t>customers</a:t>
            </a:r>
            <a:r>
              <a:rPr lang="en-US" sz="1300" spc="85" dirty="0">
                <a:latin typeface="Host Grotesk" panose="020B0504030402000203" pitchFamily="34" charset="0"/>
                <a:cs typeface="Calibri"/>
              </a:rPr>
              <a:t> </a:t>
            </a:r>
            <a:r>
              <a:rPr lang="en-US" sz="1300" dirty="0">
                <a:latin typeface="Host Grotesk" panose="020B0504030402000203" pitchFamily="34" charset="0"/>
                <a:cs typeface="Calibri"/>
              </a:rPr>
              <a:t>move</a:t>
            </a:r>
            <a:r>
              <a:rPr lang="en-US" sz="1300" spc="106" dirty="0">
                <a:latin typeface="Host Grotesk" panose="020B0504030402000203" pitchFamily="34" charset="0"/>
                <a:cs typeface="Calibri"/>
              </a:rPr>
              <a:t> </a:t>
            </a:r>
            <a:r>
              <a:rPr lang="en-US" sz="1300" spc="-21" dirty="0">
                <a:latin typeface="Host Grotesk" panose="020B0504030402000203" pitchFamily="34" charset="0"/>
                <a:cs typeface="Calibri"/>
              </a:rPr>
              <a:t>from</a:t>
            </a:r>
            <a:r>
              <a:rPr lang="en-US" sz="1300" spc="11" dirty="0">
                <a:latin typeface="Host Grotesk" panose="020B0504030402000203" pitchFamily="34" charset="0"/>
                <a:cs typeface="Calibri"/>
              </a:rPr>
              <a:t> connectivity</a:t>
            </a:r>
            <a:r>
              <a:rPr lang="en-US" sz="1300" spc="26" dirty="0">
                <a:latin typeface="Host Grotesk" panose="020B0504030402000203" pitchFamily="34" charset="0"/>
                <a:cs typeface="Calibri"/>
              </a:rPr>
              <a:t> </a:t>
            </a:r>
            <a:r>
              <a:rPr lang="en-US" sz="1300" spc="21" dirty="0">
                <a:latin typeface="Host Grotesk" panose="020B0504030402000203" pitchFamily="34" charset="0"/>
                <a:cs typeface="Calibri"/>
              </a:rPr>
              <a:t>and</a:t>
            </a:r>
            <a:r>
              <a:rPr lang="en-US" sz="1300" spc="32" dirty="0">
                <a:latin typeface="Host Grotesk" panose="020B0504030402000203" pitchFamily="34" charset="0"/>
                <a:cs typeface="Calibri"/>
              </a:rPr>
              <a:t> </a:t>
            </a:r>
            <a:r>
              <a:rPr lang="en-US" sz="1300" spc="21" dirty="0">
                <a:latin typeface="Host Grotesk" panose="020B0504030402000203" pitchFamily="34" charset="0"/>
                <a:cs typeface="Calibri"/>
              </a:rPr>
              <a:t>data</a:t>
            </a:r>
            <a:r>
              <a:rPr lang="en-US" sz="1300" spc="42" dirty="0">
                <a:latin typeface="Host Grotesk" panose="020B0504030402000203" pitchFamily="34" charset="0"/>
                <a:cs typeface="Calibri"/>
              </a:rPr>
              <a:t> </a:t>
            </a:r>
            <a:r>
              <a:rPr lang="en-US" sz="1300" spc="21" dirty="0">
                <a:latin typeface="Host Grotesk" panose="020B0504030402000203" pitchFamily="34" charset="0"/>
                <a:cs typeface="Calibri"/>
              </a:rPr>
              <a:t>operations</a:t>
            </a:r>
            <a:r>
              <a:rPr lang="en-US" sz="1300" spc="26" dirty="0">
                <a:latin typeface="Host Grotesk" panose="020B0504030402000203" pitchFamily="34" charset="0"/>
                <a:cs typeface="Calibri"/>
              </a:rPr>
              <a:t> </a:t>
            </a:r>
            <a:r>
              <a:rPr lang="en-US" sz="1300" spc="11" dirty="0">
                <a:latin typeface="Host Grotesk" panose="020B0504030402000203" pitchFamily="34" charset="0"/>
                <a:cs typeface="Calibri"/>
              </a:rPr>
              <a:t>to</a:t>
            </a:r>
            <a:r>
              <a:rPr lang="en-US" sz="1300" spc="42" dirty="0">
                <a:latin typeface="Host Grotesk" panose="020B0504030402000203" pitchFamily="34" charset="0"/>
                <a:cs typeface="Calibri"/>
              </a:rPr>
              <a:t> </a:t>
            </a:r>
            <a:r>
              <a:rPr lang="en-US" sz="1300" spc="11" dirty="0">
                <a:latin typeface="Host Grotesk" panose="020B0504030402000203" pitchFamily="34" charset="0"/>
                <a:cs typeface="Calibri"/>
              </a:rPr>
              <a:t>operational</a:t>
            </a:r>
            <a:r>
              <a:rPr lang="en-US" sz="1300" spc="48" dirty="0">
                <a:latin typeface="Host Grotesk" panose="020B0504030402000203" pitchFamily="34" charset="0"/>
                <a:cs typeface="Calibri"/>
              </a:rPr>
              <a:t> </a:t>
            </a:r>
            <a:r>
              <a:rPr lang="en-US" sz="1300" spc="21" dirty="0">
                <a:latin typeface="Host Grotesk" panose="020B0504030402000203" pitchFamily="34" charset="0"/>
                <a:cs typeface="Calibri"/>
              </a:rPr>
              <a:t>systems,</a:t>
            </a:r>
            <a:r>
              <a:rPr lang="en-US" sz="1300" spc="42" dirty="0">
                <a:latin typeface="Host Grotesk" panose="020B0504030402000203" pitchFamily="34" charset="0"/>
                <a:cs typeface="Calibri"/>
              </a:rPr>
              <a:t> </a:t>
            </a:r>
            <a:r>
              <a:rPr lang="en-US" sz="1300" spc="21" dirty="0">
                <a:latin typeface="Host Grotesk" panose="020B0504030402000203" pitchFamily="34" charset="0"/>
                <a:cs typeface="Calibri"/>
              </a:rPr>
              <a:t>applications,</a:t>
            </a:r>
            <a:r>
              <a:rPr lang="en-US" sz="1300" spc="26" dirty="0">
                <a:latin typeface="Host Grotesk" panose="020B0504030402000203" pitchFamily="34" charset="0"/>
                <a:cs typeface="Calibri"/>
              </a:rPr>
              <a:t> </a:t>
            </a:r>
            <a:r>
              <a:rPr lang="en-US" sz="1300" spc="21" dirty="0">
                <a:latin typeface="Host Grotesk" panose="020B0504030402000203" pitchFamily="34" charset="0"/>
                <a:cs typeface="Calibri"/>
              </a:rPr>
              <a:t>analytics, and</a:t>
            </a:r>
            <a:r>
              <a:rPr lang="en-US" sz="1300" spc="32" dirty="0">
                <a:latin typeface="Host Grotesk" panose="020B0504030402000203" pitchFamily="34" charset="0"/>
                <a:cs typeface="Calibri"/>
              </a:rPr>
              <a:t> </a:t>
            </a:r>
            <a:r>
              <a:rPr lang="en-US" sz="1300" spc="11" dirty="0">
                <a:latin typeface="Host Grotesk" panose="020B0504030402000203" pitchFamily="34" charset="0"/>
                <a:cs typeface="Calibri"/>
              </a:rPr>
              <a:t>intelligent</a:t>
            </a:r>
            <a:r>
              <a:rPr lang="en-US" sz="1300" spc="32" dirty="0">
                <a:latin typeface="Host Grotesk" panose="020B0504030402000203" pitchFamily="34" charset="0"/>
                <a:cs typeface="Calibri"/>
              </a:rPr>
              <a:t> </a:t>
            </a:r>
            <a:r>
              <a:rPr lang="en-US" sz="1300" spc="-11" dirty="0">
                <a:latin typeface="Host Grotesk" panose="020B0504030402000203" pitchFamily="34" charset="0"/>
                <a:cs typeface="Calibri"/>
              </a:rPr>
              <a:t>action.</a:t>
            </a:r>
            <a:endParaRPr lang="en-US" sz="1300" dirty="0">
              <a:latin typeface="Host Grotesk" panose="020B0504030402000203" pitchFamily="34" charset="0"/>
              <a:cs typeface="Calibri"/>
            </a:endParaRPr>
          </a:p>
          <a:p>
            <a:endParaRPr lang="en-US" dirty="0">
              <a:latin typeface="Host Grotesk" panose="020B0504030402000203" pitchFamily="34" charset="0"/>
            </a:endParaRPr>
          </a:p>
          <a:p>
            <a:pPr defTabSz="966612">
              <a:defRPr/>
            </a:pPr>
            <a:r>
              <a:rPr lang="en-US" sz="1300" b="1" spc="21" dirty="0">
                <a:latin typeface="Host Grotesk" panose="020B0504030402000203" pitchFamily="34" charset="0"/>
                <a:cs typeface="Calibri"/>
              </a:rPr>
              <a:t>Presenter</a:t>
            </a:r>
            <a:r>
              <a:rPr lang="en-US" sz="1300" b="1" spc="159" dirty="0">
                <a:latin typeface="Host Grotesk" panose="020B0504030402000203" pitchFamily="34" charset="0"/>
                <a:cs typeface="Calibri"/>
              </a:rPr>
              <a:t> </a:t>
            </a:r>
            <a:r>
              <a:rPr lang="en-US" sz="1300" b="1" spc="-21" dirty="0">
                <a:latin typeface="Host Grotesk" panose="020B0504030402000203" pitchFamily="34" charset="0"/>
                <a:cs typeface="Calibri"/>
              </a:rPr>
              <a:t>Notes</a:t>
            </a:r>
            <a:endParaRPr lang="en-US" dirty="0">
              <a:latin typeface="Host Grotesk" panose="020B0504030402000203" pitchFamily="34" charset="0"/>
            </a:endParaRPr>
          </a:p>
          <a:p>
            <a:pPr defTabSz="966612">
              <a:defRPr/>
            </a:pPr>
            <a:r>
              <a:rPr lang="en-US" sz="1300" spc="11" dirty="0">
                <a:latin typeface="Host Grotesk" panose="020B0504030402000203" pitchFamily="34" charset="0"/>
                <a:cs typeface="Calibri"/>
              </a:rPr>
              <a:t>This</a:t>
            </a:r>
            <a:r>
              <a:rPr lang="en-US" sz="1300" spc="16" dirty="0">
                <a:latin typeface="Host Grotesk" panose="020B0504030402000203" pitchFamily="34" charset="0"/>
                <a:cs typeface="Calibri"/>
              </a:rPr>
              <a:t> </a:t>
            </a:r>
            <a:r>
              <a:rPr lang="en-US" sz="1300" spc="11" dirty="0">
                <a:latin typeface="Host Grotesk" panose="020B0504030402000203" pitchFamily="34" charset="0"/>
                <a:cs typeface="Calibri"/>
              </a:rPr>
              <a:t>is</a:t>
            </a:r>
            <a:r>
              <a:rPr lang="en-US" sz="1300" spc="32" dirty="0">
                <a:latin typeface="Host Grotesk" panose="020B0504030402000203" pitchFamily="34" charset="0"/>
                <a:cs typeface="Calibri"/>
              </a:rPr>
              <a:t> </a:t>
            </a:r>
            <a:r>
              <a:rPr lang="en-US" sz="1300" spc="11" dirty="0">
                <a:latin typeface="Host Grotesk" panose="020B0504030402000203" pitchFamily="34" charset="0"/>
                <a:cs typeface="Calibri"/>
              </a:rPr>
              <a:t>the</a:t>
            </a:r>
            <a:r>
              <a:rPr lang="en-US" sz="1300" spc="37" dirty="0">
                <a:latin typeface="Host Grotesk" panose="020B0504030402000203" pitchFamily="34" charset="0"/>
                <a:cs typeface="Calibri"/>
              </a:rPr>
              <a:t> </a:t>
            </a:r>
            <a:r>
              <a:rPr lang="en-US" sz="1300" spc="11" dirty="0">
                <a:latin typeface="Host Grotesk" panose="020B0504030402000203" pitchFamily="34" charset="0"/>
                <a:cs typeface="Calibri"/>
              </a:rPr>
              <a:t>portfolio</a:t>
            </a:r>
            <a:r>
              <a:rPr lang="en-US" sz="1300" spc="26" dirty="0">
                <a:latin typeface="Host Grotesk" panose="020B0504030402000203" pitchFamily="34" charset="0"/>
                <a:cs typeface="Calibri"/>
              </a:rPr>
              <a:t> </a:t>
            </a:r>
            <a:r>
              <a:rPr lang="en-US" sz="1300" spc="11" dirty="0">
                <a:latin typeface="Host Grotesk" panose="020B0504030402000203" pitchFamily="34" charset="0"/>
                <a:cs typeface="Calibri"/>
              </a:rPr>
              <a:t>synthesis</a:t>
            </a:r>
            <a:r>
              <a:rPr lang="en-US" sz="1300" spc="32" dirty="0">
                <a:latin typeface="Host Grotesk" panose="020B0504030402000203" pitchFamily="34" charset="0"/>
                <a:cs typeface="Calibri"/>
              </a:rPr>
              <a:t> </a:t>
            </a:r>
            <a:r>
              <a:rPr lang="en-US" sz="1300" spc="-11" dirty="0">
                <a:latin typeface="Host Grotesk" panose="020B0504030402000203" pitchFamily="34" charset="0"/>
                <a:cs typeface="Calibri"/>
              </a:rPr>
              <a:t>slide.</a:t>
            </a:r>
            <a:r>
              <a:rPr lang="en-US" sz="1300" spc="529" dirty="0">
                <a:latin typeface="Host Grotesk" panose="020B0504030402000203" pitchFamily="34" charset="0"/>
                <a:cs typeface="Calibri"/>
              </a:rPr>
              <a:t> </a:t>
            </a:r>
            <a:r>
              <a:rPr lang="en-US" sz="1300" dirty="0">
                <a:latin typeface="Host Grotesk" panose="020B0504030402000203" pitchFamily="34" charset="0"/>
                <a:cs typeface="Calibri"/>
              </a:rPr>
              <a:t>Reinforce</a:t>
            </a:r>
            <a:r>
              <a:rPr lang="en-US" sz="1300" spc="137" dirty="0">
                <a:latin typeface="Host Grotesk" panose="020B0504030402000203" pitchFamily="34" charset="0"/>
                <a:cs typeface="Calibri"/>
              </a:rPr>
              <a:t> </a:t>
            </a:r>
            <a:r>
              <a:rPr lang="en-US" sz="1300" dirty="0">
                <a:latin typeface="Host Grotesk" panose="020B0504030402000203" pitchFamily="34" charset="0"/>
                <a:cs typeface="Calibri"/>
              </a:rPr>
              <a:t>breadth</a:t>
            </a:r>
            <a:r>
              <a:rPr lang="en-US" sz="1300" spc="116" dirty="0">
                <a:latin typeface="Host Grotesk" panose="020B0504030402000203" pitchFamily="34" charset="0"/>
                <a:cs typeface="Calibri"/>
              </a:rPr>
              <a:t> </a:t>
            </a:r>
            <a:r>
              <a:rPr lang="en-US" sz="1300" dirty="0">
                <a:latin typeface="Host Grotesk" panose="020B0504030402000203" pitchFamily="34" charset="0"/>
                <a:cs typeface="Calibri"/>
              </a:rPr>
              <a:t>plus</a:t>
            </a:r>
            <a:r>
              <a:rPr lang="en-US" sz="1300" spc="121" dirty="0">
                <a:latin typeface="Host Grotesk" panose="020B0504030402000203" pitchFamily="34" charset="0"/>
                <a:cs typeface="Calibri"/>
              </a:rPr>
              <a:t> </a:t>
            </a:r>
            <a:r>
              <a:rPr lang="en-US" sz="1300" spc="-21" dirty="0">
                <a:latin typeface="Host Grotesk" panose="020B0504030402000203" pitchFamily="34" charset="0"/>
                <a:cs typeface="Calibri"/>
              </a:rPr>
              <a:t>fit.</a:t>
            </a:r>
            <a:endParaRPr lang="en-US" sz="1300" dirty="0">
              <a:latin typeface="Host Grotesk" panose="020B0504030402000203" pitchFamily="34" charset="0"/>
              <a:cs typeface="Calibri"/>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4877264-0765-064F-AF4F-5BAE62ECD0F6}" type="slidenum">
              <a:rPr kumimoji="0" lang="en-US" sz="1300" b="0" i="0" u="none" strike="noStrike" kern="1200" cap="none" spc="0" normalizeH="0" baseline="0" noProof="0" smtClean="0">
                <a:ln>
                  <a:noFill/>
                </a:ln>
                <a:solidFill>
                  <a:prstClr val="black"/>
                </a:solidFill>
                <a:effectLst/>
                <a:uLnTx/>
                <a:uFillTx/>
                <a:latin typeface="Host Grotesk" panose="020B0504030402000203"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300" b="0" i="0" u="none" strike="noStrike" kern="1200" cap="none" spc="0" normalizeH="0" baseline="0" noProof="0">
              <a:ln>
                <a:noFill/>
              </a:ln>
              <a:solidFill>
                <a:prstClr val="black"/>
              </a:solidFill>
              <a:effectLst/>
              <a:uLnTx/>
              <a:uFillTx/>
              <a:latin typeface="Host Grotesk" panose="020B0504030402000203" pitchFamily="34" charset="77"/>
              <a:ea typeface="+mn-ea"/>
              <a:cs typeface="+mn-cs"/>
            </a:endParaRPr>
          </a:p>
        </p:txBody>
      </p:sp>
    </p:spTree>
    <p:extLst>
      <p:ext uri="{BB962C8B-B14F-4D97-AF65-F5344CB8AC3E}">
        <p14:creationId xmlns:p14="http://schemas.microsoft.com/office/powerpoint/2010/main" val="22641343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Section 1">
    <p:bg>
      <p:bgPr>
        <a:solidFill>
          <a:schemeClr val="tx1"/>
        </a:solidFill>
        <a:effectLst/>
      </p:bgPr>
    </p:bg>
    <p:spTree>
      <p:nvGrpSpPr>
        <p:cNvPr id="1" name=""/>
        <p:cNvGrpSpPr/>
        <p:nvPr/>
      </p:nvGrpSpPr>
      <p:grpSpPr>
        <a:xfrm>
          <a:off x="0" y="0"/>
          <a:ext cx="0" cy="0"/>
          <a:chOff x="0" y="0"/>
          <a:chExt cx="0" cy="0"/>
        </a:xfrm>
      </p:grpSpPr>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0000"/>
            </a:schemeClr>
          </a:solidFill>
          <a:ln w="9525" cap="flat">
            <a:noFill/>
            <a:prstDash val="solid"/>
            <a:miter/>
          </a:ln>
        </p:spPr>
        <p:txBody>
          <a:bodyPr rtlCol="0" anchor="ctr"/>
          <a:lstStyle/>
          <a:p>
            <a:endParaRPr lang="en-US"/>
          </a:p>
        </p:txBody>
      </p:sp>
      <p:sp>
        <p:nvSpPr>
          <p:cNvPr id="16" name="Drawing 10">
            <a:extLst>
              <a:ext uri="{FF2B5EF4-FFF2-40B4-BE49-F238E27FC236}">
                <a16:creationId xmlns:a16="http://schemas.microsoft.com/office/drawing/2014/main" id="{07C89ABB-5415-4787-9851-42D06B315FAB}"/>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30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95850464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Section 1">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1C8FF5B-7DA5-92CE-1984-756EC00DDBAE}"/>
              </a:ext>
            </a:extLst>
          </p:cNvPr>
          <p:cNvSpPr/>
          <p:nvPr userDrawn="1"/>
        </p:nvSpPr>
        <p:spPr>
          <a:xfrm>
            <a:off x="6096000" y="0"/>
            <a:ext cx="6096000" cy="68580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
        <p:nvSpPr>
          <p:cNvPr id="16" name="Drawing 10">
            <a:extLst>
              <a:ext uri="{FF2B5EF4-FFF2-40B4-BE49-F238E27FC236}">
                <a16:creationId xmlns:a16="http://schemas.microsoft.com/office/drawing/2014/main" id="{07C89ABB-5415-4787-9851-42D06B315FAB}"/>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2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32777068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Section 1">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1C8FF5B-7DA5-92CE-1984-756EC00DDBAE}"/>
              </a:ext>
            </a:extLst>
          </p:cNvPr>
          <p:cNvSpPr/>
          <p:nvPr userDrawn="1"/>
        </p:nvSpPr>
        <p:spPr>
          <a:xfrm>
            <a:off x="0" y="0"/>
            <a:ext cx="12192000" cy="2441802"/>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
        <p:nvSpPr>
          <p:cNvPr id="16" name="Drawing 10">
            <a:extLst>
              <a:ext uri="{FF2B5EF4-FFF2-40B4-BE49-F238E27FC236}">
                <a16:creationId xmlns:a16="http://schemas.microsoft.com/office/drawing/2014/main" id="{07C89ABB-5415-4787-9851-42D06B315FAB}"/>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41350162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5_Section 1">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9AAEE51-EEA5-A482-2392-63F77200FA05}"/>
              </a:ext>
            </a:extLst>
          </p:cNvPr>
          <p:cNvSpPr/>
          <p:nvPr userDrawn="1"/>
        </p:nvSpPr>
        <p:spPr>
          <a:xfrm>
            <a:off x="-1" y="0"/>
            <a:ext cx="2619012"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
            </a:schemeClr>
          </a:solidFill>
          <a:ln w="9525" cap="flat">
            <a:noFill/>
            <a:prstDash val="solid"/>
            <a:miter/>
          </a:ln>
        </p:spPr>
        <p:txBody>
          <a:bodyPr rtlCol="0" anchor="ctr"/>
          <a:lstStyle/>
          <a:p>
            <a:endParaRPr lang="en-US"/>
          </a:p>
        </p:txBody>
      </p:sp>
      <p:sp>
        <p:nvSpPr>
          <p:cNvPr id="16" name="Drawing 10">
            <a:extLst>
              <a:ext uri="{FF2B5EF4-FFF2-40B4-BE49-F238E27FC236}">
                <a16:creationId xmlns:a16="http://schemas.microsoft.com/office/drawing/2014/main" id="{07C89ABB-5415-4787-9851-42D06B315FAB}"/>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2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81107898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Section 1">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1C8FF5B-7DA5-92CE-1984-756EC00DDBAE}"/>
              </a:ext>
            </a:extLst>
          </p:cNvPr>
          <p:cNvSpPr/>
          <p:nvPr userDrawn="1"/>
        </p:nvSpPr>
        <p:spPr>
          <a:xfrm>
            <a:off x="6096000" y="0"/>
            <a:ext cx="6096000" cy="6858000"/>
          </a:xfrm>
          <a:prstGeom prst="rect">
            <a:avLst/>
          </a:prstGeom>
          <a:solidFill>
            <a:schemeClr val="accent2"/>
          </a:solidFill>
          <a:ln>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5000"/>
            </a:schemeClr>
          </a:solidFill>
          <a:ln w="9525" cap="flat">
            <a:noFill/>
            <a:prstDash val="solid"/>
            <a:miter/>
          </a:ln>
        </p:spPr>
        <p:txBody>
          <a:bodyPr rtlCol="0" anchor="ctr"/>
          <a:lstStyle/>
          <a:p>
            <a:endParaRPr lang="en-US"/>
          </a:p>
        </p:txBody>
      </p:sp>
      <p:sp>
        <p:nvSpPr>
          <p:cNvPr id="4" name="Drawing 10">
            <a:extLst>
              <a:ext uri="{FF2B5EF4-FFF2-40B4-BE49-F238E27FC236}">
                <a16:creationId xmlns:a16="http://schemas.microsoft.com/office/drawing/2014/main" id="{CBB6D3BB-4F99-1A70-F93A-1D5791BB5F8A}"/>
              </a:ext>
            </a:extLst>
          </p:cNvPr>
          <p:cNvSpPr/>
          <p:nvPr userDrawn="1"/>
        </p:nvSpPr>
        <p:spPr>
          <a:xfrm flipH="1">
            <a:off x="7250566" y="-635000"/>
            <a:ext cx="5627145" cy="2971800"/>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0000"/>
            </a:schemeClr>
          </a:solidFill>
          <a:ln w="9525" cap="flat">
            <a:noFill/>
            <a:prstDash val="solid"/>
            <a:miter/>
          </a:ln>
        </p:spPr>
        <p:txBody>
          <a:bodyPr rtlCol="0" anchor="ctr"/>
          <a:lstStyle/>
          <a:p>
            <a:endParaRPr lang="en-US"/>
          </a:p>
        </p:txBody>
      </p:sp>
      <p:sp>
        <p:nvSpPr>
          <p:cNvPr id="7" name="Drawing 10">
            <a:extLst>
              <a:ext uri="{FF2B5EF4-FFF2-40B4-BE49-F238E27FC236}">
                <a16:creationId xmlns:a16="http://schemas.microsoft.com/office/drawing/2014/main" id="{605F25AA-3997-01C6-1BA4-0FA85D35D0AC}"/>
              </a:ext>
            </a:extLst>
          </p:cNvPr>
          <p:cNvSpPr/>
          <p:nvPr userDrawn="1"/>
        </p:nvSpPr>
        <p:spPr>
          <a:xfrm flipH="1">
            <a:off x="-3839795" y="45685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12808206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ection 1">
    <p:bg>
      <p:bgPr>
        <a:solidFill>
          <a:schemeClr val="tx1">
            <a:lumMod val="90000"/>
            <a:lumOff val="1000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ED47D90-9492-6DF8-294E-B5D6C42DA216}"/>
              </a:ext>
            </a:extLst>
          </p:cNvPr>
          <p:cNvPicPr>
            <a:picLocks noChangeAspect="1"/>
          </p:cNvPicPr>
          <p:nvPr userDrawn="1"/>
        </p:nvPicPr>
        <p:blipFill>
          <a:blip r:embed="rId2">
            <a:alphaModFix/>
          </a:blip>
          <a:stretch>
            <a:fillRect/>
          </a:stretch>
        </p:blipFill>
        <p:spPr>
          <a:xfrm>
            <a:off x="0" y="0"/>
            <a:ext cx="12192000" cy="6858000"/>
          </a:xfrm>
          <a:prstGeom prst="rect">
            <a:avLst/>
          </a:prstGeom>
        </p:spPr>
      </p:pic>
      <p:sp>
        <p:nvSpPr>
          <p:cNvPr id="2" name="Rectangle 1">
            <a:extLst>
              <a:ext uri="{FF2B5EF4-FFF2-40B4-BE49-F238E27FC236}">
                <a16:creationId xmlns:a16="http://schemas.microsoft.com/office/drawing/2014/main" id="{336400E6-F309-C875-1161-E1E9CD682793}"/>
              </a:ext>
            </a:extLst>
          </p:cNvPr>
          <p:cNvSpPr/>
          <p:nvPr userDrawn="1"/>
        </p:nvSpPr>
        <p:spPr>
          <a:xfrm>
            <a:off x="0" y="0"/>
            <a:ext cx="12192000" cy="6857999"/>
          </a:xfrm>
          <a:prstGeom prst="rect">
            <a:avLst/>
          </a:prstGeom>
          <a:gradFill>
            <a:gsLst>
              <a:gs pos="0">
                <a:schemeClr val="tx1">
                  <a:lumMod val="50000"/>
                  <a:lumOff val="50000"/>
                  <a:alpha val="47000"/>
                </a:schemeClr>
              </a:gs>
              <a:gs pos="56000">
                <a:srgbClr val="1B3838">
                  <a:alpha val="89000"/>
                </a:srgbClr>
              </a:gs>
              <a:gs pos="82000">
                <a:srgbClr val="1B3838"/>
              </a:gs>
              <a:gs pos="100000">
                <a:srgbClr val="1B3838">
                  <a:alpha val="94000"/>
                </a:srgb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0000"/>
            </a:schemeClr>
          </a:solidFill>
          <a:ln w="9525" cap="flat">
            <a:noFill/>
            <a:prstDash val="solid"/>
            <a:miter/>
          </a:ln>
        </p:spPr>
        <p:txBody>
          <a:bodyPr rtlCol="0" anchor="ctr"/>
          <a:lstStyle/>
          <a:p>
            <a:endParaRPr lang="en-US"/>
          </a:p>
        </p:txBody>
      </p:sp>
      <p:sp>
        <p:nvSpPr>
          <p:cNvPr id="16" name="Drawing 10">
            <a:extLst>
              <a:ext uri="{FF2B5EF4-FFF2-40B4-BE49-F238E27FC236}">
                <a16:creationId xmlns:a16="http://schemas.microsoft.com/office/drawing/2014/main" id="{07C89ABB-5415-4787-9851-42D06B315FAB}"/>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0"/>
            </a:schemeClr>
          </a:solidFill>
          <a:ln w="9525" cap="flat">
            <a:noFill/>
            <a:prstDash val="solid"/>
            <a:miter/>
          </a:ln>
        </p:spPr>
        <p:txBody>
          <a:bodyPr rtlCol="0" anchor="ctr"/>
          <a:lstStyle/>
          <a:p>
            <a:endParaRPr lang="en-US"/>
          </a:p>
        </p:txBody>
      </p:sp>
      <p:pic>
        <p:nvPicPr>
          <p:cNvPr id="5" name="Picture 4">
            <a:extLst>
              <a:ext uri="{FF2B5EF4-FFF2-40B4-BE49-F238E27FC236}">
                <a16:creationId xmlns:a16="http://schemas.microsoft.com/office/drawing/2014/main" id="{1B03CFB8-478A-FE8A-C25A-DA024BB8408A}"/>
              </a:ext>
            </a:extLst>
          </p:cNvPr>
          <p:cNvPicPr>
            <a:picLocks noChangeAspect="1"/>
          </p:cNvPicPr>
          <p:nvPr userDrawn="1"/>
        </p:nvPicPr>
        <p:blipFill>
          <a:blip r:embed="rId3"/>
          <a:stretch>
            <a:fillRect/>
          </a:stretch>
        </p:blipFill>
        <p:spPr>
          <a:xfrm>
            <a:off x="10485438" y="6568737"/>
            <a:ext cx="1454240" cy="192842"/>
          </a:xfrm>
          <a:prstGeom prst="rect">
            <a:avLst/>
          </a:prstGeom>
        </p:spPr>
      </p:pic>
    </p:spTree>
    <p:extLst>
      <p:ext uri="{BB962C8B-B14F-4D97-AF65-F5344CB8AC3E}">
        <p14:creationId xmlns:p14="http://schemas.microsoft.com/office/powerpoint/2010/main" val="36322616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ection 2">
    <p:bg>
      <p:bgPr>
        <a:solidFill>
          <a:schemeClr val="tx1">
            <a:lumMod val="90000"/>
            <a:lumOff val="10000"/>
          </a:schemeClr>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0603DCBD-C3C8-937C-7FE4-46F2B970BFBF}"/>
              </a:ext>
            </a:extLst>
          </p:cNvPr>
          <p:cNvPicPr>
            <a:picLocks noChangeAspect="1"/>
          </p:cNvPicPr>
          <p:nvPr userDrawn="1"/>
        </p:nvPicPr>
        <p:blipFill>
          <a:blip r:embed="rId2">
            <a:alphaModFix/>
          </a:blip>
          <a:stretch>
            <a:fillRect/>
          </a:stretch>
        </p:blipFill>
        <p:spPr>
          <a:xfrm>
            <a:off x="0" y="0"/>
            <a:ext cx="12155400" cy="6858000"/>
          </a:xfrm>
          <a:prstGeom prst="rect">
            <a:avLst/>
          </a:prstGeom>
        </p:spPr>
      </p:pic>
      <p:sp>
        <p:nvSpPr>
          <p:cNvPr id="2" name="Rectangle 1">
            <a:extLst>
              <a:ext uri="{FF2B5EF4-FFF2-40B4-BE49-F238E27FC236}">
                <a16:creationId xmlns:a16="http://schemas.microsoft.com/office/drawing/2014/main" id="{30928A3C-56F2-727A-B2C4-C6CFB90EEC60}"/>
              </a:ext>
            </a:extLst>
          </p:cNvPr>
          <p:cNvSpPr/>
          <p:nvPr userDrawn="1"/>
        </p:nvSpPr>
        <p:spPr>
          <a:xfrm>
            <a:off x="0" y="0"/>
            <a:ext cx="12192000" cy="6857999"/>
          </a:xfrm>
          <a:prstGeom prst="rect">
            <a:avLst/>
          </a:prstGeom>
          <a:gradFill>
            <a:gsLst>
              <a:gs pos="0">
                <a:schemeClr val="tx1">
                  <a:lumMod val="50000"/>
                  <a:lumOff val="50000"/>
                  <a:alpha val="47000"/>
                </a:schemeClr>
              </a:gs>
              <a:gs pos="56000">
                <a:srgbClr val="1B3838">
                  <a:alpha val="89000"/>
                </a:srgbClr>
              </a:gs>
              <a:gs pos="82000">
                <a:srgbClr val="1B3838"/>
              </a:gs>
              <a:gs pos="100000">
                <a:srgbClr val="1B3838">
                  <a:alpha val="94000"/>
                </a:srgb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6" name="Drawing 10">
            <a:extLst>
              <a:ext uri="{FF2B5EF4-FFF2-40B4-BE49-F238E27FC236}">
                <a16:creationId xmlns:a16="http://schemas.microsoft.com/office/drawing/2014/main" id="{A797445F-0CA7-66CE-F1BC-67B3B4684B4F}"/>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0000"/>
            </a:schemeClr>
          </a:solidFill>
          <a:ln w="9525" cap="flat">
            <a:noFill/>
            <a:prstDash val="solid"/>
            <a:miter/>
          </a:ln>
        </p:spPr>
        <p:txBody>
          <a:bodyPr rtlCol="0" anchor="ctr"/>
          <a:lstStyle/>
          <a:p>
            <a:endParaRPr lang="en-US"/>
          </a:p>
        </p:txBody>
      </p:sp>
      <p:sp>
        <p:nvSpPr>
          <p:cNvPr id="16" name="Drawing 10">
            <a:extLst>
              <a:ext uri="{FF2B5EF4-FFF2-40B4-BE49-F238E27FC236}">
                <a16:creationId xmlns:a16="http://schemas.microsoft.com/office/drawing/2014/main" id="{07C89ABB-5415-4787-9851-42D06B315FAB}"/>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0"/>
            </a:schemeClr>
          </a:solidFill>
          <a:ln w="9525" cap="flat">
            <a:noFill/>
            <a:prstDash val="solid"/>
            <a:miter/>
          </a:ln>
        </p:spPr>
        <p:txBody>
          <a:bodyPr rtlCol="0" anchor="ctr"/>
          <a:lstStyle/>
          <a:p>
            <a:endParaRPr lang="en-US"/>
          </a:p>
        </p:txBody>
      </p:sp>
      <p:pic>
        <p:nvPicPr>
          <p:cNvPr id="3" name="Picture 2">
            <a:extLst>
              <a:ext uri="{FF2B5EF4-FFF2-40B4-BE49-F238E27FC236}">
                <a16:creationId xmlns:a16="http://schemas.microsoft.com/office/drawing/2014/main" id="{8BEA845D-D630-CFF8-3D98-C24AB78F4CA1}"/>
              </a:ext>
            </a:extLst>
          </p:cNvPr>
          <p:cNvPicPr>
            <a:picLocks noChangeAspect="1"/>
          </p:cNvPicPr>
          <p:nvPr userDrawn="1"/>
        </p:nvPicPr>
        <p:blipFill>
          <a:blip r:embed="rId3"/>
          <a:stretch>
            <a:fillRect/>
          </a:stretch>
        </p:blipFill>
        <p:spPr>
          <a:xfrm>
            <a:off x="10485438" y="6568737"/>
            <a:ext cx="1454240" cy="192842"/>
          </a:xfrm>
          <a:prstGeom prst="rect">
            <a:avLst/>
          </a:prstGeom>
        </p:spPr>
      </p:pic>
    </p:spTree>
    <p:extLst>
      <p:ext uri="{BB962C8B-B14F-4D97-AF65-F5344CB8AC3E}">
        <p14:creationId xmlns:p14="http://schemas.microsoft.com/office/powerpoint/2010/main" val="238910501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ection 3">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8C7CC396-7229-1AEA-E735-420FA75AEE70}"/>
              </a:ext>
            </a:extLst>
          </p:cNvPr>
          <p:cNvPicPr>
            <a:picLocks noChangeAspect="1"/>
          </p:cNvPicPr>
          <p:nvPr userDrawn="1"/>
        </p:nvPicPr>
        <p:blipFill>
          <a:blip r:embed="rId2">
            <a:alphaModFix/>
            <a:extLst>
              <a:ext uri="{BEBA8EAE-BF5A-486C-A8C5-ECC9F3942E4B}">
                <a14:imgProps xmlns:a14="http://schemas.microsoft.com/office/drawing/2010/main">
                  <a14:imgLayer r:embed="rId3">
                    <a14:imgEffect>
                      <a14:brightnessContrast bright="-20000"/>
                    </a14:imgEffect>
                  </a14:imgLayer>
                </a14:imgProps>
              </a:ext>
            </a:extLst>
          </a:blip>
          <a:stretch>
            <a:fillRect/>
          </a:stretch>
        </p:blipFill>
        <p:spPr>
          <a:xfrm>
            <a:off x="0" y="0"/>
            <a:ext cx="12191999" cy="6858000"/>
          </a:xfrm>
          <a:prstGeom prst="rect">
            <a:avLst/>
          </a:prstGeom>
        </p:spPr>
      </p:pic>
      <p:sp>
        <p:nvSpPr>
          <p:cNvPr id="2" name="Rectangle 1">
            <a:extLst>
              <a:ext uri="{FF2B5EF4-FFF2-40B4-BE49-F238E27FC236}">
                <a16:creationId xmlns:a16="http://schemas.microsoft.com/office/drawing/2014/main" id="{A3E7E7B7-5DB4-0671-2A1A-56C2CBF0D328}"/>
              </a:ext>
            </a:extLst>
          </p:cNvPr>
          <p:cNvSpPr/>
          <p:nvPr userDrawn="1"/>
        </p:nvSpPr>
        <p:spPr>
          <a:xfrm>
            <a:off x="-1" y="1"/>
            <a:ext cx="12191999" cy="6857999"/>
          </a:xfrm>
          <a:prstGeom prst="rect">
            <a:avLst/>
          </a:prstGeom>
          <a:gradFill>
            <a:gsLst>
              <a:gs pos="0">
                <a:schemeClr val="tx1">
                  <a:lumMod val="50000"/>
                  <a:lumOff val="50000"/>
                  <a:alpha val="47000"/>
                </a:schemeClr>
              </a:gs>
              <a:gs pos="56000">
                <a:srgbClr val="1B3838">
                  <a:alpha val="89000"/>
                </a:srgbClr>
              </a:gs>
              <a:gs pos="82000">
                <a:srgbClr val="1B3838"/>
              </a:gs>
              <a:gs pos="100000">
                <a:srgbClr val="1B3838">
                  <a:alpha val="94000"/>
                </a:srgb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8" name="Drawing 10">
            <a:extLst>
              <a:ext uri="{FF2B5EF4-FFF2-40B4-BE49-F238E27FC236}">
                <a16:creationId xmlns:a16="http://schemas.microsoft.com/office/drawing/2014/main" id="{5D40F625-39C0-7F82-DA32-E5F495DEAFD1}"/>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0000"/>
            </a:schemeClr>
          </a:solidFill>
          <a:ln w="9525" cap="flat">
            <a:noFill/>
            <a:prstDash val="solid"/>
            <a:miter/>
          </a:ln>
        </p:spPr>
        <p:txBody>
          <a:bodyPr rtlCol="0" anchor="ctr"/>
          <a:lstStyle/>
          <a:p>
            <a:endParaRPr lang="en-US"/>
          </a:p>
        </p:txBody>
      </p:sp>
      <p:sp>
        <p:nvSpPr>
          <p:cNvPr id="7" name="Drawing 10">
            <a:extLst>
              <a:ext uri="{FF2B5EF4-FFF2-40B4-BE49-F238E27FC236}">
                <a16:creationId xmlns:a16="http://schemas.microsoft.com/office/drawing/2014/main" id="{D18E06E4-70B5-B85F-CD43-CD81B9AD3464}"/>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0"/>
            </a:schemeClr>
          </a:solidFill>
          <a:ln w="9525" cap="flat">
            <a:noFill/>
            <a:prstDash val="solid"/>
            <a:miter/>
          </a:ln>
        </p:spPr>
        <p:txBody>
          <a:bodyPr rtlCol="0" anchor="ctr"/>
          <a:lstStyle/>
          <a:p>
            <a:endParaRPr lang="en-US"/>
          </a:p>
        </p:txBody>
      </p:sp>
      <p:pic>
        <p:nvPicPr>
          <p:cNvPr id="3" name="Picture 2">
            <a:extLst>
              <a:ext uri="{FF2B5EF4-FFF2-40B4-BE49-F238E27FC236}">
                <a16:creationId xmlns:a16="http://schemas.microsoft.com/office/drawing/2014/main" id="{06306812-649D-8E5D-269D-9AF90379C0FD}"/>
              </a:ext>
            </a:extLst>
          </p:cNvPr>
          <p:cNvPicPr>
            <a:picLocks noChangeAspect="1"/>
          </p:cNvPicPr>
          <p:nvPr userDrawn="1"/>
        </p:nvPicPr>
        <p:blipFill>
          <a:blip r:embed="rId4"/>
          <a:stretch>
            <a:fillRect/>
          </a:stretch>
        </p:blipFill>
        <p:spPr>
          <a:xfrm>
            <a:off x="10485438" y="6568737"/>
            <a:ext cx="1454240" cy="192842"/>
          </a:xfrm>
          <a:prstGeom prst="rect">
            <a:avLst/>
          </a:prstGeom>
        </p:spPr>
      </p:pic>
    </p:spTree>
    <p:extLst>
      <p:ext uri="{BB962C8B-B14F-4D97-AF65-F5344CB8AC3E}">
        <p14:creationId xmlns:p14="http://schemas.microsoft.com/office/powerpoint/2010/main" val="282948969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ection 4">
    <p:bg>
      <p:bgPr>
        <a:solidFill>
          <a:schemeClr val="tx1">
            <a:lumMod val="90000"/>
            <a:lumOff val="10000"/>
          </a:schemeClr>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7127918-7ECE-F55F-39F3-D5BEDCA08416}"/>
              </a:ext>
            </a:extLst>
          </p:cNvPr>
          <p:cNvPicPr>
            <a:picLocks noChangeAspect="1"/>
          </p:cNvPicPr>
          <p:nvPr userDrawn="1"/>
        </p:nvPicPr>
        <p:blipFill>
          <a:blip r:embed="rId2">
            <a:alphaModFix/>
          </a:blip>
          <a:stretch>
            <a:fillRect/>
          </a:stretch>
        </p:blipFill>
        <p:spPr>
          <a:xfrm>
            <a:off x="0" y="0"/>
            <a:ext cx="12192000" cy="6858000"/>
          </a:xfrm>
          <a:prstGeom prst="rect">
            <a:avLst/>
          </a:prstGeom>
        </p:spPr>
      </p:pic>
      <p:sp>
        <p:nvSpPr>
          <p:cNvPr id="2" name="Rectangle 1">
            <a:extLst>
              <a:ext uri="{FF2B5EF4-FFF2-40B4-BE49-F238E27FC236}">
                <a16:creationId xmlns:a16="http://schemas.microsoft.com/office/drawing/2014/main" id="{BE4C5364-471C-D53C-187D-62A49F77D19F}"/>
              </a:ext>
            </a:extLst>
          </p:cNvPr>
          <p:cNvSpPr/>
          <p:nvPr userDrawn="1"/>
        </p:nvSpPr>
        <p:spPr>
          <a:xfrm>
            <a:off x="0" y="0"/>
            <a:ext cx="12192000" cy="6857999"/>
          </a:xfrm>
          <a:prstGeom prst="rect">
            <a:avLst/>
          </a:prstGeom>
          <a:gradFill>
            <a:gsLst>
              <a:gs pos="0">
                <a:schemeClr val="tx1">
                  <a:lumMod val="50000"/>
                  <a:lumOff val="50000"/>
                  <a:alpha val="47000"/>
                </a:schemeClr>
              </a:gs>
              <a:gs pos="56000">
                <a:srgbClr val="1B3838">
                  <a:alpha val="89000"/>
                </a:srgbClr>
              </a:gs>
              <a:gs pos="82000">
                <a:srgbClr val="1B3838"/>
              </a:gs>
              <a:gs pos="100000">
                <a:srgbClr val="1B3838">
                  <a:alpha val="94000"/>
                </a:srgb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5" name="Drawing 10">
            <a:extLst>
              <a:ext uri="{FF2B5EF4-FFF2-40B4-BE49-F238E27FC236}">
                <a16:creationId xmlns:a16="http://schemas.microsoft.com/office/drawing/2014/main" id="{3168780E-4430-BE3A-EEA0-1661782125F2}"/>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0000"/>
            </a:schemeClr>
          </a:solidFill>
          <a:ln w="9525" cap="flat">
            <a:noFill/>
            <a:prstDash val="solid"/>
            <a:miter/>
          </a:ln>
        </p:spPr>
        <p:txBody>
          <a:bodyPr rtlCol="0" anchor="ctr"/>
          <a:lstStyle/>
          <a:p>
            <a:endParaRPr lang="en-US"/>
          </a:p>
        </p:txBody>
      </p:sp>
      <p:sp>
        <p:nvSpPr>
          <p:cNvPr id="4" name="Drawing 10">
            <a:extLst>
              <a:ext uri="{FF2B5EF4-FFF2-40B4-BE49-F238E27FC236}">
                <a16:creationId xmlns:a16="http://schemas.microsoft.com/office/drawing/2014/main" id="{0B14734F-495F-7845-A3C2-C98913660280}"/>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0"/>
            </a:schemeClr>
          </a:solidFill>
          <a:ln w="9525" cap="flat">
            <a:noFill/>
            <a:prstDash val="solid"/>
            <a:miter/>
          </a:ln>
        </p:spPr>
        <p:txBody>
          <a:bodyPr rtlCol="0" anchor="ctr"/>
          <a:lstStyle/>
          <a:p>
            <a:endParaRPr lang="en-US"/>
          </a:p>
        </p:txBody>
      </p:sp>
      <p:pic>
        <p:nvPicPr>
          <p:cNvPr id="6" name="Picture 5">
            <a:extLst>
              <a:ext uri="{FF2B5EF4-FFF2-40B4-BE49-F238E27FC236}">
                <a16:creationId xmlns:a16="http://schemas.microsoft.com/office/drawing/2014/main" id="{324458EF-1FF9-58B7-B6B9-AAF732D44A92}"/>
              </a:ext>
            </a:extLst>
          </p:cNvPr>
          <p:cNvPicPr>
            <a:picLocks noChangeAspect="1"/>
          </p:cNvPicPr>
          <p:nvPr userDrawn="1"/>
        </p:nvPicPr>
        <p:blipFill>
          <a:blip r:embed="rId3"/>
          <a:stretch>
            <a:fillRect/>
          </a:stretch>
        </p:blipFill>
        <p:spPr>
          <a:xfrm>
            <a:off x="10485438" y="6568737"/>
            <a:ext cx="1454240" cy="192842"/>
          </a:xfrm>
          <a:prstGeom prst="rect">
            <a:avLst/>
          </a:prstGeom>
        </p:spPr>
      </p:pic>
    </p:spTree>
    <p:extLst>
      <p:ext uri="{BB962C8B-B14F-4D97-AF65-F5344CB8AC3E}">
        <p14:creationId xmlns:p14="http://schemas.microsoft.com/office/powerpoint/2010/main" val="12559372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5">
    <p:bg>
      <p:bgPr>
        <a:solidFill>
          <a:schemeClr val="tx1">
            <a:lumMod val="90000"/>
            <a:lumOff val="10000"/>
          </a:schemeClr>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D217607-7312-B335-FB2B-A016C80F440F}"/>
              </a:ext>
            </a:extLst>
          </p:cNvPr>
          <p:cNvPicPr>
            <a:picLocks noChangeAspect="1"/>
          </p:cNvPicPr>
          <p:nvPr userDrawn="1"/>
        </p:nvPicPr>
        <p:blipFill>
          <a:blip r:embed="rId2">
            <a:alphaModFix/>
          </a:blip>
          <a:stretch>
            <a:fillRect/>
          </a:stretch>
        </p:blipFill>
        <p:spPr>
          <a:xfrm>
            <a:off x="0" y="0"/>
            <a:ext cx="12192000" cy="6858000"/>
          </a:xfrm>
          <a:prstGeom prst="rect">
            <a:avLst/>
          </a:prstGeom>
        </p:spPr>
      </p:pic>
      <p:sp>
        <p:nvSpPr>
          <p:cNvPr id="2" name="Rectangle 1">
            <a:extLst>
              <a:ext uri="{FF2B5EF4-FFF2-40B4-BE49-F238E27FC236}">
                <a16:creationId xmlns:a16="http://schemas.microsoft.com/office/drawing/2014/main" id="{9E3F2F66-D5F8-417F-E469-FFD41A452076}"/>
              </a:ext>
            </a:extLst>
          </p:cNvPr>
          <p:cNvSpPr/>
          <p:nvPr userDrawn="1"/>
        </p:nvSpPr>
        <p:spPr>
          <a:xfrm>
            <a:off x="0" y="0"/>
            <a:ext cx="12192000" cy="6857999"/>
          </a:xfrm>
          <a:prstGeom prst="rect">
            <a:avLst/>
          </a:prstGeom>
          <a:gradFill>
            <a:gsLst>
              <a:gs pos="0">
                <a:schemeClr val="tx1">
                  <a:lumMod val="50000"/>
                  <a:lumOff val="50000"/>
                  <a:alpha val="47000"/>
                </a:schemeClr>
              </a:gs>
              <a:gs pos="56000">
                <a:srgbClr val="1B3838">
                  <a:alpha val="89000"/>
                </a:srgbClr>
              </a:gs>
              <a:gs pos="82000">
                <a:srgbClr val="1B3838"/>
              </a:gs>
              <a:gs pos="100000">
                <a:srgbClr val="1B3838">
                  <a:alpha val="94000"/>
                </a:srgbClr>
              </a:gs>
            </a:gsLst>
            <a:lin ang="108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6" name="Drawing 10">
            <a:extLst>
              <a:ext uri="{FF2B5EF4-FFF2-40B4-BE49-F238E27FC236}">
                <a16:creationId xmlns:a16="http://schemas.microsoft.com/office/drawing/2014/main" id="{106E499A-2804-9302-960B-DC3A4DF1DBDE}"/>
              </a:ext>
            </a:extLst>
          </p:cNvPr>
          <p:cNvSpPr/>
          <p:nvPr userDrawn="1"/>
        </p:nvSpPr>
        <p:spPr>
          <a:xfrm flipH="1">
            <a:off x="-3992195" y="441619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0000"/>
            </a:schemeClr>
          </a:solidFill>
          <a:ln w="9525" cap="flat">
            <a:noFill/>
            <a:prstDash val="solid"/>
            <a:miter/>
          </a:ln>
        </p:spPr>
        <p:txBody>
          <a:bodyPr rtlCol="0" anchor="ctr"/>
          <a:lstStyle/>
          <a:p>
            <a:endParaRPr lang="en-US"/>
          </a:p>
        </p:txBody>
      </p:sp>
      <p:sp>
        <p:nvSpPr>
          <p:cNvPr id="5" name="Drawing 10">
            <a:extLst>
              <a:ext uri="{FF2B5EF4-FFF2-40B4-BE49-F238E27FC236}">
                <a16:creationId xmlns:a16="http://schemas.microsoft.com/office/drawing/2014/main" id="{4539C7CB-189D-754F-52EC-AF3ECF50170E}"/>
              </a:ext>
            </a:extLst>
          </p:cNvPr>
          <p:cNvSpPr/>
          <p:nvPr userDrawn="1"/>
        </p:nvSpPr>
        <p:spPr>
          <a:xfrm flipH="1">
            <a:off x="4259176" y="-215151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50000"/>
            </a:schemeClr>
          </a:solidFill>
          <a:ln w="9525" cap="flat">
            <a:noFill/>
            <a:prstDash val="solid"/>
            <a:miter/>
          </a:ln>
        </p:spPr>
        <p:txBody>
          <a:bodyPr rtlCol="0" anchor="ctr"/>
          <a:lstStyle/>
          <a:p>
            <a:endParaRPr lang="en-US"/>
          </a:p>
        </p:txBody>
      </p:sp>
      <p:pic>
        <p:nvPicPr>
          <p:cNvPr id="3" name="Picture 2">
            <a:extLst>
              <a:ext uri="{FF2B5EF4-FFF2-40B4-BE49-F238E27FC236}">
                <a16:creationId xmlns:a16="http://schemas.microsoft.com/office/drawing/2014/main" id="{F870603F-1B18-C704-6E1C-693872EE7ADF}"/>
              </a:ext>
            </a:extLst>
          </p:cNvPr>
          <p:cNvPicPr>
            <a:picLocks noChangeAspect="1"/>
          </p:cNvPicPr>
          <p:nvPr userDrawn="1"/>
        </p:nvPicPr>
        <p:blipFill>
          <a:blip r:embed="rId3"/>
          <a:stretch>
            <a:fillRect/>
          </a:stretch>
        </p:blipFill>
        <p:spPr>
          <a:xfrm>
            <a:off x="10485438" y="6568737"/>
            <a:ext cx="1454240" cy="192842"/>
          </a:xfrm>
          <a:prstGeom prst="rect">
            <a:avLst/>
          </a:prstGeom>
        </p:spPr>
      </p:pic>
    </p:spTree>
    <p:extLst>
      <p:ext uri="{BB962C8B-B14F-4D97-AF65-F5344CB8AC3E}">
        <p14:creationId xmlns:p14="http://schemas.microsoft.com/office/powerpoint/2010/main" val="33503584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44753D-C783-E9DE-BAC3-CC0E256F2423}"/>
              </a:ext>
            </a:extLst>
          </p:cNvPr>
          <p:cNvSpPr>
            <a:spLocks noGrp="1"/>
          </p:cNvSpPr>
          <p:nvPr>
            <p:ph type="title"/>
          </p:nvPr>
        </p:nvSpPr>
        <p:spPr>
          <a:xfrm>
            <a:off x="838200" y="365125"/>
            <a:ext cx="10515600" cy="1325563"/>
          </a:xfrm>
          <a:prstGeom prst="rect">
            <a:avLst/>
          </a:prstGeom>
        </p:spPr>
        <p:txBody>
          <a:bodyPr/>
          <a:lstStyle/>
          <a:p>
            <a:r>
              <a:rPr lang="en-US" dirty="0"/>
              <a:t>Click to edit Master title style</a:t>
            </a:r>
            <a:endParaRPr lang="en-ZA" dirty="0"/>
          </a:p>
        </p:txBody>
      </p:sp>
      <p:pic>
        <p:nvPicPr>
          <p:cNvPr id="5" name="Picture 4">
            <a:extLst>
              <a:ext uri="{FF2B5EF4-FFF2-40B4-BE49-F238E27FC236}">
                <a16:creationId xmlns:a16="http://schemas.microsoft.com/office/drawing/2014/main" id="{738AE760-AAF8-8292-8436-A78EA94BDC46}"/>
              </a:ext>
            </a:extLst>
          </p:cNvPr>
          <p:cNvPicPr>
            <a:picLocks noChangeAspect="1"/>
          </p:cNvPicPr>
          <p:nvPr userDrawn="1"/>
        </p:nvPicPr>
        <p:blipFill>
          <a:blip r:embed="rId2"/>
          <a:stretch>
            <a:fillRect/>
          </a:stretch>
        </p:blipFill>
        <p:spPr>
          <a:xfrm>
            <a:off x="10513718" y="6525457"/>
            <a:ext cx="1453034" cy="194400"/>
          </a:xfrm>
          <a:prstGeom prst="rect">
            <a:avLst/>
          </a:prstGeom>
        </p:spPr>
      </p:pic>
      <p:sp>
        <p:nvSpPr>
          <p:cNvPr id="6" name="Drawing 10">
            <a:extLst>
              <a:ext uri="{FF2B5EF4-FFF2-40B4-BE49-F238E27FC236}">
                <a16:creationId xmlns:a16="http://schemas.microsoft.com/office/drawing/2014/main" id="{9C9CDBC3-76DB-939F-643D-72B693E116FC}"/>
              </a:ext>
            </a:extLst>
          </p:cNvPr>
          <p:cNvSpPr/>
          <p:nvPr userDrawn="1"/>
        </p:nvSpPr>
        <p:spPr>
          <a:xfrm flipH="1">
            <a:off x="-7941895" y="3621919"/>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
        <p:nvSpPr>
          <p:cNvPr id="7" name="Drawing 10">
            <a:extLst>
              <a:ext uri="{FF2B5EF4-FFF2-40B4-BE49-F238E27FC236}">
                <a16:creationId xmlns:a16="http://schemas.microsoft.com/office/drawing/2014/main" id="{2BD67437-0C57-AC27-91DD-C9ADC5546B3A}"/>
              </a:ext>
            </a:extLst>
          </p:cNvPr>
          <p:cNvSpPr/>
          <p:nvPr userDrawn="1"/>
        </p:nvSpPr>
        <p:spPr>
          <a:xfrm flipH="1">
            <a:off x="8664516" y="-1212850"/>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156458832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CE54529-8F20-D994-9240-6A5F3D3DFB54}"/>
              </a:ext>
            </a:extLst>
          </p:cNvPr>
          <p:cNvSpPr/>
          <p:nvPr userDrawn="1"/>
        </p:nvSpPr>
        <p:spPr>
          <a:xfrm>
            <a:off x="0" y="4419600"/>
            <a:ext cx="12192000" cy="19939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2" name="Title 1">
            <a:extLst>
              <a:ext uri="{FF2B5EF4-FFF2-40B4-BE49-F238E27FC236}">
                <a16:creationId xmlns:a16="http://schemas.microsoft.com/office/drawing/2014/main" id="{F944753D-C783-E9DE-BAC3-CC0E256F2423}"/>
              </a:ext>
            </a:extLst>
          </p:cNvPr>
          <p:cNvSpPr>
            <a:spLocks noGrp="1"/>
          </p:cNvSpPr>
          <p:nvPr>
            <p:ph type="title"/>
          </p:nvPr>
        </p:nvSpPr>
        <p:spPr>
          <a:xfrm>
            <a:off x="838200" y="365125"/>
            <a:ext cx="10515600" cy="1325563"/>
          </a:xfrm>
          <a:prstGeom prst="rect">
            <a:avLst/>
          </a:prstGeom>
        </p:spPr>
        <p:txBody>
          <a:bodyPr/>
          <a:lstStyle/>
          <a:p>
            <a:r>
              <a:rPr lang="en-US" dirty="0"/>
              <a:t>Click to edit Master title style</a:t>
            </a:r>
            <a:endParaRPr lang="en-ZA" dirty="0"/>
          </a:p>
        </p:txBody>
      </p:sp>
      <p:pic>
        <p:nvPicPr>
          <p:cNvPr id="5" name="Picture 4">
            <a:extLst>
              <a:ext uri="{FF2B5EF4-FFF2-40B4-BE49-F238E27FC236}">
                <a16:creationId xmlns:a16="http://schemas.microsoft.com/office/drawing/2014/main" id="{738AE760-AAF8-8292-8436-A78EA94BDC46}"/>
              </a:ext>
            </a:extLst>
          </p:cNvPr>
          <p:cNvPicPr>
            <a:picLocks noChangeAspect="1"/>
          </p:cNvPicPr>
          <p:nvPr userDrawn="1"/>
        </p:nvPicPr>
        <p:blipFill>
          <a:blip r:embed="rId2"/>
          <a:stretch>
            <a:fillRect/>
          </a:stretch>
        </p:blipFill>
        <p:spPr>
          <a:xfrm>
            <a:off x="10513718" y="6525457"/>
            <a:ext cx="1453034" cy="194400"/>
          </a:xfrm>
          <a:prstGeom prst="rect">
            <a:avLst/>
          </a:prstGeom>
        </p:spPr>
      </p:pic>
      <p:sp>
        <p:nvSpPr>
          <p:cNvPr id="6" name="Drawing 10">
            <a:extLst>
              <a:ext uri="{FF2B5EF4-FFF2-40B4-BE49-F238E27FC236}">
                <a16:creationId xmlns:a16="http://schemas.microsoft.com/office/drawing/2014/main" id="{9C9CDBC3-76DB-939F-643D-72B693E116FC}"/>
              </a:ext>
            </a:extLst>
          </p:cNvPr>
          <p:cNvSpPr/>
          <p:nvPr userDrawn="1"/>
        </p:nvSpPr>
        <p:spPr>
          <a:xfrm flipH="1">
            <a:off x="-7941895" y="3621919"/>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
        <p:nvSpPr>
          <p:cNvPr id="7" name="Drawing 10">
            <a:extLst>
              <a:ext uri="{FF2B5EF4-FFF2-40B4-BE49-F238E27FC236}">
                <a16:creationId xmlns:a16="http://schemas.microsoft.com/office/drawing/2014/main" id="{2BD67437-0C57-AC27-91DD-C9ADC5546B3A}"/>
              </a:ext>
            </a:extLst>
          </p:cNvPr>
          <p:cNvSpPr/>
          <p:nvPr userDrawn="1"/>
        </p:nvSpPr>
        <p:spPr>
          <a:xfrm flipH="1">
            <a:off x="8664516" y="-1212850"/>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tx1">
              <a:alpha val="15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336986171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7_Custom layout">
    <p:bg>
      <p:bgPr>
        <a:solidFill>
          <a:schemeClr val="bg1"/>
        </a:solidFill>
        <a:effectLst/>
      </p:bgPr>
    </p:bg>
    <p:spTree>
      <p:nvGrpSpPr>
        <p:cNvPr id="1" name=""/>
        <p:cNvGrpSpPr/>
        <p:nvPr/>
      </p:nvGrpSpPr>
      <p:grpSpPr>
        <a:xfrm>
          <a:off x="0" y="0"/>
          <a:ext cx="0" cy="0"/>
          <a:chOff x="0" y="0"/>
          <a:chExt cx="0" cy="0"/>
        </a:xfrm>
      </p:grpSpPr>
      <p:sp>
        <p:nvSpPr>
          <p:cNvPr id="7" name="Text Placeholder 3">
            <a:extLst>
              <a:ext uri="{FF2B5EF4-FFF2-40B4-BE49-F238E27FC236}">
                <a16:creationId xmlns:a16="http://schemas.microsoft.com/office/drawing/2014/main" id="{0DFE6A9F-C0A5-9581-6744-4FF623086C8B}"/>
              </a:ext>
            </a:extLst>
          </p:cNvPr>
          <p:cNvSpPr>
            <a:spLocks noGrp="1"/>
          </p:cNvSpPr>
          <p:nvPr>
            <p:ph type="body" idx="1"/>
          </p:nvPr>
        </p:nvSpPr>
        <p:spPr>
          <a:xfrm>
            <a:off x="0" y="528422"/>
            <a:ext cx="0" cy="0"/>
          </a:xfrm>
        </p:spPr>
        <p:txBody>
          <a:bodyPr/>
          <a:lstStyle/>
          <a:p>
            <a:endParaRPr lang="en-GB" dirty="0"/>
          </a:p>
        </p:txBody>
      </p:sp>
      <p:sp>
        <p:nvSpPr>
          <p:cNvPr id="8" name="TextBox 7">
            <a:extLst>
              <a:ext uri="{FF2B5EF4-FFF2-40B4-BE49-F238E27FC236}">
                <a16:creationId xmlns:a16="http://schemas.microsoft.com/office/drawing/2014/main" id="{C62CE8F6-30C9-A0D7-3572-C5162721048C}"/>
              </a:ext>
            </a:extLst>
          </p:cNvPr>
          <p:cNvSpPr txBox="1"/>
          <p:nvPr userDrawn="1"/>
        </p:nvSpPr>
        <p:spPr>
          <a:xfrm>
            <a:off x="8749364" y="7061706"/>
            <a:ext cx="1917513" cy="253916"/>
          </a:xfrm>
          <a:prstGeom prst="rect">
            <a:avLst/>
          </a:prstGeom>
          <a:noFill/>
        </p:spPr>
        <p:txBody>
          <a:bodyPr wrap="none" rtlCol="0">
            <a:spAutoFit/>
          </a:bodyPr>
          <a:lstStyle/>
          <a:p>
            <a:r>
              <a:rPr lang="en-US" sz="1050" dirty="0"/>
              <a:t>Harvesting Digital Innovation</a:t>
            </a:r>
            <a:endParaRPr lang="en-GB" sz="1050" dirty="0"/>
          </a:p>
        </p:txBody>
      </p:sp>
    </p:spTree>
    <p:extLst>
      <p:ext uri="{BB962C8B-B14F-4D97-AF65-F5344CB8AC3E}">
        <p14:creationId xmlns:p14="http://schemas.microsoft.com/office/powerpoint/2010/main" val="281408539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losing">
    <p:bg>
      <p:bgPr>
        <a:solidFill>
          <a:schemeClr val="tx1">
            <a:lumMod val="90000"/>
            <a:lumOff val="10000"/>
          </a:schemeClr>
        </a:solidFill>
        <a:effectLst/>
      </p:bgPr>
    </p:bg>
    <p:spTree>
      <p:nvGrpSpPr>
        <p:cNvPr id="1" name=""/>
        <p:cNvGrpSpPr/>
        <p:nvPr/>
      </p:nvGrpSpPr>
      <p:grpSpPr>
        <a:xfrm>
          <a:off x="0" y="0"/>
          <a:ext cx="0" cy="0"/>
          <a:chOff x="0" y="0"/>
          <a:chExt cx="0" cy="0"/>
        </a:xfrm>
      </p:grpSpPr>
      <p:sp>
        <p:nvSpPr>
          <p:cNvPr id="16" name="Drawing 10">
            <a:extLst>
              <a:ext uri="{FF2B5EF4-FFF2-40B4-BE49-F238E27FC236}">
                <a16:creationId xmlns:a16="http://schemas.microsoft.com/office/drawing/2014/main" id="{07C89ABB-5415-4787-9851-42D06B315FAB}"/>
              </a:ext>
            </a:extLst>
          </p:cNvPr>
          <p:cNvSpPr/>
          <p:nvPr userDrawn="1"/>
        </p:nvSpPr>
        <p:spPr>
          <a:xfrm flipH="1">
            <a:off x="4385269" y="-2378076"/>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3000"/>
            </a:schemeClr>
          </a:solidFill>
          <a:ln w="9525" cap="flat">
            <a:noFill/>
            <a:prstDash val="solid"/>
            <a:miter/>
          </a:ln>
        </p:spPr>
        <p:txBody>
          <a:bodyPr rtlCol="0" anchor="ctr"/>
          <a:lstStyle/>
          <a:p>
            <a:endParaRPr lang="en-US"/>
          </a:p>
        </p:txBody>
      </p:sp>
      <p:pic>
        <p:nvPicPr>
          <p:cNvPr id="2" name="Picture 1" descr="A yellow letter on a black background&#10;&#10;AI-generated content may be incorrect.">
            <a:extLst>
              <a:ext uri="{FF2B5EF4-FFF2-40B4-BE49-F238E27FC236}">
                <a16:creationId xmlns:a16="http://schemas.microsoft.com/office/drawing/2014/main" id="{9B5F1844-77F3-916D-435F-09DE9D3FA593}"/>
              </a:ext>
            </a:extLst>
          </p:cNvPr>
          <p:cNvPicPr>
            <a:picLocks noChangeAspect="1"/>
          </p:cNvPicPr>
          <p:nvPr userDrawn="1"/>
        </p:nvPicPr>
        <p:blipFill>
          <a:blip r:embed="rId2"/>
          <a:stretch>
            <a:fillRect/>
          </a:stretch>
        </p:blipFill>
        <p:spPr>
          <a:xfrm>
            <a:off x="2740145" y="2983991"/>
            <a:ext cx="6711710" cy="890018"/>
          </a:xfrm>
          <a:prstGeom prst="rect">
            <a:avLst/>
          </a:prstGeom>
        </p:spPr>
      </p:pic>
      <p:sp>
        <p:nvSpPr>
          <p:cNvPr id="3" name="Drawing 10">
            <a:extLst>
              <a:ext uri="{FF2B5EF4-FFF2-40B4-BE49-F238E27FC236}">
                <a16:creationId xmlns:a16="http://schemas.microsoft.com/office/drawing/2014/main" id="{2E964113-6BD0-F038-9AC4-E09D73EE1572}"/>
              </a:ext>
            </a:extLst>
          </p:cNvPr>
          <p:cNvSpPr/>
          <p:nvPr userDrawn="1"/>
        </p:nvSpPr>
        <p:spPr>
          <a:xfrm flipH="1">
            <a:off x="-4782770" y="400843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2">
              <a:alpha val="13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7257515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6_Custom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B2CE4D8-852E-9815-0E9F-3380A5512659}"/>
              </a:ext>
            </a:extLst>
          </p:cNvPr>
          <p:cNvSpPr/>
          <p:nvPr userDrawn="1"/>
        </p:nvSpPr>
        <p:spPr>
          <a:xfrm>
            <a:off x="6096000" y="1"/>
            <a:ext cx="6096000" cy="6858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4" name="Drawing 10">
            <a:extLst>
              <a:ext uri="{FF2B5EF4-FFF2-40B4-BE49-F238E27FC236}">
                <a16:creationId xmlns:a16="http://schemas.microsoft.com/office/drawing/2014/main" id="{9E7F7FE4-6D56-321E-E6A4-675CC61D30D3}"/>
              </a:ext>
            </a:extLst>
          </p:cNvPr>
          <p:cNvSpPr/>
          <p:nvPr userDrawn="1"/>
        </p:nvSpPr>
        <p:spPr>
          <a:xfrm flipH="1">
            <a:off x="-3300870" y="3497262"/>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3">
              <a:alpha val="5000"/>
            </a:schemeClr>
          </a:solidFill>
          <a:ln w="9525" cap="flat">
            <a:noFill/>
            <a:prstDash val="solid"/>
            <a:miter/>
          </a:ln>
        </p:spPr>
        <p:txBody>
          <a:bodyPr rtlCol="0" anchor="ctr"/>
          <a:lstStyle/>
          <a:p>
            <a:endParaRPr lang="en-US"/>
          </a:p>
        </p:txBody>
      </p:sp>
      <p:sp>
        <p:nvSpPr>
          <p:cNvPr id="6" name="Drawing 10">
            <a:extLst>
              <a:ext uri="{FF2B5EF4-FFF2-40B4-BE49-F238E27FC236}">
                <a16:creationId xmlns:a16="http://schemas.microsoft.com/office/drawing/2014/main" id="{3CE3A67B-8697-4D85-090C-2F20DB55C4D3}"/>
              </a:ext>
            </a:extLst>
          </p:cNvPr>
          <p:cNvSpPr/>
          <p:nvPr userDrawn="1"/>
        </p:nvSpPr>
        <p:spPr>
          <a:xfrm flipH="1">
            <a:off x="3316201" y="-1303338"/>
            <a:ext cx="10485438" cy="5807076"/>
          </a:xfrm>
          <a:custGeom>
            <a:avLst/>
            <a:gdLst>
              <a:gd name="connsiteX0" fmla="*/ 5143500 w 5171122"/>
              <a:gd name="connsiteY0" fmla="*/ 432295 h 2863886"/>
              <a:gd name="connsiteX1" fmla="*/ 5117783 w 5171122"/>
              <a:gd name="connsiteY1" fmla="*/ 452297 h 2863886"/>
              <a:gd name="connsiteX2" fmla="*/ 4918710 w 5171122"/>
              <a:gd name="connsiteY2" fmla="*/ 452297 h 2863886"/>
              <a:gd name="connsiteX3" fmla="*/ 4918710 w 5171122"/>
              <a:gd name="connsiteY3" fmla="*/ 452297 h 2863886"/>
              <a:gd name="connsiteX4" fmla="*/ 4918710 w 5171122"/>
              <a:gd name="connsiteY4" fmla="*/ 450392 h 2863886"/>
              <a:gd name="connsiteX5" fmla="*/ 4917758 w 5171122"/>
              <a:gd name="connsiteY5" fmla="*/ 448487 h 2863886"/>
              <a:gd name="connsiteX6" fmla="*/ 4916805 w 5171122"/>
              <a:gd name="connsiteY6" fmla="*/ 446582 h 2863886"/>
              <a:gd name="connsiteX7" fmla="*/ 4915853 w 5171122"/>
              <a:gd name="connsiteY7" fmla="*/ 444677 h 2863886"/>
              <a:gd name="connsiteX8" fmla="*/ 4915853 w 5171122"/>
              <a:gd name="connsiteY8" fmla="*/ 443725 h 2863886"/>
              <a:gd name="connsiteX9" fmla="*/ 4914900 w 5171122"/>
              <a:gd name="connsiteY9" fmla="*/ 442772 h 2863886"/>
              <a:gd name="connsiteX10" fmla="*/ 4913948 w 5171122"/>
              <a:gd name="connsiteY10" fmla="*/ 441820 h 2863886"/>
              <a:gd name="connsiteX11" fmla="*/ 4912995 w 5171122"/>
              <a:gd name="connsiteY11" fmla="*/ 440867 h 2863886"/>
              <a:gd name="connsiteX12" fmla="*/ 4912043 w 5171122"/>
              <a:gd name="connsiteY12" fmla="*/ 439915 h 2863886"/>
              <a:gd name="connsiteX13" fmla="*/ 4911090 w 5171122"/>
              <a:gd name="connsiteY13" fmla="*/ 438962 h 2863886"/>
              <a:gd name="connsiteX14" fmla="*/ 4910138 w 5171122"/>
              <a:gd name="connsiteY14" fmla="*/ 438010 h 2863886"/>
              <a:gd name="connsiteX15" fmla="*/ 4909185 w 5171122"/>
              <a:gd name="connsiteY15" fmla="*/ 437057 h 2863886"/>
              <a:gd name="connsiteX16" fmla="*/ 4908233 w 5171122"/>
              <a:gd name="connsiteY16" fmla="*/ 436105 h 2863886"/>
              <a:gd name="connsiteX17" fmla="*/ 4907280 w 5171122"/>
              <a:gd name="connsiteY17" fmla="*/ 435152 h 2863886"/>
              <a:gd name="connsiteX18" fmla="*/ 4906328 w 5171122"/>
              <a:gd name="connsiteY18" fmla="*/ 435152 h 2863886"/>
              <a:gd name="connsiteX19" fmla="*/ 4904423 w 5171122"/>
              <a:gd name="connsiteY19" fmla="*/ 434200 h 2863886"/>
              <a:gd name="connsiteX20" fmla="*/ 4902518 w 5171122"/>
              <a:gd name="connsiteY20" fmla="*/ 433247 h 2863886"/>
              <a:gd name="connsiteX21" fmla="*/ 4900613 w 5171122"/>
              <a:gd name="connsiteY21" fmla="*/ 432295 h 2863886"/>
              <a:gd name="connsiteX22" fmla="*/ 4899660 w 5171122"/>
              <a:gd name="connsiteY22" fmla="*/ 432295 h 2863886"/>
              <a:gd name="connsiteX23" fmla="*/ 4897755 w 5171122"/>
              <a:gd name="connsiteY23" fmla="*/ 432295 h 2863886"/>
              <a:gd name="connsiteX24" fmla="*/ 4895850 w 5171122"/>
              <a:gd name="connsiteY24" fmla="*/ 432295 h 2863886"/>
              <a:gd name="connsiteX25" fmla="*/ 4893945 w 5171122"/>
              <a:gd name="connsiteY25" fmla="*/ 432295 h 2863886"/>
              <a:gd name="connsiteX26" fmla="*/ 4892993 w 5171122"/>
              <a:gd name="connsiteY26" fmla="*/ 432295 h 2863886"/>
              <a:gd name="connsiteX27" fmla="*/ 4892040 w 5171122"/>
              <a:gd name="connsiteY27" fmla="*/ 432295 h 2863886"/>
              <a:gd name="connsiteX28" fmla="*/ 4890135 w 5171122"/>
              <a:gd name="connsiteY28" fmla="*/ 432295 h 2863886"/>
              <a:gd name="connsiteX29" fmla="*/ 4888230 w 5171122"/>
              <a:gd name="connsiteY29" fmla="*/ 432295 h 2863886"/>
              <a:gd name="connsiteX30" fmla="*/ 4886325 w 5171122"/>
              <a:gd name="connsiteY30" fmla="*/ 432295 h 2863886"/>
              <a:gd name="connsiteX31" fmla="*/ 4884420 w 5171122"/>
              <a:gd name="connsiteY31" fmla="*/ 432295 h 2863886"/>
              <a:gd name="connsiteX32" fmla="*/ 4884420 w 5171122"/>
              <a:gd name="connsiteY32" fmla="*/ 432295 h 2863886"/>
              <a:gd name="connsiteX33" fmla="*/ 4785360 w 5171122"/>
              <a:gd name="connsiteY33" fmla="*/ 259892 h 2863886"/>
              <a:gd name="connsiteX34" fmla="*/ 4785360 w 5171122"/>
              <a:gd name="connsiteY34" fmla="*/ 259892 h 2863886"/>
              <a:gd name="connsiteX35" fmla="*/ 4787265 w 5171122"/>
              <a:gd name="connsiteY35" fmla="*/ 257987 h 2863886"/>
              <a:gd name="connsiteX36" fmla="*/ 4789170 w 5171122"/>
              <a:gd name="connsiteY36" fmla="*/ 256082 h 2863886"/>
              <a:gd name="connsiteX37" fmla="*/ 4790123 w 5171122"/>
              <a:gd name="connsiteY37" fmla="*/ 254177 h 2863886"/>
              <a:gd name="connsiteX38" fmla="*/ 4791075 w 5171122"/>
              <a:gd name="connsiteY38" fmla="*/ 252272 h 2863886"/>
              <a:gd name="connsiteX39" fmla="*/ 4792028 w 5171122"/>
              <a:gd name="connsiteY39" fmla="*/ 249415 h 2863886"/>
              <a:gd name="connsiteX40" fmla="*/ 4792980 w 5171122"/>
              <a:gd name="connsiteY40" fmla="*/ 247510 h 2863886"/>
              <a:gd name="connsiteX41" fmla="*/ 4792980 w 5171122"/>
              <a:gd name="connsiteY41" fmla="*/ 244652 h 2863886"/>
              <a:gd name="connsiteX42" fmla="*/ 4792980 w 5171122"/>
              <a:gd name="connsiteY42" fmla="*/ 241795 h 2863886"/>
              <a:gd name="connsiteX43" fmla="*/ 4792980 w 5171122"/>
              <a:gd name="connsiteY43" fmla="*/ 240842 h 2863886"/>
              <a:gd name="connsiteX44" fmla="*/ 4792980 w 5171122"/>
              <a:gd name="connsiteY44" fmla="*/ 238937 h 2863886"/>
              <a:gd name="connsiteX45" fmla="*/ 4792980 w 5171122"/>
              <a:gd name="connsiteY45" fmla="*/ 236080 h 2863886"/>
              <a:gd name="connsiteX46" fmla="*/ 4792028 w 5171122"/>
              <a:gd name="connsiteY46" fmla="*/ 233222 h 2863886"/>
              <a:gd name="connsiteX47" fmla="*/ 4791075 w 5171122"/>
              <a:gd name="connsiteY47" fmla="*/ 230365 h 2863886"/>
              <a:gd name="connsiteX48" fmla="*/ 4790123 w 5171122"/>
              <a:gd name="connsiteY48" fmla="*/ 227507 h 2863886"/>
              <a:gd name="connsiteX49" fmla="*/ 4789170 w 5171122"/>
              <a:gd name="connsiteY49" fmla="*/ 226555 h 2863886"/>
              <a:gd name="connsiteX50" fmla="*/ 4788218 w 5171122"/>
              <a:gd name="connsiteY50" fmla="*/ 225602 h 2863886"/>
              <a:gd name="connsiteX51" fmla="*/ 4786313 w 5171122"/>
              <a:gd name="connsiteY51" fmla="*/ 223697 h 2863886"/>
              <a:gd name="connsiteX52" fmla="*/ 4784408 w 5171122"/>
              <a:gd name="connsiteY52" fmla="*/ 221792 h 2863886"/>
              <a:gd name="connsiteX53" fmla="*/ 4782503 w 5171122"/>
              <a:gd name="connsiteY53" fmla="*/ 219887 h 2863886"/>
              <a:gd name="connsiteX54" fmla="*/ 4780598 w 5171122"/>
              <a:gd name="connsiteY54" fmla="*/ 217982 h 2863886"/>
              <a:gd name="connsiteX55" fmla="*/ 4778693 w 5171122"/>
              <a:gd name="connsiteY55" fmla="*/ 217030 h 2863886"/>
              <a:gd name="connsiteX56" fmla="*/ 4776788 w 5171122"/>
              <a:gd name="connsiteY56" fmla="*/ 216077 h 2863886"/>
              <a:gd name="connsiteX57" fmla="*/ 4773930 w 5171122"/>
              <a:gd name="connsiteY57" fmla="*/ 215125 h 2863886"/>
              <a:gd name="connsiteX58" fmla="*/ 4771073 w 5171122"/>
              <a:gd name="connsiteY58" fmla="*/ 214172 h 2863886"/>
              <a:gd name="connsiteX59" fmla="*/ 4768215 w 5171122"/>
              <a:gd name="connsiteY59" fmla="*/ 214172 h 2863886"/>
              <a:gd name="connsiteX60" fmla="*/ 4765358 w 5171122"/>
              <a:gd name="connsiteY60" fmla="*/ 214172 h 2863886"/>
              <a:gd name="connsiteX61" fmla="*/ 4764405 w 5171122"/>
              <a:gd name="connsiteY61" fmla="*/ 214172 h 2863886"/>
              <a:gd name="connsiteX62" fmla="*/ 4762500 w 5171122"/>
              <a:gd name="connsiteY62" fmla="*/ 214172 h 2863886"/>
              <a:gd name="connsiteX63" fmla="*/ 4759643 w 5171122"/>
              <a:gd name="connsiteY63" fmla="*/ 214172 h 2863886"/>
              <a:gd name="connsiteX64" fmla="*/ 4756785 w 5171122"/>
              <a:gd name="connsiteY64" fmla="*/ 215125 h 2863886"/>
              <a:gd name="connsiteX65" fmla="*/ 4753928 w 5171122"/>
              <a:gd name="connsiteY65" fmla="*/ 216077 h 2863886"/>
              <a:gd name="connsiteX66" fmla="*/ 4751070 w 5171122"/>
              <a:gd name="connsiteY66" fmla="*/ 217030 h 2863886"/>
              <a:gd name="connsiteX67" fmla="*/ 4750118 w 5171122"/>
              <a:gd name="connsiteY67" fmla="*/ 217982 h 2863886"/>
              <a:gd name="connsiteX68" fmla="*/ 4749165 w 5171122"/>
              <a:gd name="connsiteY68" fmla="*/ 218935 h 2863886"/>
              <a:gd name="connsiteX69" fmla="*/ 4747260 w 5171122"/>
              <a:gd name="connsiteY69" fmla="*/ 220840 h 2863886"/>
              <a:gd name="connsiteX70" fmla="*/ 4745355 w 5171122"/>
              <a:gd name="connsiteY70" fmla="*/ 222745 h 2863886"/>
              <a:gd name="connsiteX71" fmla="*/ 4743450 w 5171122"/>
              <a:gd name="connsiteY71" fmla="*/ 224650 h 2863886"/>
              <a:gd name="connsiteX72" fmla="*/ 4741545 w 5171122"/>
              <a:gd name="connsiteY72" fmla="*/ 226555 h 2863886"/>
              <a:gd name="connsiteX73" fmla="*/ 4740593 w 5171122"/>
              <a:gd name="connsiteY73" fmla="*/ 228460 h 2863886"/>
              <a:gd name="connsiteX74" fmla="*/ 4739640 w 5171122"/>
              <a:gd name="connsiteY74" fmla="*/ 230365 h 2863886"/>
              <a:gd name="connsiteX75" fmla="*/ 4738688 w 5171122"/>
              <a:gd name="connsiteY75" fmla="*/ 232270 h 2863886"/>
              <a:gd name="connsiteX76" fmla="*/ 4737735 w 5171122"/>
              <a:gd name="connsiteY76" fmla="*/ 235127 h 2863886"/>
              <a:gd name="connsiteX77" fmla="*/ 4737735 w 5171122"/>
              <a:gd name="connsiteY77" fmla="*/ 235127 h 2863886"/>
              <a:gd name="connsiteX78" fmla="*/ 4538663 w 5171122"/>
              <a:gd name="connsiteY78" fmla="*/ 235127 h 2863886"/>
              <a:gd name="connsiteX79" fmla="*/ 4538663 w 5171122"/>
              <a:gd name="connsiteY79" fmla="*/ 235127 h 2863886"/>
              <a:gd name="connsiteX80" fmla="*/ 4538663 w 5171122"/>
              <a:gd name="connsiteY80" fmla="*/ 233222 h 2863886"/>
              <a:gd name="connsiteX81" fmla="*/ 4537710 w 5171122"/>
              <a:gd name="connsiteY81" fmla="*/ 231317 h 2863886"/>
              <a:gd name="connsiteX82" fmla="*/ 4536758 w 5171122"/>
              <a:gd name="connsiteY82" fmla="*/ 229412 h 2863886"/>
              <a:gd name="connsiteX83" fmla="*/ 4535805 w 5171122"/>
              <a:gd name="connsiteY83" fmla="*/ 227507 h 2863886"/>
              <a:gd name="connsiteX84" fmla="*/ 4535805 w 5171122"/>
              <a:gd name="connsiteY84" fmla="*/ 226555 h 2863886"/>
              <a:gd name="connsiteX85" fmla="*/ 4534853 w 5171122"/>
              <a:gd name="connsiteY85" fmla="*/ 225602 h 2863886"/>
              <a:gd name="connsiteX86" fmla="*/ 4533900 w 5171122"/>
              <a:gd name="connsiteY86" fmla="*/ 224650 h 2863886"/>
              <a:gd name="connsiteX87" fmla="*/ 4532948 w 5171122"/>
              <a:gd name="connsiteY87" fmla="*/ 222745 h 2863886"/>
              <a:gd name="connsiteX88" fmla="*/ 4531995 w 5171122"/>
              <a:gd name="connsiteY88" fmla="*/ 221792 h 2863886"/>
              <a:gd name="connsiteX89" fmla="*/ 4531043 w 5171122"/>
              <a:gd name="connsiteY89" fmla="*/ 220840 h 2863886"/>
              <a:gd name="connsiteX90" fmla="*/ 4530090 w 5171122"/>
              <a:gd name="connsiteY90" fmla="*/ 219887 h 2863886"/>
              <a:gd name="connsiteX91" fmla="*/ 4529138 w 5171122"/>
              <a:gd name="connsiteY91" fmla="*/ 218935 h 2863886"/>
              <a:gd name="connsiteX92" fmla="*/ 4528185 w 5171122"/>
              <a:gd name="connsiteY92" fmla="*/ 217982 h 2863886"/>
              <a:gd name="connsiteX93" fmla="*/ 4527233 w 5171122"/>
              <a:gd name="connsiteY93" fmla="*/ 217030 h 2863886"/>
              <a:gd name="connsiteX94" fmla="*/ 4526280 w 5171122"/>
              <a:gd name="connsiteY94" fmla="*/ 217030 h 2863886"/>
              <a:gd name="connsiteX95" fmla="*/ 4524375 w 5171122"/>
              <a:gd name="connsiteY95" fmla="*/ 216077 h 2863886"/>
              <a:gd name="connsiteX96" fmla="*/ 4522470 w 5171122"/>
              <a:gd name="connsiteY96" fmla="*/ 215125 h 2863886"/>
              <a:gd name="connsiteX97" fmla="*/ 4520565 w 5171122"/>
              <a:gd name="connsiteY97" fmla="*/ 214172 h 2863886"/>
              <a:gd name="connsiteX98" fmla="*/ 4519613 w 5171122"/>
              <a:gd name="connsiteY98" fmla="*/ 214172 h 2863886"/>
              <a:gd name="connsiteX99" fmla="*/ 4517708 w 5171122"/>
              <a:gd name="connsiteY99" fmla="*/ 214172 h 2863886"/>
              <a:gd name="connsiteX100" fmla="*/ 4515803 w 5171122"/>
              <a:gd name="connsiteY100" fmla="*/ 214172 h 2863886"/>
              <a:gd name="connsiteX101" fmla="*/ 4513898 w 5171122"/>
              <a:gd name="connsiteY101" fmla="*/ 214172 h 2863886"/>
              <a:gd name="connsiteX102" fmla="*/ 4512945 w 5171122"/>
              <a:gd name="connsiteY102" fmla="*/ 214172 h 2863886"/>
              <a:gd name="connsiteX103" fmla="*/ 4511993 w 5171122"/>
              <a:gd name="connsiteY103" fmla="*/ 214172 h 2863886"/>
              <a:gd name="connsiteX104" fmla="*/ 4510088 w 5171122"/>
              <a:gd name="connsiteY104" fmla="*/ 214172 h 2863886"/>
              <a:gd name="connsiteX105" fmla="*/ 4508183 w 5171122"/>
              <a:gd name="connsiteY105" fmla="*/ 214172 h 2863886"/>
              <a:gd name="connsiteX106" fmla="*/ 4506278 w 5171122"/>
              <a:gd name="connsiteY106" fmla="*/ 214172 h 2863886"/>
              <a:gd name="connsiteX107" fmla="*/ 4504373 w 5171122"/>
              <a:gd name="connsiteY107" fmla="*/ 214172 h 2863886"/>
              <a:gd name="connsiteX108" fmla="*/ 4504373 w 5171122"/>
              <a:gd name="connsiteY108" fmla="*/ 214172 h 2863886"/>
              <a:gd name="connsiteX109" fmla="*/ 4412933 w 5171122"/>
              <a:gd name="connsiteY109" fmla="*/ 45580 h 2863886"/>
              <a:gd name="connsiteX110" fmla="*/ 4417695 w 5171122"/>
              <a:gd name="connsiteY110" fmla="*/ 13195 h 2863886"/>
              <a:gd name="connsiteX111" fmla="*/ 4381500 w 5171122"/>
              <a:gd name="connsiteY111" fmla="*/ 3670 h 2863886"/>
              <a:gd name="connsiteX112" fmla="*/ 4371975 w 5171122"/>
              <a:gd name="connsiteY112" fmla="*/ 39865 h 2863886"/>
              <a:gd name="connsiteX113" fmla="*/ 4402455 w 5171122"/>
              <a:gd name="connsiteY113" fmla="*/ 51295 h 2863886"/>
              <a:gd name="connsiteX114" fmla="*/ 4501515 w 5171122"/>
              <a:gd name="connsiteY114" fmla="*/ 223697 h 2863886"/>
              <a:gd name="connsiteX115" fmla="*/ 4501515 w 5171122"/>
              <a:gd name="connsiteY115" fmla="*/ 223697 h 2863886"/>
              <a:gd name="connsiteX116" fmla="*/ 4500563 w 5171122"/>
              <a:gd name="connsiteY116" fmla="*/ 224650 h 2863886"/>
              <a:gd name="connsiteX117" fmla="*/ 4499610 w 5171122"/>
              <a:gd name="connsiteY117" fmla="*/ 225602 h 2863886"/>
              <a:gd name="connsiteX118" fmla="*/ 4498658 w 5171122"/>
              <a:gd name="connsiteY118" fmla="*/ 226555 h 2863886"/>
              <a:gd name="connsiteX119" fmla="*/ 4497705 w 5171122"/>
              <a:gd name="connsiteY119" fmla="*/ 227507 h 2863886"/>
              <a:gd name="connsiteX120" fmla="*/ 4496753 w 5171122"/>
              <a:gd name="connsiteY120" fmla="*/ 228460 h 2863886"/>
              <a:gd name="connsiteX121" fmla="*/ 4496753 w 5171122"/>
              <a:gd name="connsiteY121" fmla="*/ 229412 h 2863886"/>
              <a:gd name="connsiteX122" fmla="*/ 4495800 w 5171122"/>
              <a:gd name="connsiteY122" fmla="*/ 231317 h 2863886"/>
              <a:gd name="connsiteX123" fmla="*/ 4494848 w 5171122"/>
              <a:gd name="connsiteY123" fmla="*/ 233222 h 2863886"/>
              <a:gd name="connsiteX124" fmla="*/ 4493895 w 5171122"/>
              <a:gd name="connsiteY124" fmla="*/ 235127 h 2863886"/>
              <a:gd name="connsiteX125" fmla="*/ 4493895 w 5171122"/>
              <a:gd name="connsiteY125" fmla="*/ 237032 h 2863886"/>
              <a:gd name="connsiteX126" fmla="*/ 4493895 w 5171122"/>
              <a:gd name="connsiteY126" fmla="*/ 238937 h 2863886"/>
              <a:gd name="connsiteX127" fmla="*/ 4493895 w 5171122"/>
              <a:gd name="connsiteY127" fmla="*/ 240842 h 2863886"/>
              <a:gd name="connsiteX128" fmla="*/ 4493895 w 5171122"/>
              <a:gd name="connsiteY128" fmla="*/ 242747 h 2863886"/>
              <a:gd name="connsiteX129" fmla="*/ 4493895 w 5171122"/>
              <a:gd name="connsiteY129" fmla="*/ 243700 h 2863886"/>
              <a:gd name="connsiteX130" fmla="*/ 4493895 w 5171122"/>
              <a:gd name="connsiteY130" fmla="*/ 244652 h 2863886"/>
              <a:gd name="connsiteX131" fmla="*/ 4493895 w 5171122"/>
              <a:gd name="connsiteY131" fmla="*/ 246557 h 2863886"/>
              <a:gd name="connsiteX132" fmla="*/ 4493895 w 5171122"/>
              <a:gd name="connsiteY132" fmla="*/ 248462 h 2863886"/>
              <a:gd name="connsiteX133" fmla="*/ 4493895 w 5171122"/>
              <a:gd name="connsiteY133" fmla="*/ 250367 h 2863886"/>
              <a:gd name="connsiteX134" fmla="*/ 4493895 w 5171122"/>
              <a:gd name="connsiteY134" fmla="*/ 252272 h 2863886"/>
              <a:gd name="connsiteX135" fmla="*/ 4494848 w 5171122"/>
              <a:gd name="connsiteY135" fmla="*/ 254177 h 2863886"/>
              <a:gd name="connsiteX136" fmla="*/ 4495800 w 5171122"/>
              <a:gd name="connsiteY136" fmla="*/ 256082 h 2863886"/>
              <a:gd name="connsiteX137" fmla="*/ 4496753 w 5171122"/>
              <a:gd name="connsiteY137" fmla="*/ 257987 h 2863886"/>
              <a:gd name="connsiteX138" fmla="*/ 4496753 w 5171122"/>
              <a:gd name="connsiteY138" fmla="*/ 258940 h 2863886"/>
              <a:gd name="connsiteX139" fmla="*/ 4497705 w 5171122"/>
              <a:gd name="connsiteY139" fmla="*/ 259892 h 2863886"/>
              <a:gd name="connsiteX140" fmla="*/ 4498658 w 5171122"/>
              <a:gd name="connsiteY140" fmla="*/ 260845 h 2863886"/>
              <a:gd name="connsiteX141" fmla="*/ 4499610 w 5171122"/>
              <a:gd name="connsiteY141" fmla="*/ 261797 h 2863886"/>
              <a:gd name="connsiteX142" fmla="*/ 4500563 w 5171122"/>
              <a:gd name="connsiteY142" fmla="*/ 262750 h 2863886"/>
              <a:gd name="connsiteX143" fmla="*/ 4501515 w 5171122"/>
              <a:gd name="connsiteY143" fmla="*/ 263702 h 2863886"/>
              <a:gd name="connsiteX144" fmla="*/ 4501515 w 5171122"/>
              <a:gd name="connsiteY144" fmla="*/ 263702 h 2863886"/>
              <a:gd name="connsiteX145" fmla="*/ 4402455 w 5171122"/>
              <a:gd name="connsiteY145" fmla="*/ 436105 h 2863886"/>
              <a:gd name="connsiteX146" fmla="*/ 4402455 w 5171122"/>
              <a:gd name="connsiteY146" fmla="*/ 436105 h 2863886"/>
              <a:gd name="connsiteX147" fmla="*/ 4400550 w 5171122"/>
              <a:gd name="connsiteY147" fmla="*/ 436105 h 2863886"/>
              <a:gd name="connsiteX148" fmla="*/ 4398645 w 5171122"/>
              <a:gd name="connsiteY148" fmla="*/ 436105 h 2863886"/>
              <a:gd name="connsiteX149" fmla="*/ 4396740 w 5171122"/>
              <a:gd name="connsiteY149" fmla="*/ 436105 h 2863886"/>
              <a:gd name="connsiteX150" fmla="*/ 4394835 w 5171122"/>
              <a:gd name="connsiteY150" fmla="*/ 436105 h 2863886"/>
              <a:gd name="connsiteX151" fmla="*/ 4393883 w 5171122"/>
              <a:gd name="connsiteY151" fmla="*/ 436105 h 2863886"/>
              <a:gd name="connsiteX152" fmla="*/ 4392930 w 5171122"/>
              <a:gd name="connsiteY152" fmla="*/ 436105 h 2863886"/>
              <a:gd name="connsiteX153" fmla="*/ 4391025 w 5171122"/>
              <a:gd name="connsiteY153" fmla="*/ 436105 h 2863886"/>
              <a:gd name="connsiteX154" fmla="*/ 4389120 w 5171122"/>
              <a:gd name="connsiteY154" fmla="*/ 436105 h 2863886"/>
              <a:gd name="connsiteX155" fmla="*/ 4387215 w 5171122"/>
              <a:gd name="connsiteY155" fmla="*/ 436105 h 2863886"/>
              <a:gd name="connsiteX156" fmla="*/ 4386263 w 5171122"/>
              <a:gd name="connsiteY156" fmla="*/ 436105 h 2863886"/>
              <a:gd name="connsiteX157" fmla="*/ 4384358 w 5171122"/>
              <a:gd name="connsiteY157" fmla="*/ 437057 h 2863886"/>
              <a:gd name="connsiteX158" fmla="*/ 4382453 w 5171122"/>
              <a:gd name="connsiteY158" fmla="*/ 438010 h 2863886"/>
              <a:gd name="connsiteX159" fmla="*/ 4380548 w 5171122"/>
              <a:gd name="connsiteY159" fmla="*/ 438962 h 2863886"/>
              <a:gd name="connsiteX160" fmla="*/ 4379595 w 5171122"/>
              <a:gd name="connsiteY160" fmla="*/ 438962 h 2863886"/>
              <a:gd name="connsiteX161" fmla="*/ 4378643 w 5171122"/>
              <a:gd name="connsiteY161" fmla="*/ 439915 h 2863886"/>
              <a:gd name="connsiteX162" fmla="*/ 4377690 w 5171122"/>
              <a:gd name="connsiteY162" fmla="*/ 440867 h 2863886"/>
              <a:gd name="connsiteX163" fmla="*/ 4376738 w 5171122"/>
              <a:gd name="connsiteY163" fmla="*/ 441820 h 2863886"/>
              <a:gd name="connsiteX164" fmla="*/ 4375785 w 5171122"/>
              <a:gd name="connsiteY164" fmla="*/ 442772 h 2863886"/>
              <a:gd name="connsiteX165" fmla="*/ 4374833 w 5171122"/>
              <a:gd name="connsiteY165" fmla="*/ 443725 h 2863886"/>
              <a:gd name="connsiteX166" fmla="*/ 4373880 w 5171122"/>
              <a:gd name="connsiteY166" fmla="*/ 444677 h 2863886"/>
              <a:gd name="connsiteX167" fmla="*/ 4372928 w 5171122"/>
              <a:gd name="connsiteY167" fmla="*/ 445630 h 2863886"/>
              <a:gd name="connsiteX168" fmla="*/ 4371975 w 5171122"/>
              <a:gd name="connsiteY168" fmla="*/ 446582 h 2863886"/>
              <a:gd name="connsiteX169" fmla="*/ 4371023 w 5171122"/>
              <a:gd name="connsiteY169" fmla="*/ 447535 h 2863886"/>
              <a:gd name="connsiteX170" fmla="*/ 4371023 w 5171122"/>
              <a:gd name="connsiteY170" fmla="*/ 448487 h 2863886"/>
              <a:gd name="connsiteX171" fmla="*/ 4370070 w 5171122"/>
              <a:gd name="connsiteY171" fmla="*/ 450392 h 2863886"/>
              <a:gd name="connsiteX172" fmla="*/ 4369118 w 5171122"/>
              <a:gd name="connsiteY172" fmla="*/ 452297 h 2863886"/>
              <a:gd name="connsiteX173" fmla="*/ 4368165 w 5171122"/>
              <a:gd name="connsiteY173" fmla="*/ 454202 h 2863886"/>
              <a:gd name="connsiteX174" fmla="*/ 4368165 w 5171122"/>
              <a:gd name="connsiteY174" fmla="*/ 456107 h 2863886"/>
              <a:gd name="connsiteX175" fmla="*/ 4368165 w 5171122"/>
              <a:gd name="connsiteY175" fmla="*/ 456107 h 2863886"/>
              <a:gd name="connsiteX176" fmla="*/ 4169093 w 5171122"/>
              <a:gd name="connsiteY176" fmla="*/ 456107 h 2863886"/>
              <a:gd name="connsiteX177" fmla="*/ 4169093 w 5171122"/>
              <a:gd name="connsiteY177" fmla="*/ 456107 h 2863886"/>
              <a:gd name="connsiteX178" fmla="*/ 4169093 w 5171122"/>
              <a:gd name="connsiteY178" fmla="*/ 454202 h 2863886"/>
              <a:gd name="connsiteX179" fmla="*/ 4168140 w 5171122"/>
              <a:gd name="connsiteY179" fmla="*/ 452297 h 2863886"/>
              <a:gd name="connsiteX180" fmla="*/ 4167188 w 5171122"/>
              <a:gd name="connsiteY180" fmla="*/ 450392 h 2863886"/>
              <a:gd name="connsiteX181" fmla="*/ 4166235 w 5171122"/>
              <a:gd name="connsiteY181" fmla="*/ 448487 h 2863886"/>
              <a:gd name="connsiteX182" fmla="*/ 4166235 w 5171122"/>
              <a:gd name="connsiteY182" fmla="*/ 447535 h 2863886"/>
              <a:gd name="connsiteX183" fmla="*/ 4165283 w 5171122"/>
              <a:gd name="connsiteY183" fmla="*/ 446582 h 2863886"/>
              <a:gd name="connsiteX184" fmla="*/ 4164330 w 5171122"/>
              <a:gd name="connsiteY184" fmla="*/ 445630 h 2863886"/>
              <a:gd name="connsiteX185" fmla="*/ 4163378 w 5171122"/>
              <a:gd name="connsiteY185" fmla="*/ 444677 h 2863886"/>
              <a:gd name="connsiteX186" fmla="*/ 4162425 w 5171122"/>
              <a:gd name="connsiteY186" fmla="*/ 443725 h 2863886"/>
              <a:gd name="connsiteX187" fmla="*/ 4161473 w 5171122"/>
              <a:gd name="connsiteY187" fmla="*/ 442772 h 2863886"/>
              <a:gd name="connsiteX188" fmla="*/ 4160520 w 5171122"/>
              <a:gd name="connsiteY188" fmla="*/ 441820 h 2863886"/>
              <a:gd name="connsiteX189" fmla="*/ 4159568 w 5171122"/>
              <a:gd name="connsiteY189" fmla="*/ 440867 h 2863886"/>
              <a:gd name="connsiteX190" fmla="*/ 4158615 w 5171122"/>
              <a:gd name="connsiteY190" fmla="*/ 439915 h 2863886"/>
              <a:gd name="connsiteX191" fmla="*/ 4157663 w 5171122"/>
              <a:gd name="connsiteY191" fmla="*/ 438962 h 2863886"/>
              <a:gd name="connsiteX192" fmla="*/ 4156710 w 5171122"/>
              <a:gd name="connsiteY192" fmla="*/ 438962 h 2863886"/>
              <a:gd name="connsiteX193" fmla="*/ 4154805 w 5171122"/>
              <a:gd name="connsiteY193" fmla="*/ 438010 h 2863886"/>
              <a:gd name="connsiteX194" fmla="*/ 4152900 w 5171122"/>
              <a:gd name="connsiteY194" fmla="*/ 437057 h 2863886"/>
              <a:gd name="connsiteX195" fmla="*/ 4150995 w 5171122"/>
              <a:gd name="connsiteY195" fmla="*/ 436105 h 2863886"/>
              <a:gd name="connsiteX196" fmla="*/ 4150043 w 5171122"/>
              <a:gd name="connsiteY196" fmla="*/ 436105 h 2863886"/>
              <a:gd name="connsiteX197" fmla="*/ 4148138 w 5171122"/>
              <a:gd name="connsiteY197" fmla="*/ 436105 h 2863886"/>
              <a:gd name="connsiteX198" fmla="*/ 4146233 w 5171122"/>
              <a:gd name="connsiteY198" fmla="*/ 436105 h 2863886"/>
              <a:gd name="connsiteX199" fmla="*/ 4144328 w 5171122"/>
              <a:gd name="connsiteY199" fmla="*/ 436105 h 2863886"/>
              <a:gd name="connsiteX200" fmla="*/ 4143375 w 5171122"/>
              <a:gd name="connsiteY200" fmla="*/ 436105 h 2863886"/>
              <a:gd name="connsiteX201" fmla="*/ 4142423 w 5171122"/>
              <a:gd name="connsiteY201" fmla="*/ 436105 h 2863886"/>
              <a:gd name="connsiteX202" fmla="*/ 4140518 w 5171122"/>
              <a:gd name="connsiteY202" fmla="*/ 436105 h 2863886"/>
              <a:gd name="connsiteX203" fmla="*/ 4138613 w 5171122"/>
              <a:gd name="connsiteY203" fmla="*/ 436105 h 2863886"/>
              <a:gd name="connsiteX204" fmla="*/ 4136708 w 5171122"/>
              <a:gd name="connsiteY204" fmla="*/ 436105 h 2863886"/>
              <a:gd name="connsiteX205" fmla="*/ 4134803 w 5171122"/>
              <a:gd name="connsiteY205" fmla="*/ 436105 h 2863886"/>
              <a:gd name="connsiteX206" fmla="*/ 4134803 w 5171122"/>
              <a:gd name="connsiteY206" fmla="*/ 436105 h 2863886"/>
              <a:gd name="connsiteX207" fmla="*/ 4038600 w 5171122"/>
              <a:gd name="connsiteY207" fmla="*/ 261797 h 2863886"/>
              <a:gd name="connsiteX208" fmla="*/ 4043363 w 5171122"/>
              <a:gd name="connsiteY208" fmla="*/ 229412 h 2863886"/>
              <a:gd name="connsiteX209" fmla="*/ 4007168 w 5171122"/>
              <a:gd name="connsiteY209" fmla="*/ 219887 h 2863886"/>
              <a:gd name="connsiteX210" fmla="*/ 3997643 w 5171122"/>
              <a:gd name="connsiteY210" fmla="*/ 256082 h 2863886"/>
              <a:gd name="connsiteX211" fmla="*/ 4028123 w 5171122"/>
              <a:gd name="connsiteY211" fmla="*/ 267512 h 2863886"/>
              <a:gd name="connsiteX212" fmla="*/ 4127183 w 5171122"/>
              <a:gd name="connsiteY212" fmla="*/ 439915 h 2863886"/>
              <a:gd name="connsiteX213" fmla="*/ 4127183 w 5171122"/>
              <a:gd name="connsiteY213" fmla="*/ 439915 h 2863886"/>
              <a:gd name="connsiteX214" fmla="*/ 4126230 w 5171122"/>
              <a:gd name="connsiteY214" fmla="*/ 440867 h 2863886"/>
              <a:gd name="connsiteX215" fmla="*/ 4125278 w 5171122"/>
              <a:gd name="connsiteY215" fmla="*/ 441820 h 2863886"/>
              <a:gd name="connsiteX216" fmla="*/ 4124325 w 5171122"/>
              <a:gd name="connsiteY216" fmla="*/ 442772 h 2863886"/>
              <a:gd name="connsiteX217" fmla="*/ 4123373 w 5171122"/>
              <a:gd name="connsiteY217" fmla="*/ 443725 h 2863886"/>
              <a:gd name="connsiteX218" fmla="*/ 4122420 w 5171122"/>
              <a:gd name="connsiteY218" fmla="*/ 444677 h 2863886"/>
              <a:gd name="connsiteX219" fmla="*/ 4122420 w 5171122"/>
              <a:gd name="connsiteY219" fmla="*/ 445630 h 2863886"/>
              <a:gd name="connsiteX220" fmla="*/ 4121468 w 5171122"/>
              <a:gd name="connsiteY220" fmla="*/ 447535 h 2863886"/>
              <a:gd name="connsiteX221" fmla="*/ 4120515 w 5171122"/>
              <a:gd name="connsiteY221" fmla="*/ 449440 h 2863886"/>
              <a:gd name="connsiteX222" fmla="*/ 4119563 w 5171122"/>
              <a:gd name="connsiteY222" fmla="*/ 451345 h 2863886"/>
              <a:gd name="connsiteX223" fmla="*/ 4119563 w 5171122"/>
              <a:gd name="connsiteY223" fmla="*/ 452297 h 2863886"/>
              <a:gd name="connsiteX224" fmla="*/ 4119563 w 5171122"/>
              <a:gd name="connsiteY224" fmla="*/ 454202 h 2863886"/>
              <a:gd name="connsiteX225" fmla="*/ 4119563 w 5171122"/>
              <a:gd name="connsiteY225" fmla="*/ 456107 h 2863886"/>
              <a:gd name="connsiteX226" fmla="*/ 4119563 w 5171122"/>
              <a:gd name="connsiteY226" fmla="*/ 458012 h 2863886"/>
              <a:gd name="connsiteX227" fmla="*/ 4119563 w 5171122"/>
              <a:gd name="connsiteY227" fmla="*/ 458965 h 2863886"/>
              <a:gd name="connsiteX228" fmla="*/ 4119563 w 5171122"/>
              <a:gd name="connsiteY228" fmla="*/ 459917 h 2863886"/>
              <a:gd name="connsiteX229" fmla="*/ 4119563 w 5171122"/>
              <a:gd name="connsiteY229" fmla="*/ 461822 h 2863886"/>
              <a:gd name="connsiteX230" fmla="*/ 4119563 w 5171122"/>
              <a:gd name="connsiteY230" fmla="*/ 463727 h 2863886"/>
              <a:gd name="connsiteX231" fmla="*/ 4119563 w 5171122"/>
              <a:gd name="connsiteY231" fmla="*/ 465632 h 2863886"/>
              <a:gd name="connsiteX232" fmla="*/ 4119563 w 5171122"/>
              <a:gd name="connsiteY232" fmla="*/ 466585 h 2863886"/>
              <a:gd name="connsiteX233" fmla="*/ 4120515 w 5171122"/>
              <a:gd name="connsiteY233" fmla="*/ 468490 h 2863886"/>
              <a:gd name="connsiteX234" fmla="*/ 4121468 w 5171122"/>
              <a:gd name="connsiteY234" fmla="*/ 470395 h 2863886"/>
              <a:gd name="connsiteX235" fmla="*/ 4122420 w 5171122"/>
              <a:gd name="connsiteY235" fmla="*/ 472300 h 2863886"/>
              <a:gd name="connsiteX236" fmla="*/ 4122420 w 5171122"/>
              <a:gd name="connsiteY236" fmla="*/ 473252 h 2863886"/>
              <a:gd name="connsiteX237" fmla="*/ 4123373 w 5171122"/>
              <a:gd name="connsiteY237" fmla="*/ 474205 h 2863886"/>
              <a:gd name="connsiteX238" fmla="*/ 4124325 w 5171122"/>
              <a:gd name="connsiteY238" fmla="*/ 475157 h 2863886"/>
              <a:gd name="connsiteX239" fmla="*/ 4125278 w 5171122"/>
              <a:gd name="connsiteY239" fmla="*/ 476110 h 2863886"/>
              <a:gd name="connsiteX240" fmla="*/ 4126230 w 5171122"/>
              <a:gd name="connsiteY240" fmla="*/ 477062 h 2863886"/>
              <a:gd name="connsiteX241" fmla="*/ 4127183 w 5171122"/>
              <a:gd name="connsiteY241" fmla="*/ 478015 h 2863886"/>
              <a:gd name="connsiteX242" fmla="*/ 4127183 w 5171122"/>
              <a:gd name="connsiteY242" fmla="*/ 478015 h 2863886"/>
              <a:gd name="connsiteX243" fmla="*/ 4028123 w 5171122"/>
              <a:gd name="connsiteY243" fmla="*/ 650417 h 2863886"/>
              <a:gd name="connsiteX244" fmla="*/ 4028123 w 5171122"/>
              <a:gd name="connsiteY244" fmla="*/ 650417 h 2863886"/>
              <a:gd name="connsiteX245" fmla="*/ 4026218 w 5171122"/>
              <a:gd name="connsiteY245" fmla="*/ 650417 h 2863886"/>
              <a:gd name="connsiteX246" fmla="*/ 4024313 w 5171122"/>
              <a:gd name="connsiteY246" fmla="*/ 650417 h 2863886"/>
              <a:gd name="connsiteX247" fmla="*/ 4022408 w 5171122"/>
              <a:gd name="connsiteY247" fmla="*/ 650417 h 2863886"/>
              <a:gd name="connsiteX248" fmla="*/ 4020503 w 5171122"/>
              <a:gd name="connsiteY248" fmla="*/ 650417 h 2863886"/>
              <a:gd name="connsiteX249" fmla="*/ 4019550 w 5171122"/>
              <a:gd name="connsiteY249" fmla="*/ 650417 h 2863886"/>
              <a:gd name="connsiteX250" fmla="*/ 4018598 w 5171122"/>
              <a:gd name="connsiteY250" fmla="*/ 650417 h 2863886"/>
              <a:gd name="connsiteX251" fmla="*/ 4016693 w 5171122"/>
              <a:gd name="connsiteY251" fmla="*/ 650417 h 2863886"/>
              <a:gd name="connsiteX252" fmla="*/ 4014788 w 5171122"/>
              <a:gd name="connsiteY252" fmla="*/ 650417 h 2863886"/>
              <a:gd name="connsiteX253" fmla="*/ 4012883 w 5171122"/>
              <a:gd name="connsiteY253" fmla="*/ 650417 h 2863886"/>
              <a:gd name="connsiteX254" fmla="*/ 4011930 w 5171122"/>
              <a:gd name="connsiteY254" fmla="*/ 650417 h 2863886"/>
              <a:gd name="connsiteX255" fmla="*/ 4010025 w 5171122"/>
              <a:gd name="connsiteY255" fmla="*/ 651370 h 2863886"/>
              <a:gd name="connsiteX256" fmla="*/ 4008120 w 5171122"/>
              <a:gd name="connsiteY256" fmla="*/ 652322 h 2863886"/>
              <a:gd name="connsiteX257" fmla="*/ 4006215 w 5171122"/>
              <a:gd name="connsiteY257" fmla="*/ 653275 h 2863886"/>
              <a:gd name="connsiteX258" fmla="*/ 4005263 w 5171122"/>
              <a:gd name="connsiteY258" fmla="*/ 653275 h 2863886"/>
              <a:gd name="connsiteX259" fmla="*/ 4004310 w 5171122"/>
              <a:gd name="connsiteY259" fmla="*/ 654227 h 2863886"/>
              <a:gd name="connsiteX260" fmla="*/ 4003358 w 5171122"/>
              <a:gd name="connsiteY260" fmla="*/ 655180 h 2863886"/>
              <a:gd name="connsiteX261" fmla="*/ 4002405 w 5171122"/>
              <a:gd name="connsiteY261" fmla="*/ 656132 h 2863886"/>
              <a:gd name="connsiteX262" fmla="*/ 4001453 w 5171122"/>
              <a:gd name="connsiteY262" fmla="*/ 657085 h 2863886"/>
              <a:gd name="connsiteX263" fmla="*/ 4000500 w 5171122"/>
              <a:gd name="connsiteY263" fmla="*/ 658037 h 2863886"/>
              <a:gd name="connsiteX264" fmla="*/ 3999548 w 5171122"/>
              <a:gd name="connsiteY264" fmla="*/ 658990 h 2863886"/>
              <a:gd name="connsiteX265" fmla="*/ 3998595 w 5171122"/>
              <a:gd name="connsiteY265" fmla="*/ 659942 h 2863886"/>
              <a:gd name="connsiteX266" fmla="*/ 3997643 w 5171122"/>
              <a:gd name="connsiteY266" fmla="*/ 660895 h 2863886"/>
              <a:gd name="connsiteX267" fmla="*/ 3996690 w 5171122"/>
              <a:gd name="connsiteY267" fmla="*/ 661847 h 2863886"/>
              <a:gd name="connsiteX268" fmla="*/ 3996690 w 5171122"/>
              <a:gd name="connsiteY268" fmla="*/ 662800 h 2863886"/>
              <a:gd name="connsiteX269" fmla="*/ 3995738 w 5171122"/>
              <a:gd name="connsiteY269" fmla="*/ 664705 h 2863886"/>
              <a:gd name="connsiteX270" fmla="*/ 3994785 w 5171122"/>
              <a:gd name="connsiteY270" fmla="*/ 666610 h 2863886"/>
              <a:gd name="connsiteX271" fmla="*/ 3993833 w 5171122"/>
              <a:gd name="connsiteY271" fmla="*/ 668515 h 2863886"/>
              <a:gd name="connsiteX272" fmla="*/ 3993833 w 5171122"/>
              <a:gd name="connsiteY272" fmla="*/ 670420 h 2863886"/>
              <a:gd name="connsiteX273" fmla="*/ 3993833 w 5171122"/>
              <a:gd name="connsiteY273" fmla="*/ 670420 h 2863886"/>
              <a:gd name="connsiteX274" fmla="*/ 3794760 w 5171122"/>
              <a:gd name="connsiteY274" fmla="*/ 670420 h 2863886"/>
              <a:gd name="connsiteX275" fmla="*/ 3794760 w 5171122"/>
              <a:gd name="connsiteY275" fmla="*/ 670420 h 2863886"/>
              <a:gd name="connsiteX276" fmla="*/ 3794760 w 5171122"/>
              <a:gd name="connsiteY276" fmla="*/ 668515 h 2863886"/>
              <a:gd name="connsiteX277" fmla="*/ 3793808 w 5171122"/>
              <a:gd name="connsiteY277" fmla="*/ 666610 h 2863886"/>
              <a:gd name="connsiteX278" fmla="*/ 3792855 w 5171122"/>
              <a:gd name="connsiteY278" fmla="*/ 664705 h 2863886"/>
              <a:gd name="connsiteX279" fmla="*/ 3791903 w 5171122"/>
              <a:gd name="connsiteY279" fmla="*/ 662800 h 2863886"/>
              <a:gd name="connsiteX280" fmla="*/ 3791903 w 5171122"/>
              <a:gd name="connsiteY280" fmla="*/ 661847 h 2863886"/>
              <a:gd name="connsiteX281" fmla="*/ 3790950 w 5171122"/>
              <a:gd name="connsiteY281" fmla="*/ 660895 h 2863886"/>
              <a:gd name="connsiteX282" fmla="*/ 3789998 w 5171122"/>
              <a:gd name="connsiteY282" fmla="*/ 659942 h 2863886"/>
              <a:gd name="connsiteX283" fmla="*/ 3789045 w 5171122"/>
              <a:gd name="connsiteY283" fmla="*/ 658990 h 2863886"/>
              <a:gd name="connsiteX284" fmla="*/ 3788093 w 5171122"/>
              <a:gd name="connsiteY284" fmla="*/ 658037 h 2863886"/>
              <a:gd name="connsiteX285" fmla="*/ 3787140 w 5171122"/>
              <a:gd name="connsiteY285" fmla="*/ 657085 h 2863886"/>
              <a:gd name="connsiteX286" fmla="*/ 3786188 w 5171122"/>
              <a:gd name="connsiteY286" fmla="*/ 656132 h 2863886"/>
              <a:gd name="connsiteX287" fmla="*/ 3785235 w 5171122"/>
              <a:gd name="connsiteY287" fmla="*/ 655180 h 2863886"/>
              <a:gd name="connsiteX288" fmla="*/ 3784283 w 5171122"/>
              <a:gd name="connsiteY288" fmla="*/ 654227 h 2863886"/>
              <a:gd name="connsiteX289" fmla="*/ 3783330 w 5171122"/>
              <a:gd name="connsiteY289" fmla="*/ 653275 h 2863886"/>
              <a:gd name="connsiteX290" fmla="*/ 3782378 w 5171122"/>
              <a:gd name="connsiteY290" fmla="*/ 653275 h 2863886"/>
              <a:gd name="connsiteX291" fmla="*/ 3780473 w 5171122"/>
              <a:gd name="connsiteY291" fmla="*/ 652322 h 2863886"/>
              <a:gd name="connsiteX292" fmla="*/ 3778568 w 5171122"/>
              <a:gd name="connsiteY292" fmla="*/ 651370 h 2863886"/>
              <a:gd name="connsiteX293" fmla="*/ 3776663 w 5171122"/>
              <a:gd name="connsiteY293" fmla="*/ 650417 h 2863886"/>
              <a:gd name="connsiteX294" fmla="*/ 3775710 w 5171122"/>
              <a:gd name="connsiteY294" fmla="*/ 650417 h 2863886"/>
              <a:gd name="connsiteX295" fmla="*/ 3773805 w 5171122"/>
              <a:gd name="connsiteY295" fmla="*/ 650417 h 2863886"/>
              <a:gd name="connsiteX296" fmla="*/ 3771900 w 5171122"/>
              <a:gd name="connsiteY296" fmla="*/ 650417 h 2863886"/>
              <a:gd name="connsiteX297" fmla="*/ 3769995 w 5171122"/>
              <a:gd name="connsiteY297" fmla="*/ 650417 h 2863886"/>
              <a:gd name="connsiteX298" fmla="*/ 3769043 w 5171122"/>
              <a:gd name="connsiteY298" fmla="*/ 650417 h 2863886"/>
              <a:gd name="connsiteX299" fmla="*/ 3768090 w 5171122"/>
              <a:gd name="connsiteY299" fmla="*/ 650417 h 2863886"/>
              <a:gd name="connsiteX300" fmla="*/ 3766185 w 5171122"/>
              <a:gd name="connsiteY300" fmla="*/ 650417 h 2863886"/>
              <a:gd name="connsiteX301" fmla="*/ 3764280 w 5171122"/>
              <a:gd name="connsiteY301" fmla="*/ 650417 h 2863886"/>
              <a:gd name="connsiteX302" fmla="*/ 3762375 w 5171122"/>
              <a:gd name="connsiteY302" fmla="*/ 650417 h 2863886"/>
              <a:gd name="connsiteX303" fmla="*/ 3760470 w 5171122"/>
              <a:gd name="connsiteY303" fmla="*/ 650417 h 2863886"/>
              <a:gd name="connsiteX304" fmla="*/ 3760470 w 5171122"/>
              <a:gd name="connsiteY304" fmla="*/ 650417 h 2863886"/>
              <a:gd name="connsiteX305" fmla="*/ 3661410 w 5171122"/>
              <a:gd name="connsiteY305" fmla="*/ 478015 h 2863886"/>
              <a:gd name="connsiteX306" fmla="*/ 3666173 w 5171122"/>
              <a:gd name="connsiteY306" fmla="*/ 445630 h 2863886"/>
              <a:gd name="connsiteX307" fmla="*/ 3629978 w 5171122"/>
              <a:gd name="connsiteY307" fmla="*/ 436105 h 2863886"/>
              <a:gd name="connsiteX308" fmla="*/ 3620453 w 5171122"/>
              <a:gd name="connsiteY308" fmla="*/ 472300 h 2863886"/>
              <a:gd name="connsiteX309" fmla="*/ 3650933 w 5171122"/>
              <a:gd name="connsiteY309" fmla="*/ 483730 h 2863886"/>
              <a:gd name="connsiteX310" fmla="*/ 3752850 w 5171122"/>
              <a:gd name="connsiteY310" fmla="*/ 655180 h 2863886"/>
              <a:gd name="connsiteX311" fmla="*/ 3752850 w 5171122"/>
              <a:gd name="connsiteY311" fmla="*/ 655180 h 2863886"/>
              <a:gd name="connsiteX312" fmla="*/ 3751898 w 5171122"/>
              <a:gd name="connsiteY312" fmla="*/ 656132 h 2863886"/>
              <a:gd name="connsiteX313" fmla="*/ 3750945 w 5171122"/>
              <a:gd name="connsiteY313" fmla="*/ 657085 h 2863886"/>
              <a:gd name="connsiteX314" fmla="*/ 3749993 w 5171122"/>
              <a:gd name="connsiteY314" fmla="*/ 658037 h 2863886"/>
              <a:gd name="connsiteX315" fmla="*/ 3749040 w 5171122"/>
              <a:gd name="connsiteY315" fmla="*/ 658990 h 2863886"/>
              <a:gd name="connsiteX316" fmla="*/ 3748088 w 5171122"/>
              <a:gd name="connsiteY316" fmla="*/ 659942 h 2863886"/>
              <a:gd name="connsiteX317" fmla="*/ 3748088 w 5171122"/>
              <a:gd name="connsiteY317" fmla="*/ 660895 h 2863886"/>
              <a:gd name="connsiteX318" fmla="*/ 3747135 w 5171122"/>
              <a:gd name="connsiteY318" fmla="*/ 662800 h 2863886"/>
              <a:gd name="connsiteX319" fmla="*/ 3746183 w 5171122"/>
              <a:gd name="connsiteY319" fmla="*/ 664705 h 2863886"/>
              <a:gd name="connsiteX320" fmla="*/ 3745230 w 5171122"/>
              <a:gd name="connsiteY320" fmla="*/ 666610 h 2863886"/>
              <a:gd name="connsiteX321" fmla="*/ 3745230 w 5171122"/>
              <a:gd name="connsiteY321" fmla="*/ 667562 h 2863886"/>
              <a:gd name="connsiteX322" fmla="*/ 3745230 w 5171122"/>
              <a:gd name="connsiteY322" fmla="*/ 669467 h 2863886"/>
              <a:gd name="connsiteX323" fmla="*/ 3745230 w 5171122"/>
              <a:gd name="connsiteY323" fmla="*/ 671372 h 2863886"/>
              <a:gd name="connsiteX324" fmla="*/ 3745230 w 5171122"/>
              <a:gd name="connsiteY324" fmla="*/ 673277 h 2863886"/>
              <a:gd name="connsiteX325" fmla="*/ 3745230 w 5171122"/>
              <a:gd name="connsiteY325" fmla="*/ 674230 h 2863886"/>
              <a:gd name="connsiteX326" fmla="*/ 3745230 w 5171122"/>
              <a:gd name="connsiteY326" fmla="*/ 675182 h 2863886"/>
              <a:gd name="connsiteX327" fmla="*/ 3745230 w 5171122"/>
              <a:gd name="connsiteY327" fmla="*/ 677087 h 2863886"/>
              <a:gd name="connsiteX328" fmla="*/ 3745230 w 5171122"/>
              <a:gd name="connsiteY328" fmla="*/ 678992 h 2863886"/>
              <a:gd name="connsiteX329" fmla="*/ 3745230 w 5171122"/>
              <a:gd name="connsiteY329" fmla="*/ 680897 h 2863886"/>
              <a:gd name="connsiteX330" fmla="*/ 3745230 w 5171122"/>
              <a:gd name="connsiteY330" fmla="*/ 682802 h 2863886"/>
              <a:gd name="connsiteX331" fmla="*/ 3746183 w 5171122"/>
              <a:gd name="connsiteY331" fmla="*/ 684707 h 2863886"/>
              <a:gd name="connsiteX332" fmla="*/ 3747135 w 5171122"/>
              <a:gd name="connsiteY332" fmla="*/ 686612 h 2863886"/>
              <a:gd name="connsiteX333" fmla="*/ 3748088 w 5171122"/>
              <a:gd name="connsiteY333" fmla="*/ 688517 h 2863886"/>
              <a:gd name="connsiteX334" fmla="*/ 3748088 w 5171122"/>
              <a:gd name="connsiteY334" fmla="*/ 689470 h 2863886"/>
              <a:gd name="connsiteX335" fmla="*/ 3749040 w 5171122"/>
              <a:gd name="connsiteY335" fmla="*/ 690422 h 2863886"/>
              <a:gd name="connsiteX336" fmla="*/ 3749993 w 5171122"/>
              <a:gd name="connsiteY336" fmla="*/ 691375 h 2863886"/>
              <a:gd name="connsiteX337" fmla="*/ 3750945 w 5171122"/>
              <a:gd name="connsiteY337" fmla="*/ 692327 h 2863886"/>
              <a:gd name="connsiteX338" fmla="*/ 3751898 w 5171122"/>
              <a:gd name="connsiteY338" fmla="*/ 693280 h 2863886"/>
              <a:gd name="connsiteX339" fmla="*/ 3752850 w 5171122"/>
              <a:gd name="connsiteY339" fmla="*/ 694232 h 2863886"/>
              <a:gd name="connsiteX340" fmla="*/ 3752850 w 5171122"/>
              <a:gd name="connsiteY340" fmla="*/ 694232 h 2863886"/>
              <a:gd name="connsiteX341" fmla="*/ 3653790 w 5171122"/>
              <a:gd name="connsiteY341" fmla="*/ 866635 h 2863886"/>
              <a:gd name="connsiteX342" fmla="*/ 3653790 w 5171122"/>
              <a:gd name="connsiteY342" fmla="*/ 866635 h 2863886"/>
              <a:gd name="connsiteX343" fmla="*/ 3651885 w 5171122"/>
              <a:gd name="connsiteY343" fmla="*/ 866635 h 2863886"/>
              <a:gd name="connsiteX344" fmla="*/ 3649980 w 5171122"/>
              <a:gd name="connsiteY344" fmla="*/ 866635 h 2863886"/>
              <a:gd name="connsiteX345" fmla="*/ 3648075 w 5171122"/>
              <a:gd name="connsiteY345" fmla="*/ 866635 h 2863886"/>
              <a:gd name="connsiteX346" fmla="*/ 3646170 w 5171122"/>
              <a:gd name="connsiteY346" fmla="*/ 866635 h 2863886"/>
              <a:gd name="connsiteX347" fmla="*/ 3645218 w 5171122"/>
              <a:gd name="connsiteY347" fmla="*/ 866635 h 2863886"/>
              <a:gd name="connsiteX348" fmla="*/ 3644265 w 5171122"/>
              <a:gd name="connsiteY348" fmla="*/ 866635 h 2863886"/>
              <a:gd name="connsiteX349" fmla="*/ 3642360 w 5171122"/>
              <a:gd name="connsiteY349" fmla="*/ 866635 h 2863886"/>
              <a:gd name="connsiteX350" fmla="*/ 3640455 w 5171122"/>
              <a:gd name="connsiteY350" fmla="*/ 866635 h 2863886"/>
              <a:gd name="connsiteX351" fmla="*/ 3638550 w 5171122"/>
              <a:gd name="connsiteY351" fmla="*/ 866635 h 2863886"/>
              <a:gd name="connsiteX352" fmla="*/ 3637598 w 5171122"/>
              <a:gd name="connsiteY352" fmla="*/ 866635 h 2863886"/>
              <a:gd name="connsiteX353" fmla="*/ 3635693 w 5171122"/>
              <a:gd name="connsiteY353" fmla="*/ 867587 h 2863886"/>
              <a:gd name="connsiteX354" fmla="*/ 3633788 w 5171122"/>
              <a:gd name="connsiteY354" fmla="*/ 868540 h 2863886"/>
              <a:gd name="connsiteX355" fmla="*/ 3631883 w 5171122"/>
              <a:gd name="connsiteY355" fmla="*/ 869492 h 2863886"/>
              <a:gd name="connsiteX356" fmla="*/ 3630930 w 5171122"/>
              <a:gd name="connsiteY356" fmla="*/ 869492 h 2863886"/>
              <a:gd name="connsiteX357" fmla="*/ 3629978 w 5171122"/>
              <a:gd name="connsiteY357" fmla="*/ 870445 h 2863886"/>
              <a:gd name="connsiteX358" fmla="*/ 3629025 w 5171122"/>
              <a:gd name="connsiteY358" fmla="*/ 871397 h 2863886"/>
              <a:gd name="connsiteX359" fmla="*/ 3628073 w 5171122"/>
              <a:gd name="connsiteY359" fmla="*/ 872350 h 2863886"/>
              <a:gd name="connsiteX360" fmla="*/ 3627120 w 5171122"/>
              <a:gd name="connsiteY360" fmla="*/ 873302 h 2863886"/>
              <a:gd name="connsiteX361" fmla="*/ 3626168 w 5171122"/>
              <a:gd name="connsiteY361" fmla="*/ 874255 h 2863886"/>
              <a:gd name="connsiteX362" fmla="*/ 3625215 w 5171122"/>
              <a:gd name="connsiteY362" fmla="*/ 875207 h 2863886"/>
              <a:gd name="connsiteX363" fmla="*/ 3624263 w 5171122"/>
              <a:gd name="connsiteY363" fmla="*/ 876160 h 2863886"/>
              <a:gd name="connsiteX364" fmla="*/ 3623310 w 5171122"/>
              <a:gd name="connsiteY364" fmla="*/ 877112 h 2863886"/>
              <a:gd name="connsiteX365" fmla="*/ 3622358 w 5171122"/>
              <a:gd name="connsiteY365" fmla="*/ 878065 h 2863886"/>
              <a:gd name="connsiteX366" fmla="*/ 3622358 w 5171122"/>
              <a:gd name="connsiteY366" fmla="*/ 879017 h 2863886"/>
              <a:gd name="connsiteX367" fmla="*/ 3621405 w 5171122"/>
              <a:gd name="connsiteY367" fmla="*/ 880922 h 2863886"/>
              <a:gd name="connsiteX368" fmla="*/ 3620453 w 5171122"/>
              <a:gd name="connsiteY368" fmla="*/ 882827 h 2863886"/>
              <a:gd name="connsiteX369" fmla="*/ 3619500 w 5171122"/>
              <a:gd name="connsiteY369" fmla="*/ 884732 h 2863886"/>
              <a:gd name="connsiteX370" fmla="*/ 3619500 w 5171122"/>
              <a:gd name="connsiteY370" fmla="*/ 886637 h 2863886"/>
              <a:gd name="connsiteX371" fmla="*/ 3619500 w 5171122"/>
              <a:gd name="connsiteY371" fmla="*/ 886637 h 2863886"/>
              <a:gd name="connsiteX372" fmla="*/ 3420428 w 5171122"/>
              <a:gd name="connsiteY372" fmla="*/ 886637 h 2863886"/>
              <a:gd name="connsiteX373" fmla="*/ 3420428 w 5171122"/>
              <a:gd name="connsiteY373" fmla="*/ 886637 h 2863886"/>
              <a:gd name="connsiteX374" fmla="*/ 3420428 w 5171122"/>
              <a:gd name="connsiteY374" fmla="*/ 884732 h 2863886"/>
              <a:gd name="connsiteX375" fmla="*/ 3419475 w 5171122"/>
              <a:gd name="connsiteY375" fmla="*/ 882827 h 2863886"/>
              <a:gd name="connsiteX376" fmla="*/ 3418523 w 5171122"/>
              <a:gd name="connsiteY376" fmla="*/ 880922 h 2863886"/>
              <a:gd name="connsiteX377" fmla="*/ 3417570 w 5171122"/>
              <a:gd name="connsiteY377" fmla="*/ 879017 h 2863886"/>
              <a:gd name="connsiteX378" fmla="*/ 3417570 w 5171122"/>
              <a:gd name="connsiteY378" fmla="*/ 878065 h 2863886"/>
              <a:gd name="connsiteX379" fmla="*/ 3416618 w 5171122"/>
              <a:gd name="connsiteY379" fmla="*/ 877112 h 2863886"/>
              <a:gd name="connsiteX380" fmla="*/ 3415665 w 5171122"/>
              <a:gd name="connsiteY380" fmla="*/ 876160 h 2863886"/>
              <a:gd name="connsiteX381" fmla="*/ 3414713 w 5171122"/>
              <a:gd name="connsiteY381" fmla="*/ 875207 h 2863886"/>
              <a:gd name="connsiteX382" fmla="*/ 3413760 w 5171122"/>
              <a:gd name="connsiteY382" fmla="*/ 874255 h 2863886"/>
              <a:gd name="connsiteX383" fmla="*/ 3412808 w 5171122"/>
              <a:gd name="connsiteY383" fmla="*/ 873302 h 2863886"/>
              <a:gd name="connsiteX384" fmla="*/ 3411855 w 5171122"/>
              <a:gd name="connsiteY384" fmla="*/ 872350 h 2863886"/>
              <a:gd name="connsiteX385" fmla="*/ 3410903 w 5171122"/>
              <a:gd name="connsiteY385" fmla="*/ 871397 h 2863886"/>
              <a:gd name="connsiteX386" fmla="*/ 3409950 w 5171122"/>
              <a:gd name="connsiteY386" fmla="*/ 870445 h 2863886"/>
              <a:gd name="connsiteX387" fmla="*/ 3408998 w 5171122"/>
              <a:gd name="connsiteY387" fmla="*/ 869492 h 2863886"/>
              <a:gd name="connsiteX388" fmla="*/ 3408045 w 5171122"/>
              <a:gd name="connsiteY388" fmla="*/ 869492 h 2863886"/>
              <a:gd name="connsiteX389" fmla="*/ 3406140 w 5171122"/>
              <a:gd name="connsiteY389" fmla="*/ 868540 h 2863886"/>
              <a:gd name="connsiteX390" fmla="*/ 3404235 w 5171122"/>
              <a:gd name="connsiteY390" fmla="*/ 867587 h 2863886"/>
              <a:gd name="connsiteX391" fmla="*/ 3402330 w 5171122"/>
              <a:gd name="connsiteY391" fmla="*/ 866635 h 2863886"/>
              <a:gd name="connsiteX392" fmla="*/ 3401378 w 5171122"/>
              <a:gd name="connsiteY392" fmla="*/ 866635 h 2863886"/>
              <a:gd name="connsiteX393" fmla="*/ 3399473 w 5171122"/>
              <a:gd name="connsiteY393" fmla="*/ 866635 h 2863886"/>
              <a:gd name="connsiteX394" fmla="*/ 3397568 w 5171122"/>
              <a:gd name="connsiteY394" fmla="*/ 866635 h 2863886"/>
              <a:gd name="connsiteX395" fmla="*/ 3395663 w 5171122"/>
              <a:gd name="connsiteY395" fmla="*/ 866635 h 2863886"/>
              <a:gd name="connsiteX396" fmla="*/ 3394710 w 5171122"/>
              <a:gd name="connsiteY396" fmla="*/ 866635 h 2863886"/>
              <a:gd name="connsiteX397" fmla="*/ 3393758 w 5171122"/>
              <a:gd name="connsiteY397" fmla="*/ 866635 h 2863886"/>
              <a:gd name="connsiteX398" fmla="*/ 3391853 w 5171122"/>
              <a:gd name="connsiteY398" fmla="*/ 866635 h 2863886"/>
              <a:gd name="connsiteX399" fmla="*/ 3389948 w 5171122"/>
              <a:gd name="connsiteY399" fmla="*/ 866635 h 2863886"/>
              <a:gd name="connsiteX400" fmla="*/ 3388043 w 5171122"/>
              <a:gd name="connsiteY400" fmla="*/ 866635 h 2863886"/>
              <a:gd name="connsiteX401" fmla="*/ 3386138 w 5171122"/>
              <a:gd name="connsiteY401" fmla="*/ 866635 h 2863886"/>
              <a:gd name="connsiteX402" fmla="*/ 3386138 w 5171122"/>
              <a:gd name="connsiteY402" fmla="*/ 866635 h 2863886"/>
              <a:gd name="connsiteX403" fmla="*/ 3287078 w 5171122"/>
              <a:gd name="connsiteY403" fmla="*/ 694232 h 2863886"/>
              <a:gd name="connsiteX404" fmla="*/ 3287078 w 5171122"/>
              <a:gd name="connsiteY404" fmla="*/ 694232 h 2863886"/>
              <a:gd name="connsiteX405" fmla="*/ 3288030 w 5171122"/>
              <a:gd name="connsiteY405" fmla="*/ 693280 h 2863886"/>
              <a:gd name="connsiteX406" fmla="*/ 3288983 w 5171122"/>
              <a:gd name="connsiteY406" fmla="*/ 692327 h 2863886"/>
              <a:gd name="connsiteX407" fmla="*/ 3289935 w 5171122"/>
              <a:gd name="connsiteY407" fmla="*/ 691375 h 2863886"/>
              <a:gd name="connsiteX408" fmla="*/ 3290888 w 5171122"/>
              <a:gd name="connsiteY408" fmla="*/ 690422 h 2863886"/>
              <a:gd name="connsiteX409" fmla="*/ 3291840 w 5171122"/>
              <a:gd name="connsiteY409" fmla="*/ 689470 h 2863886"/>
              <a:gd name="connsiteX410" fmla="*/ 3291840 w 5171122"/>
              <a:gd name="connsiteY410" fmla="*/ 688517 h 2863886"/>
              <a:gd name="connsiteX411" fmla="*/ 3292793 w 5171122"/>
              <a:gd name="connsiteY411" fmla="*/ 686612 h 2863886"/>
              <a:gd name="connsiteX412" fmla="*/ 3293745 w 5171122"/>
              <a:gd name="connsiteY412" fmla="*/ 684707 h 2863886"/>
              <a:gd name="connsiteX413" fmla="*/ 3294698 w 5171122"/>
              <a:gd name="connsiteY413" fmla="*/ 682802 h 2863886"/>
              <a:gd name="connsiteX414" fmla="*/ 3294698 w 5171122"/>
              <a:gd name="connsiteY414" fmla="*/ 681850 h 2863886"/>
              <a:gd name="connsiteX415" fmla="*/ 3294698 w 5171122"/>
              <a:gd name="connsiteY415" fmla="*/ 679945 h 2863886"/>
              <a:gd name="connsiteX416" fmla="*/ 3294698 w 5171122"/>
              <a:gd name="connsiteY416" fmla="*/ 678040 h 2863886"/>
              <a:gd name="connsiteX417" fmla="*/ 3294698 w 5171122"/>
              <a:gd name="connsiteY417" fmla="*/ 676135 h 2863886"/>
              <a:gd name="connsiteX418" fmla="*/ 3294698 w 5171122"/>
              <a:gd name="connsiteY418" fmla="*/ 675182 h 2863886"/>
              <a:gd name="connsiteX419" fmla="*/ 3294698 w 5171122"/>
              <a:gd name="connsiteY419" fmla="*/ 674230 h 2863886"/>
              <a:gd name="connsiteX420" fmla="*/ 3294698 w 5171122"/>
              <a:gd name="connsiteY420" fmla="*/ 672325 h 2863886"/>
              <a:gd name="connsiteX421" fmla="*/ 3294698 w 5171122"/>
              <a:gd name="connsiteY421" fmla="*/ 670420 h 2863886"/>
              <a:gd name="connsiteX422" fmla="*/ 3294698 w 5171122"/>
              <a:gd name="connsiteY422" fmla="*/ 668515 h 2863886"/>
              <a:gd name="connsiteX423" fmla="*/ 3294698 w 5171122"/>
              <a:gd name="connsiteY423" fmla="*/ 667562 h 2863886"/>
              <a:gd name="connsiteX424" fmla="*/ 3293745 w 5171122"/>
              <a:gd name="connsiteY424" fmla="*/ 665657 h 2863886"/>
              <a:gd name="connsiteX425" fmla="*/ 3292793 w 5171122"/>
              <a:gd name="connsiteY425" fmla="*/ 663752 h 2863886"/>
              <a:gd name="connsiteX426" fmla="*/ 3291840 w 5171122"/>
              <a:gd name="connsiteY426" fmla="*/ 661847 h 2863886"/>
              <a:gd name="connsiteX427" fmla="*/ 3291840 w 5171122"/>
              <a:gd name="connsiteY427" fmla="*/ 660895 h 2863886"/>
              <a:gd name="connsiteX428" fmla="*/ 3290888 w 5171122"/>
              <a:gd name="connsiteY428" fmla="*/ 659942 h 2863886"/>
              <a:gd name="connsiteX429" fmla="*/ 3289935 w 5171122"/>
              <a:gd name="connsiteY429" fmla="*/ 658990 h 2863886"/>
              <a:gd name="connsiteX430" fmla="*/ 3288983 w 5171122"/>
              <a:gd name="connsiteY430" fmla="*/ 658037 h 2863886"/>
              <a:gd name="connsiteX431" fmla="*/ 3288030 w 5171122"/>
              <a:gd name="connsiteY431" fmla="*/ 657085 h 2863886"/>
              <a:gd name="connsiteX432" fmla="*/ 3287078 w 5171122"/>
              <a:gd name="connsiteY432" fmla="*/ 656132 h 2863886"/>
              <a:gd name="connsiteX433" fmla="*/ 3287078 w 5171122"/>
              <a:gd name="connsiteY433" fmla="*/ 656132 h 2863886"/>
              <a:gd name="connsiteX434" fmla="*/ 3386138 w 5171122"/>
              <a:gd name="connsiteY434" fmla="*/ 483730 h 2863886"/>
              <a:gd name="connsiteX435" fmla="*/ 3416618 w 5171122"/>
              <a:gd name="connsiteY435" fmla="*/ 472300 h 2863886"/>
              <a:gd name="connsiteX436" fmla="*/ 3407093 w 5171122"/>
              <a:gd name="connsiteY436" fmla="*/ 436105 h 2863886"/>
              <a:gd name="connsiteX437" fmla="*/ 3370898 w 5171122"/>
              <a:gd name="connsiteY437" fmla="*/ 445630 h 2863886"/>
              <a:gd name="connsiteX438" fmla="*/ 3375660 w 5171122"/>
              <a:gd name="connsiteY438" fmla="*/ 478015 h 2863886"/>
              <a:gd name="connsiteX439" fmla="*/ 3276600 w 5171122"/>
              <a:gd name="connsiteY439" fmla="*/ 650417 h 2863886"/>
              <a:gd name="connsiteX440" fmla="*/ 3276600 w 5171122"/>
              <a:gd name="connsiteY440" fmla="*/ 650417 h 2863886"/>
              <a:gd name="connsiteX441" fmla="*/ 3274695 w 5171122"/>
              <a:gd name="connsiteY441" fmla="*/ 650417 h 2863886"/>
              <a:gd name="connsiteX442" fmla="*/ 3272790 w 5171122"/>
              <a:gd name="connsiteY442" fmla="*/ 650417 h 2863886"/>
              <a:gd name="connsiteX443" fmla="*/ 3270885 w 5171122"/>
              <a:gd name="connsiteY443" fmla="*/ 650417 h 2863886"/>
              <a:gd name="connsiteX444" fmla="*/ 3268980 w 5171122"/>
              <a:gd name="connsiteY444" fmla="*/ 650417 h 2863886"/>
              <a:gd name="connsiteX445" fmla="*/ 3268028 w 5171122"/>
              <a:gd name="connsiteY445" fmla="*/ 650417 h 2863886"/>
              <a:gd name="connsiteX446" fmla="*/ 3267075 w 5171122"/>
              <a:gd name="connsiteY446" fmla="*/ 650417 h 2863886"/>
              <a:gd name="connsiteX447" fmla="*/ 3265170 w 5171122"/>
              <a:gd name="connsiteY447" fmla="*/ 650417 h 2863886"/>
              <a:gd name="connsiteX448" fmla="*/ 3263265 w 5171122"/>
              <a:gd name="connsiteY448" fmla="*/ 650417 h 2863886"/>
              <a:gd name="connsiteX449" fmla="*/ 3261360 w 5171122"/>
              <a:gd name="connsiteY449" fmla="*/ 650417 h 2863886"/>
              <a:gd name="connsiteX450" fmla="*/ 3260408 w 5171122"/>
              <a:gd name="connsiteY450" fmla="*/ 650417 h 2863886"/>
              <a:gd name="connsiteX451" fmla="*/ 3258503 w 5171122"/>
              <a:gd name="connsiteY451" fmla="*/ 651370 h 2863886"/>
              <a:gd name="connsiteX452" fmla="*/ 3256598 w 5171122"/>
              <a:gd name="connsiteY452" fmla="*/ 652322 h 2863886"/>
              <a:gd name="connsiteX453" fmla="*/ 3254693 w 5171122"/>
              <a:gd name="connsiteY453" fmla="*/ 653275 h 2863886"/>
              <a:gd name="connsiteX454" fmla="*/ 3253740 w 5171122"/>
              <a:gd name="connsiteY454" fmla="*/ 653275 h 2863886"/>
              <a:gd name="connsiteX455" fmla="*/ 3252788 w 5171122"/>
              <a:gd name="connsiteY455" fmla="*/ 654227 h 2863886"/>
              <a:gd name="connsiteX456" fmla="*/ 3251835 w 5171122"/>
              <a:gd name="connsiteY456" fmla="*/ 655180 h 2863886"/>
              <a:gd name="connsiteX457" fmla="*/ 3250883 w 5171122"/>
              <a:gd name="connsiteY457" fmla="*/ 656132 h 2863886"/>
              <a:gd name="connsiteX458" fmla="*/ 3249930 w 5171122"/>
              <a:gd name="connsiteY458" fmla="*/ 657085 h 2863886"/>
              <a:gd name="connsiteX459" fmla="*/ 3248978 w 5171122"/>
              <a:gd name="connsiteY459" fmla="*/ 658037 h 2863886"/>
              <a:gd name="connsiteX460" fmla="*/ 3248025 w 5171122"/>
              <a:gd name="connsiteY460" fmla="*/ 658990 h 2863886"/>
              <a:gd name="connsiteX461" fmla="*/ 3247073 w 5171122"/>
              <a:gd name="connsiteY461" fmla="*/ 659942 h 2863886"/>
              <a:gd name="connsiteX462" fmla="*/ 3246120 w 5171122"/>
              <a:gd name="connsiteY462" fmla="*/ 660895 h 2863886"/>
              <a:gd name="connsiteX463" fmla="*/ 3245168 w 5171122"/>
              <a:gd name="connsiteY463" fmla="*/ 661847 h 2863886"/>
              <a:gd name="connsiteX464" fmla="*/ 3245168 w 5171122"/>
              <a:gd name="connsiteY464" fmla="*/ 662800 h 2863886"/>
              <a:gd name="connsiteX465" fmla="*/ 3244215 w 5171122"/>
              <a:gd name="connsiteY465" fmla="*/ 664705 h 2863886"/>
              <a:gd name="connsiteX466" fmla="*/ 3243263 w 5171122"/>
              <a:gd name="connsiteY466" fmla="*/ 666610 h 2863886"/>
              <a:gd name="connsiteX467" fmla="*/ 3242310 w 5171122"/>
              <a:gd name="connsiteY467" fmla="*/ 668515 h 2863886"/>
              <a:gd name="connsiteX468" fmla="*/ 3242310 w 5171122"/>
              <a:gd name="connsiteY468" fmla="*/ 670420 h 2863886"/>
              <a:gd name="connsiteX469" fmla="*/ 3242310 w 5171122"/>
              <a:gd name="connsiteY469" fmla="*/ 670420 h 2863886"/>
              <a:gd name="connsiteX470" fmla="*/ 3043238 w 5171122"/>
              <a:gd name="connsiteY470" fmla="*/ 670420 h 2863886"/>
              <a:gd name="connsiteX471" fmla="*/ 3043238 w 5171122"/>
              <a:gd name="connsiteY471" fmla="*/ 670420 h 2863886"/>
              <a:gd name="connsiteX472" fmla="*/ 3043238 w 5171122"/>
              <a:gd name="connsiteY472" fmla="*/ 669467 h 2863886"/>
              <a:gd name="connsiteX473" fmla="*/ 3042285 w 5171122"/>
              <a:gd name="connsiteY473" fmla="*/ 667562 h 2863886"/>
              <a:gd name="connsiteX474" fmla="*/ 3041333 w 5171122"/>
              <a:gd name="connsiteY474" fmla="*/ 665657 h 2863886"/>
              <a:gd name="connsiteX475" fmla="*/ 3040380 w 5171122"/>
              <a:gd name="connsiteY475" fmla="*/ 663752 h 2863886"/>
              <a:gd name="connsiteX476" fmla="*/ 3040380 w 5171122"/>
              <a:gd name="connsiteY476" fmla="*/ 662800 h 2863886"/>
              <a:gd name="connsiteX477" fmla="*/ 3039428 w 5171122"/>
              <a:gd name="connsiteY477" fmla="*/ 661847 h 2863886"/>
              <a:gd name="connsiteX478" fmla="*/ 3038475 w 5171122"/>
              <a:gd name="connsiteY478" fmla="*/ 660895 h 2863886"/>
              <a:gd name="connsiteX479" fmla="*/ 3037523 w 5171122"/>
              <a:gd name="connsiteY479" fmla="*/ 659942 h 2863886"/>
              <a:gd name="connsiteX480" fmla="*/ 3036570 w 5171122"/>
              <a:gd name="connsiteY480" fmla="*/ 658990 h 2863886"/>
              <a:gd name="connsiteX481" fmla="*/ 3035618 w 5171122"/>
              <a:gd name="connsiteY481" fmla="*/ 658037 h 2863886"/>
              <a:gd name="connsiteX482" fmla="*/ 3034665 w 5171122"/>
              <a:gd name="connsiteY482" fmla="*/ 657085 h 2863886"/>
              <a:gd name="connsiteX483" fmla="*/ 3033713 w 5171122"/>
              <a:gd name="connsiteY483" fmla="*/ 656132 h 2863886"/>
              <a:gd name="connsiteX484" fmla="*/ 3032760 w 5171122"/>
              <a:gd name="connsiteY484" fmla="*/ 655180 h 2863886"/>
              <a:gd name="connsiteX485" fmla="*/ 3031808 w 5171122"/>
              <a:gd name="connsiteY485" fmla="*/ 654227 h 2863886"/>
              <a:gd name="connsiteX486" fmla="*/ 3030855 w 5171122"/>
              <a:gd name="connsiteY486" fmla="*/ 654227 h 2863886"/>
              <a:gd name="connsiteX487" fmla="*/ 3028950 w 5171122"/>
              <a:gd name="connsiteY487" fmla="*/ 653275 h 2863886"/>
              <a:gd name="connsiteX488" fmla="*/ 3027045 w 5171122"/>
              <a:gd name="connsiteY488" fmla="*/ 652322 h 2863886"/>
              <a:gd name="connsiteX489" fmla="*/ 3025140 w 5171122"/>
              <a:gd name="connsiteY489" fmla="*/ 651370 h 2863886"/>
              <a:gd name="connsiteX490" fmla="*/ 3024188 w 5171122"/>
              <a:gd name="connsiteY490" fmla="*/ 651370 h 2863886"/>
              <a:gd name="connsiteX491" fmla="*/ 3022283 w 5171122"/>
              <a:gd name="connsiteY491" fmla="*/ 651370 h 2863886"/>
              <a:gd name="connsiteX492" fmla="*/ 3020378 w 5171122"/>
              <a:gd name="connsiteY492" fmla="*/ 651370 h 2863886"/>
              <a:gd name="connsiteX493" fmla="*/ 3018473 w 5171122"/>
              <a:gd name="connsiteY493" fmla="*/ 651370 h 2863886"/>
              <a:gd name="connsiteX494" fmla="*/ 3017520 w 5171122"/>
              <a:gd name="connsiteY494" fmla="*/ 651370 h 2863886"/>
              <a:gd name="connsiteX495" fmla="*/ 3016568 w 5171122"/>
              <a:gd name="connsiteY495" fmla="*/ 651370 h 2863886"/>
              <a:gd name="connsiteX496" fmla="*/ 3014663 w 5171122"/>
              <a:gd name="connsiteY496" fmla="*/ 651370 h 2863886"/>
              <a:gd name="connsiteX497" fmla="*/ 3012758 w 5171122"/>
              <a:gd name="connsiteY497" fmla="*/ 651370 h 2863886"/>
              <a:gd name="connsiteX498" fmla="*/ 3010853 w 5171122"/>
              <a:gd name="connsiteY498" fmla="*/ 651370 h 2863886"/>
              <a:gd name="connsiteX499" fmla="*/ 3008948 w 5171122"/>
              <a:gd name="connsiteY499" fmla="*/ 651370 h 2863886"/>
              <a:gd name="connsiteX500" fmla="*/ 3008948 w 5171122"/>
              <a:gd name="connsiteY500" fmla="*/ 651370 h 2863886"/>
              <a:gd name="connsiteX501" fmla="*/ 2914650 w 5171122"/>
              <a:gd name="connsiteY501" fmla="*/ 478015 h 2863886"/>
              <a:gd name="connsiteX502" fmla="*/ 2919413 w 5171122"/>
              <a:gd name="connsiteY502" fmla="*/ 445630 h 2863886"/>
              <a:gd name="connsiteX503" fmla="*/ 2883218 w 5171122"/>
              <a:gd name="connsiteY503" fmla="*/ 436105 h 2863886"/>
              <a:gd name="connsiteX504" fmla="*/ 2873693 w 5171122"/>
              <a:gd name="connsiteY504" fmla="*/ 472300 h 2863886"/>
              <a:gd name="connsiteX505" fmla="*/ 2904173 w 5171122"/>
              <a:gd name="connsiteY505" fmla="*/ 483730 h 2863886"/>
              <a:gd name="connsiteX506" fmla="*/ 3003233 w 5171122"/>
              <a:gd name="connsiteY506" fmla="*/ 656132 h 2863886"/>
              <a:gd name="connsiteX507" fmla="*/ 3003233 w 5171122"/>
              <a:gd name="connsiteY507" fmla="*/ 656132 h 2863886"/>
              <a:gd name="connsiteX508" fmla="*/ 3002280 w 5171122"/>
              <a:gd name="connsiteY508" fmla="*/ 657085 h 2863886"/>
              <a:gd name="connsiteX509" fmla="*/ 3001328 w 5171122"/>
              <a:gd name="connsiteY509" fmla="*/ 658037 h 2863886"/>
              <a:gd name="connsiteX510" fmla="*/ 3000375 w 5171122"/>
              <a:gd name="connsiteY510" fmla="*/ 658990 h 2863886"/>
              <a:gd name="connsiteX511" fmla="*/ 2999423 w 5171122"/>
              <a:gd name="connsiteY511" fmla="*/ 659942 h 2863886"/>
              <a:gd name="connsiteX512" fmla="*/ 2998470 w 5171122"/>
              <a:gd name="connsiteY512" fmla="*/ 660895 h 2863886"/>
              <a:gd name="connsiteX513" fmla="*/ 2998470 w 5171122"/>
              <a:gd name="connsiteY513" fmla="*/ 661847 h 2863886"/>
              <a:gd name="connsiteX514" fmla="*/ 2997518 w 5171122"/>
              <a:gd name="connsiteY514" fmla="*/ 663752 h 2863886"/>
              <a:gd name="connsiteX515" fmla="*/ 2996565 w 5171122"/>
              <a:gd name="connsiteY515" fmla="*/ 665657 h 2863886"/>
              <a:gd name="connsiteX516" fmla="*/ 2995613 w 5171122"/>
              <a:gd name="connsiteY516" fmla="*/ 667562 h 2863886"/>
              <a:gd name="connsiteX517" fmla="*/ 2995613 w 5171122"/>
              <a:gd name="connsiteY517" fmla="*/ 668515 h 2863886"/>
              <a:gd name="connsiteX518" fmla="*/ 2995613 w 5171122"/>
              <a:gd name="connsiteY518" fmla="*/ 670420 h 2863886"/>
              <a:gd name="connsiteX519" fmla="*/ 2995613 w 5171122"/>
              <a:gd name="connsiteY519" fmla="*/ 672325 h 2863886"/>
              <a:gd name="connsiteX520" fmla="*/ 2995613 w 5171122"/>
              <a:gd name="connsiteY520" fmla="*/ 674230 h 2863886"/>
              <a:gd name="connsiteX521" fmla="*/ 2995613 w 5171122"/>
              <a:gd name="connsiteY521" fmla="*/ 675182 h 2863886"/>
              <a:gd name="connsiteX522" fmla="*/ 2995613 w 5171122"/>
              <a:gd name="connsiteY522" fmla="*/ 676135 h 2863886"/>
              <a:gd name="connsiteX523" fmla="*/ 2995613 w 5171122"/>
              <a:gd name="connsiteY523" fmla="*/ 678040 h 2863886"/>
              <a:gd name="connsiteX524" fmla="*/ 2995613 w 5171122"/>
              <a:gd name="connsiteY524" fmla="*/ 679945 h 2863886"/>
              <a:gd name="connsiteX525" fmla="*/ 2995613 w 5171122"/>
              <a:gd name="connsiteY525" fmla="*/ 681850 h 2863886"/>
              <a:gd name="connsiteX526" fmla="*/ 2995613 w 5171122"/>
              <a:gd name="connsiteY526" fmla="*/ 682802 h 2863886"/>
              <a:gd name="connsiteX527" fmla="*/ 2996565 w 5171122"/>
              <a:gd name="connsiteY527" fmla="*/ 684707 h 2863886"/>
              <a:gd name="connsiteX528" fmla="*/ 2997518 w 5171122"/>
              <a:gd name="connsiteY528" fmla="*/ 686612 h 2863886"/>
              <a:gd name="connsiteX529" fmla="*/ 2998470 w 5171122"/>
              <a:gd name="connsiteY529" fmla="*/ 688517 h 2863886"/>
              <a:gd name="connsiteX530" fmla="*/ 2998470 w 5171122"/>
              <a:gd name="connsiteY530" fmla="*/ 689470 h 2863886"/>
              <a:gd name="connsiteX531" fmla="*/ 2999423 w 5171122"/>
              <a:gd name="connsiteY531" fmla="*/ 690422 h 2863886"/>
              <a:gd name="connsiteX532" fmla="*/ 3000375 w 5171122"/>
              <a:gd name="connsiteY532" fmla="*/ 691375 h 2863886"/>
              <a:gd name="connsiteX533" fmla="*/ 3001328 w 5171122"/>
              <a:gd name="connsiteY533" fmla="*/ 692327 h 2863886"/>
              <a:gd name="connsiteX534" fmla="*/ 3002280 w 5171122"/>
              <a:gd name="connsiteY534" fmla="*/ 693280 h 2863886"/>
              <a:gd name="connsiteX535" fmla="*/ 3003233 w 5171122"/>
              <a:gd name="connsiteY535" fmla="*/ 694232 h 2863886"/>
              <a:gd name="connsiteX536" fmla="*/ 3003233 w 5171122"/>
              <a:gd name="connsiteY536" fmla="*/ 694232 h 2863886"/>
              <a:gd name="connsiteX537" fmla="*/ 2905125 w 5171122"/>
              <a:gd name="connsiteY537" fmla="*/ 865682 h 2863886"/>
              <a:gd name="connsiteX538" fmla="*/ 2905125 w 5171122"/>
              <a:gd name="connsiteY538" fmla="*/ 865682 h 2863886"/>
              <a:gd name="connsiteX539" fmla="*/ 2903220 w 5171122"/>
              <a:gd name="connsiteY539" fmla="*/ 865682 h 2863886"/>
              <a:gd name="connsiteX540" fmla="*/ 2901315 w 5171122"/>
              <a:gd name="connsiteY540" fmla="*/ 865682 h 2863886"/>
              <a:gd name="connsiteX541" fmla="*/ 2899410 w 5171122"/>
              <a:gd name="connsiteY541" fmla="*/ 865682 h 2863886"/>
              <a:gd name="connsiteX542" fmla="*/ 2897505 w 5171122"/>
              <a:gd name="connsiteY542" fmla="*/ 865682 h 2863886"/>
              <a:gd name="connsiteX543" fmla="*/ 2896553 w 5171122"/>
              <a:gd name="connsiteY543" fmla="*/ 865682 h 2863886"/>
              <a:gd name="connsiteX544" fmla="*/ 2895600 w 5171122"/>
              <a:gd name="connsiteY544" fmla="*/ 865682 h 2863886"/>
              <a:gd name="connsiteX545" fmla="*/ 2893695 w 5171122"/>
              <a:gd name="connsiteY545" fmla="*/ 865682 h 2863886"/>
              <a:gd name="connsiteX546" fmla="*/ 2891790 w 5171122"/>
              <a:gd name="connsiteY546" fmla="*/ 865682 h 2863886"/>
              <a:gd name="connsiteX547" fmla="*/ 2889885 w 5171122"/>
              <a:gd name="connsiteY547" fmla="*/ 865682 h 2863886"/>
              <a:gd name="connsiteX548" fmla="*/ 2888933 w 5171122"/>
              <a:gd name="connsiteY548" fmla="*/ 865682 h 2863886"/>
              <a:gd name="connsiteX549" fmla="*/ 2887028 w 5171122"/>
              <a:gd name="connsiteY549" fmla="*/ 866635 h 2863886"/>
              <a:gd name="connsiteX550" fmla="*/ 2885123 w 5171122"/>
              <a:gd name="connsiteY550" fmla="*/ 867587 h 2863886"/>
              <a:gd name="connsiteX551" fmla="*/ 2883218 w 5171122"/>
              <a:gd name="connsiteY551" fmla="*/ 868540 h 2863886"/>
              <a:gd name="connsiteX552" fmla="*/ 2882265 w 5171122"/>
              <a:gd name="connsiteY552" fmla="*/ 868540 h 2863886"/>
              <a:gd name="connsiteX553" fmla="*/ 2881313 w 5171122"/>
              <a:gd name="connsiteY553" fmla="*/ 869492 h 2863886"/>
              <a:gd name="connsiteX554" fmla="*/ 2880360 w 5171122"/>
              <a:gd name="connsiteY554" fmla="*/ 870445 h 2863886"/>
              <a:gd name="connsiteX555" fmla="*/ 2879408 w 5171122"/>
              <a:gd name="connsiteY555" fmla="*/ 871397 h 2863886"/>
              <a:gd name="connsiteX556" fmla="*/ 2878455 w 5171122"/>
              <a:gd name="connsiteY556" fmla="*/ 872350 h 2863886"/>
              <a:gd name="connsiteX557" fmla="*/ 2877503 w 5171122"/>
              <a:gd name="connsiteY557" fmla="*/ 873302 h 2863886"/>
              <a:gd name="connsiteX558" fmla="*/ 2876550 w 5171122"/>
              <a:gd name="connsiteY558" fmla="*/ 874255 h 2863886"/>
              <a:gd name="connsiteX559" fmla="*/ 2875598 w 5171122"/>
              <a:gd name="connsiteY559" fmla="*/ 875207 h 2863886"/>
              <a:gd name="connsiteX560" fmla="*/ 2874645 w 5171122"/>
              <a:gd name="connsiteY560" fmla="*/ 876160 h 2863886"/>
              <a:gd name="connsiteX561" fmla="*/ 2873693 w 5171122"/>
              <a:gd name="connsiteY561" fmla="*/ 877112 h 2863886"/>
              <a:gd name="connsiteX562" fmla="*/ 2873693 w 5171122"/>
              <a:gd name="connsiteY562" fmla="*/ 878065 h 2863886"/>
              <a:gd name="connsiteX563" fmla="*/ 2872740 w 5171122"/>
              <a:gd name="connsiteY563" fmla="*/ 879970 h 2863886"/>
              <a:gd name="connsiteX564" fmla="*/ 2871788 w 5171122"/>
              <a:gd name="connsiteY564" fmla="*/ 881875 h 2863886"/>
              <a:gd name="connsiteX565" fmla="*/ 2870835 w 5171122"/>
              <a:gd name="connsiteY565" fmla="*/ 883780 h 2863886"/>
              <a:gd name="connsiteX566" fmla="*/ 2870835 w 5171122"/>
              <a:gd name="connsiteY566" fmla="*/ 885685 h 2863886"/>
              <a:gd name="connsiteX567" fmla="*/ 2870835 w 5171122"/>
              <a:gd name="connsiteY567" fmla="*/ 885685 h 2863886"/>
              <a:gd name="connsiteX568" fmla="*/ 2671763 w 5171122"/>
              <a:gd name="connsiteY568" fmla="*/ 885685 h 2863886"/>
              <a:gd name="connsiteX569" fmla="*/ 2671763 w 5171122"/>
              <a:gd name="connsiteY569" fmla="*/ 885685 h 2863886"/>
              <a:gd name="connsiteX570" fmla="*/ 2671763 w 5171122"/>
              <a:gd name="connsiteY570" fmla="*/ 883780 h 2863886"/>
              <a:gd name="connsiteX571" fmla="*/ 2670810 w 5171122"/>
              <a:gd name="connsiteY571" fmla="*/ 881875 h 2863886"/>
              <a:gd name="connsiteX572" fmla="*/ 2669858 w 5171122"/>
              <a:gd name="connsiteY572" fmla="*/ 879970 h 2863886"/>
              <a:gd name="connsiteX573" fmla="*/ 2668905 w 5171122"/>
              <a:gd name="connsiteY573" fmla="*/ 878065 h 2863886"/>
              <a:gd name="connsiteX574" fmla="*/ 2668905 w 5171122"/>
              <a:gd name="connsiteY574" fmla="*/ 877112 h 2863886"/>
              <a:gd name="connsiteX575" fmla="*/ 2667953 w 5171122"/>
              <a:gd name="connsiteY575" fmla="*/ 876160 h 2863886"/>
              <a:gd name="connsiteX576" fmla="*/ 2667000 w 5171122"/>
              <a:gd name="connsiteY576" fmla="*/ 875207 h 2863886"/>
              <a:gd name="connsiteX577" fmla="*/ 2666048 w 5171122"/>
              <a:gd name="connsiteY577" fmla="*/ 874255 h 2863886"/>
              <a:gd name="connsiteX578" fmla="*/ 2665095 w 5171122"/>
              <a:gd name="connsiteY578" fmla="*/ 873302 h 2863886"/>
              <a:gd name="connsiteX579" fmla="*/ 2664143 w 5171122"/>
              <a:gd name="connsiteY579" fmla="*/ 872350 h 2863886"/>
              <a:gd name="connsiteX580" fmla="*/ 2663190 w 5171122"/>
              <a:gd name="connsiteY580" fmla="*/ 871397 h 2863886"/>
              <a:gd name="connsiteX581" fmla="*/ 2662238 w 5171122"/>
              <a:gd name="connsiteY581" fmla="*/ 870445 h 2863886"/>
              <a:gd name="connsiteX582" fmla="*/ 2661285 w 5171122"/>
              <a:gd name="connsiteY582" fmla="*/ 869492 h 2863886"/>
              <a:gd name="connsiteX583" fmla="*/ 2660333 w 5171122"/>
              <a:gd name="connsiteY583" fmla="*/ 868540 h 2863886"/>
              <a:gd name="connsiteX584" fmla="*/ 2659380 w 5171122"/>
              <a:gd name="connsiteY584" fmla="*/ 868540 h 2863886"/>
              <a:gd name="connsiteX585" fmla="*/ 2657475 w 5171122"/>
              <a:gd name="connsiteY585" fmla="*/ 867587 h 2863886"/>
              <a:gd name="connsiteX586" fmla="*/ 2655570 w 5171122"/>
              <a:gd name="connsiteY586" fmla="*/ 866635 h 2863886"/>
              <a:gd name="connsiteX587" fmla="*/ 2653665 w 5171122"/>
              <a:gd name="connsiteY587" fmla="*/ 865682 h 2863886"/>
              <a:gd name="connsiteX588" fmla="*/ 2652713 w 5171122"/>
              <a:gd name="connsiteY588" fmla="*/ 865682 h 2863886"/>
              <a:gd name="connsiteX589" fmla="*/ 2650808 w 5171122"/>
              <a:gd name="connsiteY589" fmla="*/ 865682 h 2863886"/>
              <a:gd name="connsiteX590" fmla="*/ 2648903 w 5171122"/>
              <a:gd name="connsiteY590" fmla="*/ 865682 h 2863886"/>
              <a:gd name="connsiteX591" fmla="*/ 2646998 w 5171122"/>
              <a:gd name="connsiteY591" fmla="*/ 865682 h 2863886"/>
              <a:gd name="connsiteX592" fmla="*/ 2646045 w 5171122"/>
              <a:gd name="connsiteY592" fmla="*/ 865682 h 2863886"/>
              <a:gd name="connsiteX593" fmla="*/ 2645093 w 5171122"/>
              <a:gd name="connsiteY593" fmla="*/ 865682 h 2863886"/>
              <a:gd name="connsiteX594" fmla="*/ 2643188 w 5171122"/>
              <a:gd name="connsiteY594" fmla="*/ 865682 h 2863886"/>
              <a:gd name="connsiteX595" fmla="*/ 2641283 w 5171122"/>
              <a:gd name="connsiteY595" fmla="*/ 865682 h 2863886"/>
              <a:gd name="connsiteX596" fmla="*/ 2639378 w 5171122"/>
              <a:gd name="connsiteY596" fmla="*/ 865682 h 2863886"/>
              <a:gd name="connsiteX597" fmla="*/ 2637473 w 5171122"/>
              <a:gd name="connsiteY597" fmla="*/ 865682 h 2863886"/>
              <a:gd name="connsiteX598" fmla="*/ 2637473 w 5171122"/>
              <a:gd name="connsiteY598" fmla="*/ 865682 h 2863886"/>
              <a:gd name="connsiteX599" fmla="*/ 2538413 w 5171122"/>
              <a:gd name="connsiteY599" fmla="*/ 693280 h 2863886"/>
              <a:gd name="connsiteX600" fmla="*/ 2538413 w 5171122"/>
              <a:gd name="connsiteY600" fmla="*/ 693280 h 2863886"/>
              <a:gd name="connsiteX601" fmla="*/ 2539365 w 5171122"/>
              <a:gd name="connsiteY601" fmla="*/ 692327 h 2863886"/>
              <a:gd name="connsiteX602" fmla="*/ 2540318 w 5171122"/>
              <a:gd name="connsiteY602" fmla="*/ 691375 h 2863886"/>
              <a:gd name="connsiteX603" fmla="*/ 2541270 w 5171122"/>
              <a:gd name="connsiteY603" fmla="*/ 690422 h 2863886"/>
              <a:gd name="connsiteX604" fmla="*/ 2542223 w 5171122"/>
              <a:gd name="connsiteY604" fmla="*/ 689470 h 2863886"/>
              <a:gd name="connsiteX605" fmla="*/ 2543175 w 5171122"/>
              <a:gd name="connsiteY605" fmla="*/ 688517 h 2863886"/>
              <a:gd name="connsiteX606" fmla="*/ 2543175 w 5171122"/>
              <a:gd name="connsiteY606" fmla="*/ 687565 h 2863886"/>
              <a:gd name="connsiteX607" fmla="*/ 2544128 w 5171122"/>
              <a:gd name="connsiteY607" fmla="*/ 685660 h 2863886"/>
              <a:gd name="connsiteX608" fmla="*/ 2545080 w 5171122"/>
              <a:gd name="connsiteY608" fmla="*/ 683755 h 2863886"/>
              <a:gd name="connsiteX609" fmla="*/ 2546033 w 5171122"/>
              <a:gd name="connsiteY609" fmla="*/ 681850 h 2863886"/>
              <a:gd name="connsiteX610" fmla="*/ 2546033 w 5171122"/>
              <a:gd name="connsiteY610" fmla="*/ 680897 h 2863886"/>
              <a:gd name="connsiteX611" fmla="*/ 2546033 w 5171122"/>
              <a:gd name="connsiteY611" fmla="*/ 678992 h 2863886"/>
              <a:gd name="connsiteX612" fmla="*/ 2546033 w 5171122"/>
              <a:gd name="connsiteY612" fmla="*/ 677087 h 2863886"/>
              <a:gd name="connsiteX613" fmla="*/ 2546033 w 5171122"/>
              <a:gd name="connsiteY613" fmla="*/ 675182 h 2863886"/>
              <a:gd name="connsiteX614" fmla="*/ 2546033 w 5171122"/>
              <a:gd name="connsiteY614" fmla="*/ 674230 h 2863886"/>
              <a:gd name="connsiteX615" fmla="*/ 2546033 w 5171122"/>
              <a:gd name="connsiteY615" fmla="*/ 673277 h 2863886"/>
              <a:gd name="connsiteX616" fmla="*/ 2546033 w 5171122"/>
              <a:gd name="connsiteY616" fmla="*/ 671372 h 2863886"/>
              <a:gd name="connsiteX617" fmla="*/ 2546033 w 5171122"/>
              <a:gd name="connsiteY617" fmla="*/ 669467 h 2863886"/>
              <a:gd name="connsiteX618" fmla="*/ 2546033 w 5171122"/>
              <a:gd name="connsiteY618" fmla="*/ 667562 h 2863886"/>
              <a:gd name="connsiteX619" fmla="*/ 2546033 w 5171122"/>
              <a:gd name="connsiteY619" fmla="*/ 666610 h 2863886"/>
              <a:gd name="connsiteX620" fmla="*/ 2545080 w 5171122"/>
              <a:gd name="connsiteY620" fmla="*/ 664705 h 2863886"/>
              <a:gd name="connsiteX621" fmla="*/ 2544128 w 5171122"/>
              <a:gd name="connsiteY621" fmla="*/ 662800 h 2863886"/>
              <a:gd name="connsiteX622" fmla="*/ 2543175 w 5171122"/>
              <a:gd name="connsiteY622" fmla="*/ 660895 h 2863886"/>
              <a:gd name="connsiteX623" fmla="*/ 2543175 w 5171122"/>
              <a:gd name="connsiteY623" fmla="*/ 659942 h 2863886"/>
              <a:gd name="connsiteX624" fmla="*/ 2542223 w 5171122"/>
              <a:gd name="connsiteY624" fmla="*/ 658990 h 2863886"/>
              <a:gd name="connsiteX625" fmla="*/ 2541270 w 5171122"/>
              <a:gd name="connsiteY625" fmla="*/ 658037 h 2863886"/>
              <a:gd name="connsiteX626" fmla="*/ 2540318 w 5171122"/>
              <a:gd name="connsiteY626" fmla="*/ 657085 h 2863886"/>
              <a:gd name="connsiteX627" fmla="*/ 2539365 w 5171122"/>
              <a:gd name="connsiteY627" fmla="*/ 656132 h 2863886"/>
              <a:gd name="connsiteX628" fmla="*/ 2538413 w 5171122"/>
              <a:gd name="connsiteY628" fmla="*/ 655180 h 2863886"/>
              <a:gd name="connsiteX629" fmla="*/ 2538413 w 5171122"/>
              <a:gd name="connsiteY629" fmla="*/ 655180 h 2863886"/>
              <a:gd name="connsiteX630" fmla="*/ 2637473 w 5171122"/>
              <a:gd name="connsiteY630" fmla="*/ 482777 h 2863886"/>
              <a:gd name="connsiteX631" fmla="*/ 2667953 w 5171122"/>
              <a:gd name="connsiteY631" fmla="*/ 471347 h 2863886"/>
              <a:gd name="connsiteX632" fmla="*/ 2658428 w 5171122"/>
              <a:gd name="connsiteY632" fmla="*/ 435152 h 2863886"/>
              <a:gd name="connsiteX633" fmla="*/ 2622233 w 5171122"/>
              <a:gd name="connsiteY633" fmla="*/ 444677 h 2863886"/>
              <a:gd name="connsiteX634" fmla="*/ 2626995 w 5171122"/>
              <a:gd name="connsiteY634" fmla="*/ 477062 h 2863886"/>
              <a:gd name="connsiteX635" fmla="*/ 2527935 w 5171122"/>
              <a:gd name="connsiteY635" fmla="*/ 649465 h 2863886"/>
              <a:gd name="connsiteX636" fmla="*/ 2527935 w 5171122"/>
              <a:gd name="connsiteY636" fmla="*/ 649465 h 2863886"/>
              <a:gd name="connsiteX637" fmla="*/ 2526030 w 5171122"/>
              <a:gd name="connsiteY637" fmla="*/ 649465 h 2863886"/>
              <a:gd name="connsiteX638" fmla="*/ 2524125 w 5171122"/>
              <a:gd name="connsiteY638" fmla="*/ 649465 h 2863886"/>
              <a:gd name="connsiteX639" fmla="*/ 2522220 w 5171122"/>
              <a:gd name="connsiteY639" fmla="*/ 649465 h 2863886"/>
              <a:gd name="connsiteX640" fmla="*/ 2520315 w 5171122"/>
              <a:gd name="connsiteY640" fmla="*/ 649465 h 2863886"/>
              <a:gd name="connsiteX641" fmla="*/ 2519363 w 5171122"/>
              <a:gd name="connsiteY641" fmla="*/ 649465 h 2863886"/>
              <a:gd name="connsiteX642" fmla="*/ 2518410 w 5171122"/>
              <a:gd name="connsiteY642" fmla="*/ 649465 h 2863886"/>
              <a:gd name="connsiteX643" fmla="*/ 2516505 w 5171122"/>
              <a:gd name="connsiteY643" fmla="*/ 649465 h 2863886"/>
              <a:gd name="connsiteX644" fmla="*/ 2514600 w 5171122"/>
              <a:gd name="connsiteY644" fmla="*/ 649465 h 2863886"/>
              <a:gd name="connsiteX645" fmla="*/ 2512695 w 5171122"/>
              <a:gd name="connsiteY645" fmla="*/ 649465 h 2863886"/>
              <a:gd name="connsiteX646" fmla="*/ 2511743 w 5171122"/>
              <a:gd name="connsiteY646" fmla="*/ 649465 h 2863886"/>
              <a:gd name="connsiteX647" fmla="*/ 2509838 w 5171122"/>
              <a:gd name="connsiteY647" fmla="*/ 650417 h 2863886"/>
              <a:gd name="connsiteX648" fmla="*/ 2507933 w 5171122"/>
              <a:gd name="connsiteY648" fmla="*/ 651370 h 2863886"/>
              <a:gd name="connsiteX649" fmla="*/ 2506028 w 5171122"/>
              <a:gd name="connsiteY649" fmla="*/ 652322 h 2863886"/>
              <a:gd name="connsiteX650" fmla="*/ 2505075 w 5171122"/>
              <a:gd name="connsiteY650" fmla="*/ 652322 h 2863886"/>
              <a:gd name="connsiteX651" fmla="*/ 2504123 w 5171122"/>
              <a:gd name="connsiteY651" fmla="*/ 653275 h 2863886"/>
              <a:gd name="connsiteX652" fmla="*/ 2503170 w 5171122"/>
              <a:gd name="connsiteY652" fmla="*/ 654227 h 2863886"/>
              <a:gd name="connsiteX653" fmla="*/ 2502218 w 5171122"/>
              <a:gd name="connsiteY653" fmla="*/ 655180 h 2863886"/>
              <a:gd name="connsiteX654" fmla="*/ 2501265 w 5171122"/>
              <a:gd name="connsiteY654" fmla="*/ 656132 h 2863886"/>
              <a:gd name="connsiteX655" fmla="*/ 2500313 w 5171122"/>
              <a:gd name="connsiteY655" fmla="*/ 657085 h 2863886"/>
              <a:gd name="connsiteX656" fmla="*/ 2499360 w 5171122"/>
              <a:gd name="connsiteY656" fmla="*/ 658037 h 2863886"/>
              <a:gd name="connsiteX657" fmla="*/ 2498408 w 5171122"/>
              <a:gd name="connsiteY657" fmla="*/ 658990 h 2863886"/>
              <a:gd name="connsiteX658" fmla="*/ 2497455 w 5171122"/>
              <a:gd name="connsiteY658" fmla="*/ 659942 h 2863886"/>
              <a:gd name="connsiteX659" fmla="*/ 2496503 w 5171122"/>
              <a:gd name="connsiteY659" fmla="*/ 660895 h 2863886"/>
              <a:gd name="connsiteX660" fmla="*/ 2496503 w 5171122"/>
              <a:gd name="connsiteY660" fmla="*/ 661847 h 2863886"/>
              <a:gd name="connsiteX661" fmla="*/ 2495550 w 5171122"/>
              <a:gd name="connsiteY661" fmla="*/ 663752 h 2863886"/>
              <a:gd name="connsiteX662" fmla="*/ 2494598 w 5171122"/>
              <a:gd name="connsiteY662" fmla="*/ 665657 h 2863886"/>
              <a:gd name="connsiteX663" fmla="*/ 2493645 w 5171122"/>
              <a:gd name="connsiteY663" fmla="*/ 667562 h 2863886"/>
              <a:gd name="connsiteX664" fmla="*/ 2493645 w 5171122"/>
              <a:gd name="connsiteY664" fmla="*/ 669467 h 2863886"/>
              <a:gd name="connsiteX665" fmla="*/ 2493645 w 5171122"/>
              <a:gd name="connsiteY665" fmla="*/ 669467 h 2863886"/>
              <a:gd name="connsiteX666" fmla="*/ 2294573 w 5171122"/>
              <a:gd name="connsiteY666" fmla="*/ 669467 h 2863886"/>
              <a:gd name="connsiteX667" fmla="*/ 2294573 w 5171122"/>
              <a:gd name="connsiteY667" fmla="*/ 669467 h 2863886"/>
              <a:gd name="connsiteX668" fmla="*/ 2294573 w 5171122"/>
              <a:gd name="connsiteY668" fmla="*/ 668515 h 2863886"/>
              <a:gd name="connsiteX669" fmla="*/ 2293620 w 5171122"/>
              <a:gd name="connsiteY669" fmla="*/ 666610 h 2863886"/>
              <a:gd name="connsiteX670" fmla="*/ 2292668 w 5171122"/>
              <a:gd name="connsiteY670" fmla="*/ 664705 h 2863886"/>
              <a:gd name="connsiteX671" fmla="*/ 2291715 w 5171122"/>
              <a:gd name="connsiteY671" fmla="*/ 662800 h 2863886"/>
              <a:gd name="connsiteX672" fmla="*/ 2291715 w 5171122"/>
              <a:gd name="connsiteY672" fmla="*/ 661847 h 2863886"/>
              <a:gd name="connsiteX673" fmla="*/ 2290763 w 5171122"/>
              <a:gd name="connsiteY673" fmla="*/ 660895 h 2863886"/>
              <a:gd name="connsiteX674" fmla="*/ 2289810 w 5171122"/>
              <a:gd name="connsiteY674" fmla="*/ 659942 h 2863886"/>
              <a:gd name="connsiteX675" fmla="*/ 2288858 w 5171122"/>
              <a:gd name="connsiteY675" fmla="*/ 658990 h 2863886"/>
              <a:gd name="connsiteX676" fmla="*/ 2287905 w 5171122"/>
              <a:gd name="connsiteY676" fmla="*/ 658037 h 2863886"/>
              <a:gd name="connsiteX677" fmla="*/ 2286953 w 5171122"/>
              <a:gd name="connsiteY677" fmla="*/ 657085 h 2863886"/>
              <a:gd name="connsiteX678" fmla="*/ 2286000 w 5171122"/>
              <a:gd name="connsiteY678" fmla="*/ 656132 h 2863886"/>
              <a:gd name="connsiteX679" fmla="*/ 2285048 w 5171122"/>
              <a:gd name="connsiteY679" fmla="*/ 655180 h 2863886"/>
              <a:gd name="connsiteX680" fmla="*/ 2284095 w 5171122"/>
              <a:gd name="connsiteY680" fmla="*/ 654227 h 2863886"/>
              <a:gd name="connsiteX681" fmla="*/ 2283143 w 5171122"/>
              <a:gd name="connsiteY681" fmla="*/ 653275 h 2863886"/>
              <a:gd name="connsiteX682" fmla="*/ 2282190 w 5171122"/>
              <a:gd name="connsiteY682" fmla="*/ 653275 h 2863886"/>
              <a:gd name="connsiteX683" fmla="*/ 2280285 w 5171122"/>
              <a:gd name="connsiteY683" fmla="*/ 652322 h 2863886"/>
              <a:gd name="connsiteX684" fmla="*/ 2278380 w 5171122"/>
              <a:gd name="connsiteY684" fmla="*/ 651370 h 2863886"/>
              <a:gd name="connsiteX685" fmla="*/ 2276475 w 5171122"/>
              <a:gd name="connsiteY685" fmla="*/ 650417 h 2863886"/>
              <a:gd name="connsiteX686" fmla="*/ 2275523 w 5171122"/>
              <a:gd name="connsiteY686" fmla="*/ 650417 h 2863886"/>
              <a:gd name="connsiteX687" fmla="*/ 2273618 w 5171122"/>
              <a:gd name="connsiteY687" fmla="*/ 650417 h 2863886"/>
              <a:gd name="connsiteX688" fmla="*/ 2271713 w 5171122"/>
              <a:gd name="connsiteY688" fmla="*/ 650417 h 2863886"/>
              <a:gd name="connsiteX689" fmla="*/ 2269808 w 5171122"/>
              <a:gd name="connsiteY689" fmla="*/ 650417 h 2863886"/>
              <a:gd name="connsiteX690" fmla="*/ 2268855 w 5171122"/>
              <a:gd name="connsiteY690" fmla="*/ 650417 h 2863886"/>
              <a:gd name="connsiteX691" fmla="*/ 2267903 w 5171122"/>
              <a:gd name="connsiteY691" fmla="*/ 650417 h 2863886"/>
              <a:gd name="connsiteX692" fmla="*/ 2265998 w 5171122"/>
              <a:gd name="connsiteY692" fmla="*/ 650417 h 2863886"/>
              <a:gd name="connsiteX693" fmla="*/ 2264093 w 5171122"/>
              <a:gd name="connsiteY693" fmla="*/ 650417 h 2863886"/>
              <a:gd name="connsiteX694" fmla="*/ 2262188 w 5171122"/>
              <a:gd name="connsiteY694" fmla="*/ 650417 h 2863886"/>
              <a:gd name="connsiteX695" fmla="*/ 2260283 w 5171122"/>
              <a:gd name="connsiteY695" fmla="*/ 650417 h 2863886"/>
              <a:gd name="connsiteX696" fmla="*/ 2260283 w 5171122"/>
              <a:gd name="connsiteY696" fmla="*/ 650417 h 2863886"/>
              <a:gd name="connsiteX697" fmla="*/ 2161223 w 5171122"/>
              <a:gd name="connsiteY697" fmla="*/ 478015 h 2863886"/>
              <a:gd name="connsiteX698" fmla="*/ 2165985 w 5171122"/>
              <a:gd name="connsiteY698" fmla="*/ 445630 h 2863886"/>
              <a:gd name="connsiteX699" fmla="*/ 2129790 w 5171122"/>
              <a:gd name="connsiteY699" fmla="*/ 436105 h 2863886"/>
              <a:gd name="connsiteX700" fmla="*/ 2120265 w 5171122"/>
              <a:gd name="connsiteY700" fmla="*/ 472300 h 2863886"/>
              <a:gd name="connsiteX701" fmla="*/ 2150745 w 5171122"/>
              <a:gd name="connsiteY701" fmla="*/ 483730 h 2863886"/>
              <a:gd name="connsiteX702" fmla="*/ 2249805 w 5171122"/>
              <a:gd name="connsiteY702" fmla="*/ 656132 h 2863886"/>
              <a:gd name="connsiteX703" fmla="*/ 2249805 w 5171122"/>
              <a:gd name="connsiteY703" fmla="*/ 656132 h 2863886"/>
              <a:gd name="connsiteX704" fmla="*/ 2248853 w 5171122"/>
              <a:gd name="connsiteY704" fmla="*/ 657085 h 2863886"/>
              <a:gd name="connsiteX705" fmla="*/ 2247900 w 5171122"/>
              <a:gd name="connsiteY705" fmla="*/ 658037 h 2863886"/>
              <a:gd name="connsiteX706" fmla="*/ 2246948 w 5171122"/>
              <a:gd name="connsiteY706" fmla="*/ 658990 h 2863886"/>
              <a:gd name="connsiteX707" fmla="*/ 2245995 w 5171122"/>
              <a:gd name="connsiteY707" fmla="*/ 659942 h 2863886"/>
              <a:gd name="connsiteX708" fmla="*/ 2245043 w 5171122"/>
              <a:gd name="connsiteY708" fmla="*/ 660895 h 2863886"/>
              <a:gd name="connsiteX709" fmla="*/ 2245043 w 5171122"/>
              <a:gd name="connsiteY709" fmla="*/ 661847 h 2863886"/>
              <a:gd name="connsiteX710" fmla="*/ 2244090 w 5171122"/>
              <a:gd name="connsiteY710" fmla="*/ 663752 h 2863886"/>
              <a:gd name="connsiteX711" fmla="*/ 2243138 w 5171122"/>
              <a:gd name="connsiteY711" fmla="*/ 665657 h 2863886"/>
              <a:gd name="connsiteX712" fmla="*/ 2242185 w 5171122"/>
              <a:gd name="connsiteY712" fmla="*/ 667562 h 2863886"/>
              <a:gd name="connsiteX713" fmla="*/ 2242185 w 5171122"/>
              <a:gd name="connsiteY713" fmla="*/ 668515 h 2863886"/>
              <a:gd name="connsiteX714" fmla="*/ 2242185 w 5171122"/>
              <a:gd name="connsiteY714" fmla="*/ 670420 h 2863886"/>
              <a:gd name="connsiteX715" fmla="*/ 2242185 w 5171122"/>
              <a:gd name="connsiteY715" fmla="*/ 672325 h 2863886"/>
              <a:gd name="connsiteX716" fmla="*/ 2242185 w 5171122"/>
              <a:gd name="connsiteY716" fmla="*/ 674230 h 2863886"/>
              <a:gd name="connsiteX717" fmla="*/ 2242185 w 5171122"/>
              <a:gd name="connsiteY717" fmla="*/ 675182 h 2863886"/>
              <a:gd name="connsiteX718" fmla="*/ 2242185 w 5171122"/>
              <a:gd name="connsiteY718" fmla="*/ 676135 h 2863886"/>
              <a:gd name="connsiteX719" fmla="*/ 2242185 w 5171122"/>
              <a:gd name="connsiteY719" fmla="*/ 678040 h 2863886"/>
              <a:gd name="connsiteX720" fmla="*/ 2242185 w 5171122"/>
              <a:gd name="connsiteY720" fmla="*/ 679945 h 2863886"/>
              <a:gd name="connsiteX721" fmla="*/ 2242185 w 5171122"/>
              <a:gd name="connsiteY721" fmla="*/ 681850 h 2863886"/>
              <a:gd name="connsiteX722" fmla="*/ 2242185 w 5171122"/>
              <a:gd name="connsiteY722" fmla="*/ 683755 h 2863886"/>
              <a:gd name="connsiteX723" fmla="*/ 2243138 w 5171122"/>
              <a:gd name="connsiteY723" fmla="*/ 685660 h 2863886"/>
              <a:gd name="connsiteX724" fmla="*/ 2244090 w 5171122"/>
              <a:gd name="connsiteY724" fmla="*/ 687565 h 2863886"/>
              <a:gd name="connsiteX725" fmla="*/ 2245043 w 5171122"/>
              <a:gd name="connsiteY725" fmla="*/ 689470 h 2863886"/>
              <a:gd name="connsiteX726" fmla="*/ 2245043 w 5171122"/>
              <a:gd name="connsiteY726" fmla="*/ 690422 h 2863886"/>
              <a:gd name="connsiteX727" fmla="*/ 2245995 w 5171122"/>
              <a:gd name="connsiteY727" fmla="*/ 691375 h 2863886"/>
              <a:gd name="connsiteX728" fmla="*/ 2246948 w 5171122"/>
              <a:gd name="connsiteY728" fmla="*/ 692327 h 2863886"/>
              <a:gd name="connsiteX729" fmla="*/ 2247900 w 5171122"/>
              <a:gd name="connsiteY729" fmla="*/ 693280 h 2863886"/>
              <a:gd name="connsiteX730" fmla="*/ 2248853 w 5171122"/>
              <a:gd name="connsiteY730" fmla="*/ 694232 h 2863886"/>
              <a:gd name="connsiteX731" fmla="*/ 2249805 w 5171122"/>
              <a:gd name="connsiteY731" fmla="*/ 695185 h 2863886"/>
              <a:gd name="connsiteX732" fmla="*/ 2249805 w 5171122"/>
              <a:gd name="connsiteY732" fmla="*/ 695185 h 2863886"/>
              <a:gd name="connsiteX733" fmla="*/ 2150745 w 5171122"/>
              <a:gd name="connsiteY733" fmla="*/ 867587 h 2863886"/>
              <a:gd name="connsiteX734" fmla="*/ 2150745 w 5171122"/>
              <a:gd name="connsiteY734" fmla="*/ 867587 h 2863886"/>
              <a:gd name="connsiteX735" fmla="*/ 2148840 w 5171122"/>
              <a:gd name="connsiteY735" fmla="*/ 867587 h 2863886"/>
              <a:gd name="connsiteX736" fmla="*/ 2146935 w 5171122"/>
              <a:gd name="connsiteY736" fmla="*/ 867587 h 2863886"/>
              <a:gd name="connsiteX737" fmla="*/ 2145030 w 5171122"/>
              <a:gd name="connsiteY737" fmla="*/ 867587 h 2863886"/>
              <a:gd name="connsiteX738" fmla="*/ 2143125 w 5171122"/>
              <a:gd name="connsiteY738" fmla="*/ 867587 h 2863886"/>
              <a:gd name="connsiteX739" fmla="*/ 2142173 w 5171122"/>
              <a:gd name="connsiteY739" fmla="*/ 867587 h 2863886"/>
              <a:gd name="connsiteX740" fmla="*/ 2141220 w 5171122"/>
              <a:gd name="connsiteY740" fmla="*/ 867587 h 2863886"/>
              <a:gd name="connsiteX741" fmla="*/ 2139315 w 5171122"/>
              <a:gd name="connsiteY741" fmla="*/ 867587 h 2863886"/>
              <a:gd name="connsiteX742" fmla="*/ 2137410 w 5171122"/>
              <a:gd name="connsiteY742" fmla="*/ 867587 h 2863886"/>
              <a:gd name="connsiteX743" fmla="*/ 2135505 w 5171122"/>
              <a:gd name="connsiteY743" fmla="*/ 867587 h 2863886"/>
              <a:gd name="connsiteX744" fmla="*/ 2134553 w 5171122"/>
              <a:gd name="connsiteY744" fmla="*/ 867587 h 2863886"/>
              <a:gd name="connsiteX745" fmla="*/ 2132648 w 5171122"/>
              <a:gd name="connsiteY745" fmla="*/ 868540 h 2863886"/>
              <a:gd name="connsiteX746" fmla="*/ 2130743 w 5171122"/>
              <a:gd name="connsiteY746" fmla="*/ 869492 h 2863886"/>
              <a:gd name="connsiteX747" fmla="*/ 2128838 w 5171122"/>
              <a:gd name="connsiteY747" fmla="*/ 870445 h 2863886"/>
              <a:gd name="connsiteX748" fmla="*/ 2127885 w 5171122"/>
              <a:gd name="connsiteY748" fmla="*/ 870445 h 2863886"/>
              <a:gd name="connsiteX749" fmla="*/ 2126933 w 5171122"/>
              <a:gd name="connsiteY749" fmla="*/ 871397 h 2863886"/>
              <a:gd name="connsiteX750" fmla="*/ 2125980 w 5171122"/>
              <a:gd name="connsiteY750" fmla="*/ 872350 h 2863886"/>
              <a:gd name="connsiteX751" fmla="*/ 2125028 w 5171122"/>
              <a:gd name="connsiteY751" fmla="*/ 873302 h 2863886"/>
              <a:gd name="connsiteX752" fmla="*/ 2124075 w 5171122"/>
              <a:gd name="connsiteY752" fmla="*/ 874255 h 2863886"/>
              <a:gd name="connsiteX753" fmla="*/ 2123123 w 5171122"/>
              <a:gd name="connsiteY753" fmla="*/ 875207 h 2863886"/>
              <a:gd name="connsiteX754" fmla="*/ 2122170 w 5171122"/>
              <a:gd name="connsiteY754" fmla="*/ 876160 h 2863886"/>
              <a:gd name="connsiteX755" fmla="*/ 2121218 w 5171122"/>
              <a:gd name="connsiteY755" fmla="*/ 877112 h 2863886"/>
              <a:gd name="connsiteX756" fmla="*/ 2120265 w 5171122"/>
              <a:gd name="connsiteY756" fmla="*/ 878065 h 2863886"/>
              <a:gd name="connsiteX757" fmla="*/ 2119313 w 5171122"/>
              <a:gd name="connsiteY757" fmla="*/ 879017 h 2863886"/>
              <a:gd name="connsiteX758" fmla="*/ 2119313 w 5171122"/>
              <a:gd name="connsiteY758" fmla="*/ 879970 h 2863886"/>
              <a:gd name="connsiteX759" fmla="*/ 2118360 w 5171122"/>
              <a:gd name="connsiteY759" fmla="*/ 881875 h 2863886"/>
              <a:gd name="connsiteX760" fmla="*/ 2117408 w 5171122"/>
              <a:gd name="connsiteY760" fmla="*/ 883780 h 2863886"/>
              <a:gd name="connsiteX761" fmla="*/ 2116455 w 5171122"/>
              <a:gd name="connsiteY761" fmla="*/ 885685 h 2863886"/>
              <a:gd name="connsiteX762" fmla="*/ 2116455 w 5171122"/>
              <a:gd name="connsiteY762" fmla="*/ 887590 h 2863886"/>
              <a:gd name="connsiteX763" fmla="*/ 2116455 w 5171122"/>
              <a:gd name="connsiteY763" fmla="*/ 887590 h 2863886"/>
              <a:gd name="connsiteX764" fmla="*/ 1924050 w 5171122"/>
              <a:gd name="connsiteY764" fmla="*/ 887590 h 2863886"/>
              <a:gd name="connsiteX765" fmla="*/ 1924050 w 5171122"/>
              <a:gd name="connsiteY765" fmla="*/ 887590 h 2863886"/>
              <a:gd name="connsiteX766" fmla="*/ 1923098 w 5171122"/>
              <a:gd name="connsiteY766" fmla="*/ 884732 h 2863886"/>
              <a:gd name="connsiteX767" fmla="*/ 1922145 w 5171122"/>
              <a:gd name="connsiteY767" fmla="*/ 881875 h 2863886"/>
              <a:gd name="connsiteX768" fmla="*/ 1921193 w 5171122"/>
              <a:gd name="connsiteY768" fmla="*/ 879970 h 2863886"/>
              <a:gd name="connsiteX769" fmla="*/ 1920240 w 5171122"/>
              <a:gd name="connsiteY769" fmla="*/ 878065 h 2863886"/>
              <a:gd name="connsiteX770" fmla="*/ 1918335 w 5171122"/>
              <a:gd name="connsiteY770" fmla="*/ 876160 h 2863886"/>
              <a:gd name="connsiteX771" fmla="*/ 1916430 w 5171122"/>
              <a:gd name="connsiteY771" fmla="*/ 874255 h 2863886"/>
              <a:gd name="connsiteX772" fmla="*/ 1914525 w 5171122"/>
              <a:gd name="connsiteY772" fmla="*/ 872350 h 2863886"/>
              <a:gd name="connsiteX773" fmla="*/ 1912620 w 5171122"/>
              <a:gd name="connsiteY773" fmla="*/ 870445 h 2863886"/>
              <a:gd name="connsiteX774" fmla="*/ 1911668 w 5171122"/>
              <a:gd name="connsiteY774" fmla="*/ 869492 h 2863886"/>
              <a:gd name="connsiteX775" fmla="*/ 1910715 w 5171122"/>
              <a:gd name="connsiteY775" fmla="*/ 868540 h 2863886"/>
              <a:gd name="connsiteX776" fmla="*/ 1907858 w 5171122"/>
              <a:gd name="connsiteY776" fmla="*/ 867587 h 2863886"/>
              <a:gd name="connsiteX777" fmla="*/ 1905000 w 5171122"/>
              <a:gd name="connsiteY777" fmla="*/ 866635 h 2863886"/>
              <a:gd name="connsiteX778" fmla="*/ 1902143 w 5171122"/>
              <a:gd name="connsiteY778" fmla="*/ 865682 h 2863886"/>
              <a:gd name="connsiteX779" fmla="*/ 1899285 w 5171122"/>
              <a:gd name="connsiteY779" fmla="*/ 865682 h 2863886"/>
              <a:gd name="connsiteX780" fmla="*/ 1897380 w 5171122"/>
              <a:gd name="connsiteY780" fmla="*/ 865682 h 2863886"/>
              <a:gd name="connsiteX781" fmla="*/ 1896428 w 5171122"/>
              <a:gd name="connsiteY781" fmla="*/ 865682 h 2863886"/>
              <a:gd name="connsiteX782" fmla="*/ 1893570 w 5171122"/>
              <a:gd name="connsiteY782" fmla="*/ 865682 h 2863886"/>
              <a:gd name="connsiteX783" fmla="*/ 1890713 w 5171122"/>
              <a:gd name="connsiteY783" fmla="*/ 865682 h 2863886"/>
              <a:gd name="connsiteX784" fmla="*/ 1887855 w 5171122"/>
              <a:gd name="connsiteY784" fmla="*/ 866635 h 2863886"/>
              <a:gd name="connsiteX785" fmla="*/ 1884998 w 5171122"/>
              <a:gd name="connsiteY785" fmla="*/ 867587 h 2863886"/>
              <a:gd name="connsiteX786" fmla="*/ 1883093 w 5171122"/>
              <a:gd name="connsiteY786" fmla="*/ 868540 h 2863886"/>
              <a:gd name="connsiteX787" fmla="*/ 1881188 w 5171122"/>
              <a:gd name="connsiteY787" fmla="*/ 869492 h 2863886"/>
              <a:gd name="connsiteX788" fmla="*/ 1879283 w 5171122"/>
              <a:gd name="connsiteY788" fmla="*/ 871397 h 2863886"/>
              <a:gd name="connsiteX789" fmla="*/ 1877378 w 5171122"/>
              <a:gd name="connsiteY789" fmla="*/ 873302 h 2863886"/>
              <a:gd name="connsiteX790" fmla="*/ 1875473 w 5171122"/>
              <a:gd name="connsiteY790" fmla="*/ 875207 h 2863886"/>
              <a:gd name="connsiteX791" fmla="*/ 1873568 w 5171122"/>
              <a:gd name="connsiteY791" fmla="*/ 877112 h 2863886"/>
              <a:gd name="connsiteX792" fmla="*/ 1872615 w 5171122"/>
              <a:gd name="connsiteY792" fmla="*/ 878065 h 2863886"/>
              <a:gd name="connsiteX793" fmla="*/ 1871663 w 5171122"/>
              <a:gd name="connsiteY793" fmla="*/ 879017 h 2863886"/>
              <a:gd name="connsiteX794" fmla="*/ 1870710 w 5171122"/>
              <a:gd name="connsiteY794" fmla="*/ 881875 h 2863886"/>
              <a:gd name="connsiteX795" fmla="*/ 1869758 w 5171122"/>
              <a:gd name="connsiteY795" fmla="*/ 884732 h 2863886"/>
              <a:gd name="connsiteX796" fmla="*/ 1868805 w 5171122"/>
              <a:gd name="connsiteY796" fmla="*/ 887590 h 2863886"/>
              <a:gd name="connsiteX797" fmla="*/ 1868805 w 5171122"/>
              <a:gd name="connsiteY797" fmla="*/ 890447 h 2863886"/>
              <a:gd name="connsiteX798" fmla="*/ 1868805 w 5171122"/>
              <a:gd name="connsiteY798" fmla="*/ 892352 h 2863886"/>
              <a:gd name="connsiteX799" fmla="*/ 1868805 w 5171122"/>
              <a:gd name="connsiteY799" fmla="*/ 893305 h 2863886"/>
              <a:gd name="connsiteX800" fmla="*/ 1868805 w 5171122"/>
              <a:gd name="connsiteY800" fmla="*/ 896162 h 2863886"/>
              <a:gd name="connsiteX801" fmla="*/ 1868805 w 5171122"/>
              <a:gd name="connsiteY801" fmla="*/ 899020 h 2863886"/>
              <a:gd name="connsiteX802" fmla="*/ 1869758 w 5171122"/>
              <a:gd name="connsiteY802" fmla="*/ 900925 h 2863886"/>
              <a:gd name="connsiteX803" fmla="*/ 1870710 w 5171122"/>
              <a:gd name="connsiteY803" fmla="*/ 903782 h 2863886"/>
              <a:gd name="connsiteX804" fmla="*/ 1871663 w 5171122"/>
              <a:gd name="connsiteY804" fmla="*/ 905687 h 2863886"/>
              <a:gd name="connsiteX805" fmla="*/ 1872615 w 5171122"/>
              <a:gd name="connsiteY805" fmla="*/ 907592 h 2863886"/>
              <a:gd name="connsiteX806" fmla="*/ 1874520 w 5171122"/>
              <a:gd name="connsiteY806" fmla="*/ 909497 h 2863886"/>
              <a:gd name="connsiteX807" fmla="*/ 1876425 w 5171122"/>
              <a:gd name="connsiteY807" fmla="*/ 911402 h 2863886"/>
              <a:gd name="connsiteX808" fmla="*/ 1876425 w 5171122"/>
              <a:gd name="connsiteY808" fmla="*/ 911402 h 2863886"/>
              <a:gd name="connsiteX809" fmla="*/ 1781175 w 5171122"/>
              <a:gd name="connsiteY809" fmla="*/ 1081900 h 2863886"/>
              <a:gd name="connsiteX810" fmla="*/ 1781175 w 5171122"/>
              <a:gd name="connsiteY810" fmla="*/ 1081900 h 2863886"/>
              <a:gd name="connsiteX811" fmla="*/ 1779270 w 5171122"/>
              <a:gd name="connsiteY811" fmla="*/ 1081900 h 2863886"/>
              <a:gd name="connsiteX812" fmla="*/ 1777365 w 5171122"/>
              <a:gd name="connsiteY812" fmla="*/ 1081900 h 2863886"/>
              <a:gd name="connsiteX813" fmla="*/ 1775460 w 5171122"/>
              <a:gd name="connsiteY813" fmla="*/ 1081900 h 2863886"/>
              <a:gd name="connsiteX814" fmla="*/ 1773555 w 5171122"/>
              <a:gd name="connsiteY814" fmla="*/ 1081900 h 2863886"/>
              <a:gd name="connsiteX815" fmla="*/ 1772603 w 5171122"/>
              <a:gd name="connsiteY815" fmla="*/ 1081900 h 2863886"/>
              <a:gd name="connsiteX816" fmla="*/ 1771650 w 5171122"/>
              <a:gd name="connsiteY816" fmla="*/ 1081900 h 2863886"/>
              <a:gd name="connsiteX817" fmla="*/ 1769745 w 5171122"/>
              <a:gd name="connsiteY817" fmla="*/ 1081900 h 2863886"/>
              <a:gd name="connsiteX818" fmla="*/ 1767840 w 5171122"/>
              <a:gd name="connsiteY818" fmla="*/ 1081900 h 2863886"/>
              <a:gd name="connsiteX819" fmla="*/ 1765935 w 5171122"/>
              <a:gd name="connsiteY819" fmla="*/ 1081900 h 2863886"/>
              <a:gd name="connsiteX820" fmla="*/ 1764030 w 5171122"/>
              <a:gd name="connsiteY820" fmla="*/ 1081900 h 2863886"/>
              <a:gd name="connsiteX821" fmla="*/ 1762125 w 5171122"/>
              <a:gd name="connsiteY821" fmla="*/ 1082852 h 2863886"/>
              <a:gd name="connsiteX822" fmla="*/ 1760220 w 5171122"/>
              <a:gd name="connsiteY822" fmla="*/ 1083805 h 2863886"/>
              <a:gd name="connsiteX823" fmla="*/ 1758315 w 5171122"/>
              <a:gd name="connsiteY823" fmla="*/ 1084757 h 2863886"/>
              <a:gd name="connsiteX824" fmla="*/ 1757363 w 5171122"/>
              <a:gd name="connsiteY824" fmla="*/ 1084757 h 2863886"/>
              <a:gd name="connsiteX825" fmla="*/ 1756410 w 5171122"/>
              <a:gd name="connsiteY825" fmla="*/ 1085710 h 2863886"/>
              <a:gd name="connsiteX826" fmla="*/ 1755458 w 5171122"/>
              <a:gd name="connsiteY826" fmla="*/ 1086662 h 2863886"/>
              <a:gd name="connsiteX827" fmla="*/ 1754505 w 5171122"/>
              <a:gd name="connsiteY827" fmla="*/ 1087615 h 2863886"/>
              <a:gd name="connsiteX828" fmla="*/ 1753553 w 5171122"/>
              <a:gd name="connsiteY828" fmla="*/ 1088567 h 2863886"/>
              <a:gd name="connsiteX829" fmla="*/ 1752600 w 5171122"/>
              <a:gd name="connsiteY829" fmla="*/ 1089520 h 2863886"/>
              <a:gd name="connsiteX830" fmla="*/ 1751648 w 5171122"/>
              <a:gd name="connsiteY830" fmla="*/ 1090472 h 2863886"/>
              <a:gd name="connsiteX831" fmla="*/ 1750695 w 5171122"/>
              <a:gd name="connsiteY831" fmla="*/ 1091425 h 2863886"/>
              <a:gd name="connsiteX832" fmla="*/ 1749743 w 5171122"/>
              <a:gd name="connsiteY832" fmla="*/ 1092377 h 2863886"/>
              <a:gd name="connsiteX833" fmla="*/ 1748790 w 5171122"/>
              <a:gd name="connsiteY833" fmla="*/ 1093330 h 2863886"/>
              <a:gd name="connsiteX834" fmla="*/ 1748790 w 5171122"/>
              <a:gd name="connsiteY834" fmla="*/ 1094282 h 2863886"/>
              <a:gd name="connsiteX835" fmla="*/ 1747838 w 5171122"/>
              <a:gd name="connsiteY835" fmla="*/ 1096187 h 2863886"/>
              <a:gd name="connsiteX836" fmla="*/ 1746885 w 5171122"/>
              <a:gd name="connsiteY836" fmla="*/ 1098092 h 2863886"/>
              <a:gd name="connsiteX837" fmla="*/ 1745933 w 5171122"/>
              <a:gd name="connsiteY837" fmla="*/ 1099997 h 2863886"/>
              <a:gd name="connsiteX838" fmla="*/ 1745933 w 5171122"/>
              <a:gd name="connsiteY838" fmla="*/ 1101902 h 2863886"/>
              <a:gd name="connsiteX839" fmla="*/ 1745933 w 5171122"/>
              <a:gd name="connsiteY839" fmla="*/ 1101902 h 2863886"/>
              <a:gd name="connsiteX840" fmla="*/ 1546860 w 5171122"/>
              <a:gd name="connsiteY840" fmla="*/ 1101902 h 2863886"/>
              <a:gd name="connsiteX841" fmla="*/ 1546860 w 5171122"/>
              <a:gd name="connsiteY841" fmla="*/ 1101902 h 2863886"/>
              <a:gd name="connsiteX842" fmla="*/ 1546860 w 5171122"/>
              <a:gd name="connsiteY842" fmla="*/ 1100950 h 2863886"/>
              <a:gd name="connsiteX843" fmla="*/ 1545908 w 5171122"/>
              <a:gd name="connsiteY843" fmla="*/ 1099045 h 2863886"/>
              <a:gd name="connsiteX844" fmla="*/ 1544955 w 5171122"/>
              <a:gd name="connsiteY844" fmla="*/ 1097140 h 2863886"/>
              <a:gd name="connsiteX845" fmla="*/ 1544003 w 5171122"/>
              <a:gd name="connsiteY845" fmla="*/ 1095235 h 2863886"/>
              <a:gd name="connsiteX846" fmla="*/ 1544003 w 5171122"/>
              <a:gd name="connsiteY846" fmla="*/ 1094282 h 2863886"/>
              <a:gd name="connsiteX847" fmla="*/ 1543050 w 5171122"/>
              <a:gd name="connsiteY847" fmla="*/ 1093330 h 2863886"/>
              <a:gd name="connsiteX848" fmla="*/ 1542098 w 5171122"/>
              <a:gd name="connsiteY848" fmla="*/ 1092377 h 2863886"/>
              <a:gd name="connsiteX849" fmla="*/ 1541145 w 5171122"/>
              <a:gd name="connsiteY849" fmla="*/ 1091425 h 2863886"/>
              <a:gd name="connsiteX850" fmla="*/ 1540193 w 5171122"/>
              <a:gd name="connsiteY850" fmla="*/ 1090472 h 2863886"/>
              <a:gd name="connsiteX851" fmla="*/ 1539240 w 5171122"/>
              <a:gd name="connsiteY851" fmla="*/ 1089520 h 2863886"/>
              <a:gd name="connsiteX852" fmla="*/ 1538288 w 5171122"/>
              <a:gd name="connsiteY852" fmla="*/ 1088567 h 2863886"/>
              <a:gd name="connsiteX853" fmla="*/ 1537335 w 5171122"/>
              <a:gd name="connsiteY853" fmla="*/ 1087615 h 2863886"/>
              <a:gd name="connsiteX854" fmla="*/ 1536383 w 5171122"/>
              <a:gd name="connsiteY854" fmla="*/ 1086662 h 2863886"/>
              <a:gd name="connsiteX855" fmla="*/ 1535430 w 5171122"/>
              <a:gd name="connsiteY855" fmla="*/ 1085710 h 2863886"/>
              <a:gd name="connsiteX856" fmla="*/ 1534478 w 5171122"/>
              <a:gd name="connsiteY856" fmla="*/ 1085710 h 2863886"/>
              <a:gd name="connsiteX857" fmla="*/ 1532573 w 5171122"/>
              <a:gd name="connsiteY857" fmla="*/ 1084757 h 2863886"/>
              <a:gd name="connsiteX858" fmla="*/ 1530668 w 5171122"/>
              <a:gd name="connsiteY858" fmla="*/ 1083805 h 2863886"/>
              <a:gd name="connsiteX859" fmla="*/ 1528763 w 5171122"/>
              <a:gd name="connsiteY859" fmla="*/ 1082852 h 2863886"/>
              <a:gd name="connsiteX860" fmla="*/ 1526858 w 5171122"/>
              <a:gd name="connsiteY860" fmla="*/ 1082852 h 2863886"/>
              <a:gd name="connsiteX861" fmla="*/ 1524953 w 5171122"/>
              <a:gd name="connsiteY861" fmla="*/ 1082852 h 2863886"/>
              <a:gd name="connsiteX862" fmla="*/ 1523048 w 5171122"/>
              <a:gd name="connsiteY862" fmla="*/ 1082852 h 2863886"/>
              <a:gd name="connsiteX863" fmla="*/ 1521143 w 5171122"/>
              <a:gd name="connsiteY863" fmla="*/ 1082852 h 2863886"/>
              <a:gd name="connsiteX864" fmla="*/ 1520190 w 5171122"/>
              <a:gd name="connsiteY864" fmla="*/ 1082852 h 2863886"/>
              <a:gd name="connsiteX865" fmla="*/ 1519238 w 5171122"/>
              <a:gd name="connsiteY865" fmla="*/ 1082852 h 2863886"/>
              <a:gd name="connsiteX866" fmla="*/ 1517333 w 5171122"/>
              <a:gd name="connsiteY866" fmla="*/ 1082852 h 2863886"/>
              <a:gd name="connsiteX867" fmla="*/ 1515428 w 5171122"/>
              <a:gd name="connsiteY867" fmla="*/ 1082852 h 2863886"/>
              <a:gd name="connsiteX868" fmla="*/ 1513523 w 5171122"/>
              <a:gd name="connsiteY868" fmla="*/ 1082852 h 2863886"/>
              <a:gd name="connsiteX869" fmla="*/ 1511618 w 5171122"/>
              <a:gd name="connsiteY869" fmla="*/ 1082852 h 2863886"/>
              <a:gd name="connsiteX870" fmla="*/ 1511618 w 5171122"/>
              <a:gd name="connsiteY870" fmla="*/ 1082852 h 2863886"/>
              <a:gd name="connsiteX871" fmla="*/ 1412558 w 5171122"/>
              <a:gd name="connsiteY871" fmla="*/ 910450 h 2863886"/>
              <a:gd name="connsiteX872" fmla="*/ 1412558 w 5171122"/>
              <a:gd name="connsiteY872" fmla="*/ 910450 h 2863886"/>
              <a:gd name="connsiteX873" fmla="*/ 1414463 w 5171122"/>
              <a:gd name="connsiteY873" fmla="*/ 908545 h 2863886"/>
              <a:gd name="connsiteX874" fmla="*/ 1416368 w 5171122"/>
              <a:gd name="connsiteY874" fmla="*/ 906640 h 2863886"/>
              <a:gd name="connsiteX875" fmla="*/ 1417320 w 5171122"/>
              <a:gd name="connsiteY875" fmla="*/ 904735 h 2863886"/>
              <a:gd name="connsiteX876" fmla="*/ 1418273 w 5171122"/>
              <a:gd name="connsiteY876" fmla="*/ 902830 h 2863886"/>
              <a:gd name="connsiteX877" fmla="*/ 1419225 w 5171122"/>
              <a:gd name="connsiteY877" fmla="*/ 899972 h 2863886"/>
              <a:gd name="connsiteX878" fmla="*/ 1420178 w 5171122"/>
              <a:gd name="connsiteY878" fmla="*/ 897115 h 2863886"/>
              <a:gd name="connsiteX879" fmla="*/ 1420178 w 5171122"/>
              <a:gd name="connsiteY879" fmla="*/ 894257 h 2863886"/>
              <a:gd name="connsiteX880" fmla="*/ 1420178 w 5171122"/>
              <a:gd name="connsiteY880" fmla="*/ 891400 h 2863886"/>
              <a:gd name="connsiteX881" fmla="*/ 1420178 w 5171122"/>
              <a:gd name="connsiteY881" fmla="*/ 890447 h 2863886"/>
              <a:gd name="connsiteX882" fmla="*/ 1420178 w 5171122"/>
              <a:gd name="connsiteY882" fmla="*/ 888542 h 2863886"/>
              <a:gd name="connsiteX883" fmla="*/ 1420178 w 5171122"/>
              <a:gd name="connsiteY883" fmla="*/ 885685 h 2863886"/>
              <a:gd name="connsiteX884" fmla="*/ 1419225 w 5171122"/>
              <a:gd name="connsiteY884" fmla="*/ 882827 h 2863886"/>
              <a:gd name="connsiteX885" fmla="*/ 1418273 w 5171122"/>
              <a:gd name="connsiteY885" fmla="*/ 879970 h 2863886"/>
              <a:gd name="connsiteX886" fmla="*/ 1417320 w 5171122"/>
              <a:gd name="connsiteY886" fmla="*/ 877112 h 2863886"/>
              <a:gd name="connsiteX887" fmla="*/ 1416368 w 5171122"/>
              <a:gd name="connsiteY887" fmla="*/ 876160 h 2863886"/>
              <a:gd name="connsiteX888" fmla="*/ 1415415 w 5171122"/>
              <a:gd name="connsiteY888" fmla="*/ 875207 h 2863886"/>
              <a:gd name="connsiteX889" fmla="*/ 1413510 w 5171122"/>
              <a:gd name="connsiteY889" fmla="*/ 873302 h 2863886"/>
              <a:gd name="connsiteX890" fmla="*/ 1411605 w 5171122"/>
              <a:gd name="connsiteY890" fmla="*/ 871397 h 2863886"/>
              <a:gd name="connsiteX891" fmla="*/ 1409700 w 5171122"/>
              <a:gd name="connsiteY891" fmla="*/ 869492 h 2863886"/>
              <a:gd name="connsiteX892" fmla="*/ 1407795 w 5171122"/>
              <a:gd name="connsiteY892" fmla="*/ 867587 h 2863886"/>
              <a:gd name="connsiteX893" fmla="*/ 1405890 w 5171122"/>
              <a:gd name="connsiteY893" fmla="*/ 866635 h 2863886"/>
              <a:gd name="connsiteX894" fmla="*/ 1403985 w 5171122"/>
              <a:gd name="connsiteY894" fmla="*/ 865682 h 2863886"/>
              <a:gd name="connsiteX895" fmla="*/ 1401128 w 5171122"/>
              <a:gd name="connsiteY895" fmla="*/ 864730 h 2863886"/>
              <a:gd name="connsiteX896" fmla="*/ 1398270 w 5171122"/>
              <a:gd name="connsiteY896" fmla="*/ 863777 h 2863886"/>
              <a:gd name="connsiteX897" fmla="*/ 1395413 w 5171122"/>
              <a:gd name="connsiteY897" fmla="*/ 863777 h 2863886"/>
              <a:gd name="connsiteX898" fmla="*/ 1392555 w 5171122"/>
              <a:gd name="connsiteY898" fmla="*/ 863777 h 2863886"/>
              <a:gd name="connsiteX899" fmla="*/ 1391603 w 5171122"/>
              <a:gd name="connsiteY899" fmla="*/ 863777 h 2863886"/>
              <a:gd name="connsiteX900" fmla="*/ 1389698 w 5171122"/>
              <a:gd name="connsiteY900" fmla="*/ 863777 h 2863886"/>
              <a:gd name="connsiteX901" fmla="*/ 1386840 w 5171122"/>
              <a:gd name="connsiteY901" fmla="*/ 863777 h 2863886"/>
              <a:gd name="connsiteX902" fmla="*/ 1383983 w 5171122"/>
              <a:gd name="connsiteY902" fmla="*/ 864730 h 2863886"/>
              <a:gd name="connsiteX903" fmla="*/ 1381125 w 5171122"/>
              <a:gd name="connsiteY903" fmla="*/ 865682 h 2863886"/>
              <a:gd name="connsiteX904" fmla="*/ 1378268 w 5171122"/>
              <a:gd name="connsiteY904" fmla="*/ 866635 h 2863886"/>
              <a:gd name="connsiteX905" fmla="*/ 1377315 w 5171122"/>
              <a:gd name="connsiteY905" fmla="*/ 867587 h 2863886"/>
              <a:gd name="connsiteX906" fmla="*/ 1376363 w 5171122"/>
              <a:gd name="connsiteY906" fmla="*/ 868540 h 2863886"/>
              <a:gd name="connsiteX907" fmla="*/ 1374458 w 5171122"/>
              <a:gd name="connsiteY907" fmla="*/ 870445 h 2863886"/>
              <a:gd name="connsiteX908" fmla="*/ 1372553 w 5171122"/>
              <a:gd name="connsiteY908" fmla="*/ 872350 h 2863886"/>
              <a:gd name="connsiteX909" fmla="*/ 1370648 w 5171122"/>
              <a:gd name="connsiteY909" fmla="*/ 874255 h 2863886"/>
              <a:gd name="connsiteX910" fmla="*/ 1368743 w 5171122"/>
              <a:gd name="connsiteY910" fmla="*/ 876160 h 2863886"/>
              <a:gd name="connsiteX911" fmla="*/ 1367790 w 5171122"/>
              <a:gd name="connsiteY911" fmla="*/ 878065 h 2863886"/>
              <a:gd name="connsiteX912" fmla="*/ 1366838 w 5171122"/>
              <a:gd name="connsiteY912" fmla="*/ 879970 h 2863886"/>
              <a:gd name="connsiteX913" fmla="*/ 1365885 w 5171122"/>
              <a:gd name="connsiteY913" fmla="*/ 882827 h 2863886"/>
              <a:gd name="connsiteX914" fmla="*/ 1364933 w 5171122"/>
              <a:gd name="connsiteY914" fmla="*/ 885685 h 2863886"/>
              <a:gd name="connsiteX915" fmla="*/ 1364933 w 5171122"/>
              <a:gd name="connsiteY915" fmla="*/ 885685 h 2863886"/>
              <a:gd name="connsiteX916" fmla="*/ 1165860 w 5171122"/>
              <a:gd name="connsiteY916" fmla="*/ 885685 h 2863886"/>
              <a:gd name="connsiteX917" fmla="*/ 1165860 w 5171122"/>
              <a:gd name="connsiteY917" fmla="*/ 885685 h 2863886"/>
              <a:gd name="connsiteX918" fmla="*/ 1165860 w 5171122"/>
              <a:gd name="connsiteY918" fmla="*/ 883780 h 2863886"/>
              <a:gd name="connsiteX919" fmla="*/ 1164908 w 5171122"/>
              <a:gd name="connsiteY919" fmla="*/ 881875 h 2863886"/>
              <a:gd name="connsiteX920" fmla="*/ 1163955 w 5171122"/>
              <a:gd name="connsiteY920" fmla="*/ 879970 h 2863886"/>
              <a:gd name="connsiteX921" fmla="*/ 1163003 w 5171122"/>
              <a:gd name="connsiteY921" fmla="*/ 878065 h 2863886"/>
              <a:gd name="connsiteX922" fmla="*/ 1163003 w 5171122"/>
              <a:gd name="connsiteY922" fmla="*/ 877112 h 2863886"/>
              <a:gd name="connsiteX923" fmla="*/ 1162050 w 5171122"/>
              <a:gd name="connsiteY923" fmla="*/ 876160 h 2863886"/>
              <a:gd name="connsiteX924" fmla="*/ 1161098 w 5171122"/>
              <a:gd name="connsiteY924" fmla="*/ 875207 h 2863886"/>
              <a:gd name="connsiteX925" fmla="*/ 1160145 w 5171122"/>
              <a:gd name="connsiteY925" fmla="*/ 874255 h 2863886"/>
              <a:gd name="connsiteX926" fmla="*/ 1159193 w 5171122"/>
              <a:gd name="connsiteY926" fmla="*/ 873302 h 2863886"/>
              <a:gd name="connsiteX927" fmla="*/ 1158240 w 5171122"/>
              <a:gd name="connsiteY927" fmla="*/ 872350 h 2863886"/>
              <a:gd name="connsiteX928" fmla="*/ 1157288 w 5171122"/>
              <a:gd name="connsiteY928" fmla="*/ 871397 h 2863886"/>
              <a:gd name="connsiteX929" fmla="*/ 1156335 w 5171122"/>
              <a:gd name="connsiteY929" fmla="*/ 870445 h 2863886"/>
              <a:gd name="connsiteX930" fmla="*/ 1155383 w 5171122"/>
              <a:gd name="connsiteY930" fmla="*/ 869492 h 2863886"/>
              <a:gd name="connsiteX931" fmla="*/ 1154430 w 5171122"/>
              <a:gd name="connsiteY931" fmla="*/ 868540 h 2863886"/>
              <a:gd name="connsiteX932" fmla="*/ 1153478 w 5171122"/>
              <a:gd name="connsiteY932" fmla="*/ 868540 h 2863886"/>
              <a:gd name="connsiteX933" fmla="*/ 1151573 w 5171122"/>
              <a:gd name="connsiteY933" fmla="*/ 867587 h 2863886"/>
              <a:gd name="connsiteX934" fmla="*/ 1149668 w 5171122"/>
              <a:gd name="connsiteY934" fmla="*/ 866635 h 2863886"/>
              <a:gd name="connsiteX935" fmla="*/ 1147763 w 5171122"/>
              <a:gd name="connsiteY935" fmla="*/ 865682 h 2863886"/>
              <a:gd name="connsiteX936" fmla="*/ 1146810 w 5171122"/>
              <a:gd name="connsiteY936" fmla="*/ 865682 h 2863886"/>
              <a:gd name="connsiteX937" fmla="*/ 1144905 w 5171122"/>
              <a:gd name="connsiteY937" fmla="*/ 865682 h 2863886"/>
              <a:gd name="connsiteX938" fmla="*/ 1143000 w 5171122"/>
              <a:gd name="connsiteY938" fmla="*/ 865682 h 2863886"/>
              <a:gd name="connsiteX939" fmla="*/ 1141095 w 5171122"/>
              <a:gd name="connsiteY939" fmla="*/ 865682 h 2863886"/>
              <a:gd name="connsiteX940" fmla="*/ 1140143 w 5171122"/>
              <a:gd name="connsiteY940" fmla="*/ 865682 h 2863886"/>
              <a:gd name="connsiteX941" fmla="*/ 1139190 w 5171122"/>
              <a:gd name="connsiteY941" fmla="*/ 865682 h 2863886"/>
              <a:gd name="connsiteX942" fmla="*/ 1137285 w 5171122"/>
              <a:gd name="connsiteY942" fmla="*/ 865682 h 2863886"/>
              <a:gd name="connsiteX943" fmla="*/ 1135380 w 5171122"/>
              <a:gd name="connsiteY943" fmla="*/ 865682 h 2863886"/>
              <a:gd name="connsiteX944" fmla="*/ 1133475 w 5171122"/>
              <a:gd name="connsiteY944" fmla="*/ 865682 h 2863886"/>
              <a:gd name="connsiteX945" fmla="*/ 1131570 w 5171122"/>
              <a:gd name="connsiteY945" fmla="*/ 865682 h 2863886"/>
              <a:gd name="connsiteX946" fmla="*/ 1131570 w 5171122"/>
              <a:gd name="connsiteY946" fmla="*/ 865682 h 2863886"/>
              <a:gd name="connsiteX947" fmla="*/ 1032510 w 5171122"/>
              <a:gd name="connsiteY947" fmla="*/ 693280 h 2863886"/>
              <a:gd name="connsiteX948" fmla="*/ 1037273 w 5171122"/>
              <a:gd name="connsiteY948" fmla="*/ 660895 h 2863886"/>
              <a:gd name="connsiteX949" fmla="*/ 1001078 w 5171122"/>
              <a:gd name="connsiteY949" fmla="*/ 651370 h 2863886"/>
              <a:gd name="connsiteX950" fmla="*/ 991553 w 5171122"/>
              <a:gd name="connsiteY950" fmla="*/ 687565 h 2863886"/>
              <a:gd name="connsiteX951" fmla="*/ 1022033 w 5171122"/>
              <a:gd name="connsiteY951" fmla="*/ 698995 h 2863886"/>
              <a:gd name="connsiteX952" fmla="*/ 1121093 w 5171122"/>
              <a:gd name="connsiteY952" fmla="*/ 871397 h 2863886"/>
              <a:gd name="connsiteX953" fmla="*/ 1121093 w 5171122"/>
              <a:gd name="connsiteY953" fmla="*/ 871397 h 2863886"/>
              <a:gd name="connsiteX954" fmla="*/ 1120140 w 5171122"/>
              <a:gd name="connsiteY954" fmla="*/ 872350 h 2863886"/>
              <a:gd name="connsiteX955" fmla="*/ 1119188 w 5171122"/>
              <a:gd name="connsiteY955" fmla="*/ 873302 h 2863886"/>
              <a:gd name="connsiteX956" fmla="*/ 1118235 w 5171122"/>
              <a:gd name="connsiteY956" fmla="*/ 874255 h 2863886"/>
              <a:gd name="connsiteX957" fmla="*/ 1117283 w 5171122"/>
              <a:gd name="connsiteY957" fmla="*/ 875207 h 2863886"/>
              <a:gd name="connsiteX958" fmla="*/ 1116330 w 5171122"/>
              <a:gd name="connsiteY958" fmla="*/ 876160 h 2863886"/>
              <a:gd name="connsiteX959" fmla="*/ 1116330 w 5171122"/>
              <a:gd name="connsiteY959" fmla="*/ 877112 h 2863886"/>
              <a:gd name="connsiteX960" fmla="*/ 1115378 w 5171122"/>
              <a:gd name="connsiteY960" fmla="*/ 879017 h 2863886"/>
              <a:gd name="connsiteX961" fmla="*/ 1114425 w 5171122"/>
              <a:gd name="connsiteY961" fmla="*/ 880922 h 2863886"/>
              <a:gd name="connsiteX962" fmla="*/ 1113473 w 5171122"/>
              <a:gd name="connsiteY962" fmla="*/ 882827 h 2863886"/>
              <a:gd name="connsiteX963" fmla="*/ 1113473 w 5171122"/>
              <a:gd name="connsiteY963" fmla="*/ 883780 h 2863886"/>
              <a:gd name="connsiteX964" fmla="*/ 1113473 w 5171122"/>
              <a:gd name="connsiteY964" fmla="*/ 885685 h 2863886"/>
              <a:gd name="connsiteX965" fmla="*/ 1113473 w 5171122"/>
              <a:gd name="connsiteY965" fmla="*/ 887590 h 2863886"/>
              <a:gd name="connsiteX966" fmla="*/ 1113473 w 5171122"/>
              <a:gd name="connsiteY966" fmla="*/ 889495 h 2863886"/>
              <a:gd name="connsiteX967" fmla="*/ 1113473 w 5171122"/>
              <a:gd name="connsiteY967" fmla="*/ 890447 h 2863886"/>
              <a:gd name="connsiteX968" fmla="*/ 1113473 w 5171122"/>
              <a:gd name="connsiteY968" fmla="*/ 891400 h 2863886"/>
              <a:gd name="connsiteX969" fmla="*/ 1113473 w 5171122"/>
              <a:gd name="connsiteY969" fmla="*/ 893305 h 2863886"/>
              <a:gd name="connsiteX970" fmla="*/ 1113473 w 5171122"/>
              <a:gd name="connsiteY970" fmla="*/ 895210 h 2863886"/>
              <a:gd name="connsiteX971" fmla="*/ 1113473 w 5171122"/>
              <a:gd name="connsiteY971" fmla="*/ 897115 h 2863886"/>
              <a:gd name="connsiteX972" fmla="*/ 1113473 w 5171122"/>
              <a:gd name="connsiteY972" fmla="*/ 898067 h 2863886"/>
              <a:gd name="connsiteX973" fmla="*/ 1114425 w 5171122"/>
              <a:gd name="connsiteY973" fmla="*/ 899972 h 2863886"/>
              <a:gd name="connsiteX974" fmla="*/ 1115378 w 5171122"/>
              <a:gd name="connsiteY974" fmla="*/ 901877 h 2863886"/>
              <a:gd name="connsiteX975" fmla="*/ 1116330 w 5171122"/>
              <a:gd name="connsiteY975" fmla="*/ 903782 h 2863886"/>
              <a:gd name="connsiteX976" fmla="*/ 1116330 w 5171122"/>
              <a:gd name="connsiteY976" fmla="*/ 904735 h 2863886"/>
              <a:gd name="connsiteX977" fmla="*/ 1117283 w 5171122"/>
              <a:gd name="connsiteY977" fmla="*/ 905687 h 2863886"/>
              <a:gd name="connsiteX978" fmla="*/ 1118235 w 5171122"/>
              <a:gd name="connsiteY978" fmla="*/ 906640 h 2863886"/>
              <a:gd name="connsiteX979" fmla="*/ 1119188 w 5171122"/>
              <a:gd name="connsiteY979" fmla="*/ 907592 h 2863886"/>
              <a:gd name="connsiteX980" fmla="*/ 1120140 w 5171122"/>
              <a:gd name="connsiteY980" fmla="*/ 908545 h 2863886"/>
              <a:gd name="connsiteX981" fmla="*/ 1121093 w 5171122"/>
              <a:gd name="connsiteY981" fmla="*/ 909497 h 2863886"/>
              <a:gd name="connsiteX982" fmla="*/ 1121093 w 5171122"/>
              <a:gd name="connsiteY982" fmla="*/ 909497 h 2863886"/>
              <a:gd name="connsiteX983" fmla="*/ 1022033 w 5171122"/>
              <a:gd name="connsiteY983" fmla="*/ 1081900 h 2863886"/>
              <a:gd name="connsiteX984" fmla="*/ 1022033 w 5171122"/>
              <a:gd name="connsiteY984" fmla="*/ 1081900 h 2863886"/>
              <a:gd name="connsiteX985" fmla="*/ 1020128 w 5171122"/>
              <a:gd name="connsiteY985" fmla="*/ 1081900 h 2863886"/>
              <a:gd name="connsiteX986" fmla="*/ 1018223 w 5171122"/>
              <a:gd name="connsiteY986" fmla="*/ 1081900 h 2863886"/>
              <a:gd name="connsiteX987" fmla="*/ 1016318 w 5171122"/>
              <a:gd name="connsiteY987" fmla="*/ 1081900 h 2863886"/>
              <a:gd name="connsiteX988" fmla="*/ 1014413 w 5171122"/>
              <a:gd name="connsiteY988" fmla="*/ 1081900 h 2863886"/>
              <a:gd name="connsiteX989" fmla="*/ 1013460 w 5171122"/>
              <a:gd name="connsiteY989" fmla="*/ 1081900 h 2863886"/>
              <a:gd name="connsiteX990" fmla="*/ 1012508 w 5171122"/>
              <a:gd name="connsiteY990" fmla="*/ 1081900 h 2863886"/>
              <a:gd name="connsiteX991" fmla="*/ 1010603 w 5171122"/>
              <a:gd name="connsiteY991" fmla="*/ 1081900 h 2863886"/>
              <a:gd name="connsiteX992" fmla="*/ 1008698 w 5171122"/>
              <a:gd name="connsiteY992" fmla="*/ 1081900 h 2863886"/>
              <a:gd name="connsiteX993" fmla="*/ 1006793 w 5171122"/>
              <a:gd name="connsiteY993" fmla="*/ 1081900 h 2863886"/>
              <a:gd name="connsiteX994" fmla="*/ 1004888 w 5171122"/>
              <a:gd name="connsiteY994" fmla="*/ 1081900 h 2863886"/>
              <a:gd name="connsiteX995" fmla="*/ 1002983 w 5171122"/>
              <a:gd name="connsiteY995" fmla="*/ 1082852 h 2863886"/>
              <a:gd name="connsiteX996" fmla="*/ 1001078 w 5171122"/>
              <a:gd name="connsiteY996" fmla="*/ 1083805 h 2863886"/>
              <a:gd name="connsiteX997" fmla="*/ 999173 w 5171122"/>
              <a:gd name="connsiteY997" fmla="*/ 1084757 h 2863886"/>
              <a:gd name="connsiteX998" fmla="*/ 998220 w 5171122"/>
              <a:gd name="connsiteY998" fmla="*/ 1084757 h 2863886"/>
              <a:gd name="connsiteX999" fmla="*/ 997268 w 5171122"/>
              <a:gd name="connsiteY999" fmla="*/ 1085710 h 2863886"/>
              <a:gd name="connsiteX1000" fmla="*/ 996315 w 5171122"/>
              <a:gd name="connsiteY1000" fmla="*/ 1086662 h 2863886"/>
              <a:gd name="connsiteX1001" fmla="*/ 995363 w 5171122"/>
              <a:gd name="connsiteY1001" fmla="*/ 1087615 h 2863886"/>
              <a:gd name="connsiteX1002" fmla="*/ 994410 w 5171122"/>
              <a:gd name="connsiteY1002" fmla="*/ 1088567 h 2863886"/>
              <a:gd name="connsiteX1003" fmla="*/ 993458 w 5171122"/>
              <a:gd name="connsiteY1003" fmla="*/ 1089520 h 2863886"/>
              <a:gd name="connsiteX1004" fmla="*/ 992505 w 5171122"/>
              <a:gd name="connsiteY1004" fmla="*/ 1090472 h 2863886"/>
              <a:gd name="connsiteX1005" fmla="*/ 991553 w 5171122"/>
              <a:gd name="connsiteY1005" fmla="*/ 1091425 h 2863886"/>
              <a:gd name="connsiteX1006" fmla="*/ 990600 w 5171122"/>
              <a:gd name="connsiteY1006" fmla="*/ 1092377 h 2863886"/>
              <a:gd name="connsiteX1007" fmla="*/ 989648 w 5171122"/>
              <a:gd name="connsiteY1007" fmla="*/ 1093330 h 2863886"/>
              <a:gd name="connsiteX1008" fmla="*/ 989648 w 5171122"/>
              <a:gd name="connsiteY1008" fmla="*/ 1094282 h 2863886"/>
              <a:gd name="connsiteX1009" fmla="*/ 988695 w 5171122"/>
              <a:gd name="connsiteY1009" fmla="*/ 1096187 h 2863886"/>
              <a:gd name="connsiteX1010" fmla="*/ 987743 w 5171122"/>
              <a:gd name="connsiteY1010" fmla="*/ 1098092 h 2863886"/>
              <a:gd name="connsiteX1011" fmla="*/ 986790 w 5171122"/>
              <a:gd name="connsiteY1011" fmla="*/ 1099997 h 2863886"/>
              <a:gd name="connsiteX1012" fmla="*/ 986790 w 5171122"/>
              <a:gd name="connsiteY1012" fmla="*/ 1101902 h 2863886"/>
              <a:gd name="connsiteX1013" fmla="*/ 986790 w 5171122"/>
              <a:gd name="connsiteY1013" fmla="*/ 1101902 h 2863886"/>
              <a:gd name="connsiteX1014" fmla="*/ 800100 w 5171122"/>
              <a:gd name="connsiteY1014" fmla="*/ 1101902 h 2863886"/>
              <a:gd name="connsiteX1015" fmla="*/ 800100 w 5171122"/>
              <a:gd name="connsiteY1015" fmla="*/ 1101902 h 2863886"/>
              <a:gd name="connsiteX1016" fmla="*/ 800100 w 5171122"/>
              <a:gd name="connsiteY1016" fmla="*/ 1099997 h 2863886"/>
              <a:gd name="connsiteX1017" fmla="*/ 799148 w 5171122"/>
              <a:gd name="connsiteY1017" fmla="*/ 1098092 h 2863886"/>
              <a:gd name="connsiteX1018" fmla="*/ 798195 w 5171122"/>
              <a:gd name="connsiteY1018" fmla="*/ 1096187 h 2863886"/>
              <a:gd name="connsiteX1019" fmla="*/ 797243 w 5171122"/>
              <a:gd name="connsiteY1019" fmla="*/ 1094282 h 2863886"/>
              <a:gd name="connsiteX1020" fmla="*/ 797243 w 5171122"/>
              <a:gd name="connsiteY1020" fmla="*/ 1093330 h 2863886"/>
              <a:gd name="connsiteX1021" fmla="*/ 796290 w 5171122"/>
              <a:gd name="connsiteY1021" fmla="*/ 1092377 h 2863886"/>
              <a:gd name="connsiteX1022" fmla="*/ 795338 w 5171122"/>
              <a:gd name="connsiteY1022" fmla="*/ 1091425 h 2863886"/>
              <a:gd name="connsiteX1023" fmla="*/ 794385 w 5171122"/>
              <a:gd name="connsiteY1023" fmla="*/ 1090472 h 2863886"/>
              <a:gd name="connsiteX1024" fmla="*/ 793433 w 5171122"/>
              <a:gd name="connsiteY1024" fmla="*/ 1089520 h 2863886"/>
              <a:gd name="connsiteX1025" fmla="*/ 792480 w 5171122"/>
              <a:gd name="connsiteY1025" fmla="*/ 1088567 h 2863886"/>
              <a:gd name="connsiteX1026" fmla="*/ 791528 w 5171122"/>
              <a:gd name="connsiteY1026" fmla="*/ 1087615 h 2863886"/>
              <a:gd name="connsiteX1027" fmla="*/ 790575 w 5171122"/>
              <a:gd name="connsiteY1027" fmla="*/ 1086662 h 2863886"/>
              <a:gd name="connsiteX1028" fmla="*/ 789623 w 5171122"/>
              <a:gd name="connsiteY1028" fmla="*/ 1085710 h 2863886"/>
              <a:gd name="connsiteX1029" fmla="*/ 788670 w 5171122"/>
              <a:gd name="connsiteY1029" fmla="*/ 1084757 h 2863886"/>
              <a:gd name="connsiteX1030" fmla="*/ 787718 w 5171122"/>
              <a:gd name="connsiteY1030" fmla="*/ 1084757 h 2863886"/>
              <a:gd name="connsiteX1031" fmla="*/ 785813 w 5171122"/>
              <a:gd name="connsiteY1031" fmla="*/ 1083805 h 2863886"/>
              <a:gd name="connsiteX1032" fmla="*/ 783908 w 5171122"/>
              <a:gd name="connsiteY1032" fmla="*/ 1082852 h 2863886"/>
              <a:gd name="connsiteX1033" fmla="*/ 782003 w 5171122"/>
              <a:gd name="connsiteY1033" fmla="*/ 1081900 h 2863886"/>
              <a:gd name="connsiteX1034" fmla="*/ 780098 w 5171122"/>
              <a:gd name="connsiteY1034" fmla="*/ 1081900 h 2863886"/>
              <a:gd name="connsiteX1035" fmla="*/ 778193 w 5171122"/>
              <a:gd name="connsiteY1035" fmla="*/ 1081900 h 2863886"/>
              <a:gd name="connsiteX1036" fmla="*/ 776288 w 5171122"/>
              <a:gd name="connsiteY1036" fmla="*/ 1081900 h 2863886"/>
              <a:gd name="connsiteX1037" fmla="*/ 774383 w 5171122"/>
              <a:gd name="connsiteY1037" fmla="*/ 1081900 h 2863886"/>
              <a:gd name="connsiteX1038" fmla="*/ 773430 w 5171122"/>
              <a:gd name="connsiteY1038" fmla="*/ 1081900 h 2863886"/>
              <a:gd name="connsiteX1039" fmla="*/ 772478 w 5171122"/>
              <a:gd name="connsiteY1039" fmla="*/ 1081900 h 2863886"/>
              <a:gd name="connsiteX1040" fmla="*/ 770573 w 5171122"/>
              <a:gd name="connsiteY1040" fmla="*/ 1081900 h 2863886"/>
              <a:gd name="connsiteX1041" fmla="*/ 768668 w 5171122"/>
              <a:gd name="connsiteY1041" fmla="*/ 1081900 h 2863886"/>
              <a:gd name="connsiteX1042" fmla="*/ 766763 w 5171122"/>
              <a:gd name="connsiteY1042" fmla="*/ 1081900 h 2863886"/>
              <a:gd name="connsiteX1043" fmla="*/ 764858 w 5171122"/>
              <a:gd name="connsiteY1043" fmla="*/ 1081900 h 2863886"/>
              <a:gd name="connsiteX1044" fmla="*/ 764858 w 5171122"/>
              <a:gd name="connsiteY1044" fmla="*/ 1081900 h 2863886"/>
              <a:gd name="connsiteX1045" fmla="*/ 667703 w 5171122"/>
              <a:gd name="connsiteY1045" fmla="*/ 910450 h 2863886"/>
              <a:gd name="connsiteX1046" fmla="*/ 672465 w 5171122"/>
              <a:gd name="connsiteY1046" fmla="*/ 878065 h 2863886"/>
              <a:gd name="connsiteX1047" fmla="*/ 636270 w 5171122"/>
              <a:gd name="connsiteY1047" fmla="*/ 868540 h 2863886"/>
              <a:gd name="connsiteX1048" fmla="*/ 626745 w 5171122"/>
              <a:gd name="connsiteY1048" fmla="*/ 904735 h 2863886"/>
              <a:gd name="connsiteX1049" fmla="*/ 657225 w 5171122"/>
              <a:gd name="connsiteY1049" fmla="*/ 916165 h 2863886"/>
              <a:gd name="connsiteX1050" fmla="*/ 756285 w 5171122"/>
              <a:gd name="connsiteY1050" fmla="*/ 1088567 h 2863886"/>
              <a:gd name="connsiteX1051" fmla="*/ 756285 w 5171122"/>
              <a:gd name="connsiteY1051" fmla="*/ 1088567 h 2863886"/>
              <a:gd name="connsiteX1052" fmla="*/ 755333 w 5171122"/>
              <a:gd name="connsiteY1052" fmla="*/ 1089520 h 2863886"/>
              <a:gd name="connsiteX1053" fmla="*/ 754380 w 5171122"/>
              <a:gd name="connsiteY1053" fmla="*/ 1090472 h 2863886"/>
              <a:gd name="connsiteX1054" fmla="*/ 753428 w 5171122"/>
              <a:gd name="connsiteY1054" fmla="*/ 1091425 h 2863886"/>
              <a:gd name="connsiteX1055" fmla="*/ 752475 w 5171122"/>
              <a:gd name="connsiteY1055" fmla="*/ 1092377 h 2863886"/>
              <a:gd name="connsiteX1056" fmla="*/ 751523 w 5171122"/>
              <a:gd name="connsiteY1056" fmla="*/ 1093330 h 2863886"/>
              <a:gd name="connsiteX1057" fmla="*/ 751523 w 5171122"/>
              <a:gd name="connsiteY1057" fmla="*/ 1094282 h 2863886"/>
              <a:gd name="connsiteX1058" fmla="*/ 750570 w 5171122"/>
              <a:gd name="connsiteY1058" fmla="*/ 1096187 h 2863886"/>
              <a:gd name="connsiteX1059" fmla="*/ 749618 w 5171122"/>
              <a:gd name="connsiteY1059" fmla="*/ 1098092 h 2863886"/>
              <a:gd name="connsiteX1060" fmla="*/ 748665 w 5171122"/>
              <a:gd name="connsiteY1060" fmla="*/ 1099997 h 2863886"/>
              <a:gd name="connsiteX1061" fmla="*/ 748665 w 5171122"/>
              <a:gd name="connsiteY1061" fmla="*/ 1100950 h 2863886"/>
              <a:gd name="connsiteX1062" fmla="*/ 748665 w 5171122"/>
              <a:gd name="connsiteY1062" fmla="*/ 1102855 h 2863886"/>
              <a:gd name="connsiteX1063" fmla="*/ 748665 w 5171122"/>
              <a:gd name="connsiteY1063" fmla="*/ 1104760 h 2863886"/>
              <a:gd name="connsiteX1064" fmla="*/ 748665 w 5171122"/>
              <a:gd name="connsiteY1064" fmla="*/ 1106665 h 2863886"/>
              <a:gd name="connsiteX1065" fmla="*/ 748665 w 5171122"/>
              <a:gd name="connsiteY1065" fmla="*/ 1107617 h 2863886"/>
              <a:gd name="connsiteX1066" fmla="*/ 748665 w 5171122"/>
              <a:gd name="connsiteY1066" fmla="*/ 1108570 h 2863886"/>
              <a:gd name="connsiteX1067" fmla="*/ 748665 w 5171122"/>
              <a:gd name="connsiteY1067" fmla="*/ 1110475 h 2863886"/>
              <a:gd name="connsiteX1068" fmla="*/ 748665 w 5171122"/>
              <a:gd name="connsiteY1068" fmla="*/ 1112380 h 2863886"/>
              <a:gd name="connsiteX1069" fmla="*/ 748665 w 5171122"/>
              <a:gd name="connsiteY1069" fmla="*/ 1114285 h 2863886"/>
              <a:gd name="connsiteX1070" fmla="*/ 748665 w 5171122"/>
              <a:gd name="connsiteY1070" fmla="*/ 1115237 h 2863886"/>
              <a:gd name="connsiteX1071" fmla="*/ 749618 w 5171122"/>
              <a:gd name="connsiteY1071" fmla="*/ 1117142 h 2863886"/>
              <a:gd name="connsiteX1072" fmla="*/ 750570 w 5171122"/>
              <a:gd name="connsiteY1072" fmla="*/ 1119047 h 2863886"/>
              <a:gd name="connsiteX1073" fmla="*/ 751523 w 5171122"/>
              <a:gd name="connsiteY1073" fmla="*/ 1120952 h 2863886"/>
              <a:gd name="connsiteX1074" fmla="*/ 751523 w 5171122"/>
              <a:gd name="connsiteY1074" fmla="*/ 1121905 h 2863886"/>
              <a:gd name="connsiteX1075" fmla="*/ 752475 w 5171122"/>
              <a:gd name="connsiteY1075" fmla="*/ 1122857 h 2863886"/>
              <a:gd name="connsiteX1076" fmla="*/ 753428 w 5171122"/>
              <a:gd name="connsiteY1076" fmla="*/ 1123810 h 2863886"/>
              <a:gd name="connsiteX1077" fmla="*/ 754380 w 5171122"/>
              <a:gd name="connsiteY1077" fmla="*/ 1124762 h 2863886"/>
              <a:gd name="connsiteX1078" fmla="*/ 755333 w 5171122"/>
              <a:gd name="connsiteY1078" fmla="*/ 1125715 h 2863886"/>
              <a:gd name="connsiteX1079" fmla="*/ 756285 w 5171122"/>
              <a:gd name="connsiteY1079" fmla="*/ 1126667 h 2863886"/>
              <a:gd name="connsiteX1080" fmla="*/ 756285 w 5171122"/>
              <a:gd name="connsiteY1080" fmla="*/ 1126667 h 2863886"/>
              <a:gd name="connsiteX1081" fmla="*/ 657225 w 5171122"/>
              <a:gd name="connsiteY1081" fmla="*/ 1299070 h 2863886"/>
              <a:gd name="connsiteX1082" fmla="*/ 657225 w 5171122"/>
              <a:gd name="connsiteY1082" fmla="*/ 1299070 h 2863886"/>
              <a:gd name="connsiteX1083" fmla="*/ 655320 w 5171122"/>
              <a:gd name="connsiteY1083" fmla="*/ 1299070 h 2863886"/>
              <a:gd name="connsiteX1084" fmla="*/ 653415 w 5171122"/>
              <a:gd name="connsiteY1084" fmla="*/ 1299070 h 2863886"/>
              <a:gd name="connsiteX1085" fmla="*/ 651510 w 5171122"/>
              <a:gd name="connsiteY1085" fmla="*/ 1299070 h 2863886"/>
              <a:gd name="connsiteX1086" fmla="*/ 649605 w 5171122"/>
              <a:gd name="connsiteY1086" fmla="*/ 1299070 h 2863886"/>
              <a:gd name="connsiteX1087" fmla="*/ 648653 w 5171122"/>
              <a:gd name="connsiteY1087" fmla="*/ 1299070 h 2863886"/>
              <a:gd name="connsiteX1088" fmla="*/ 647700 w 5171122"/>
              <a:gd name="connsiteY1088" fmla="*/ 1299070 h 2863886"/>
              <a:gd name="connsiteX1089" fmla="*/ 645795 w 5171122"/>
              <a:gd name="connsiteY1089" fmla="*/ 1299070 h 2863886"/>
              <a:gd name="connsiteX1090" fmla="*/ 643890 w 5171122"/>
              <a:gd name="connsiteY1090" fmla="*/ 1299070 h 2863886"/>
              <a:gd name="connsiteX1091" fmla="*/ 641985 w 5171122"/>
              <a:gd name="connsiteY1091" fmla="*/ 1299070 h 2863886"/>
              <a:gd name="connsiteX1092" fmla="*/ 640080 w 5171122"/>
              <a:gd name="connsiteY1092" fmla="*/ 1299070 h 2863886"/>
              <a:gd name="connsiteX1093" fmla="*/ 638175 w 5171122"/>
              <a:gd name="connsiteY1093" fmla="*/ 1300022 h 2863886"/>
              <a:gd name="connsiteX1094" fmla="*/ 636270 w 5171122"/>
              <a:gd name="connsiteY1094" fmla="*/ 1300975 h 2863886"/>
              <a:gd name="connsiteX1095" fmla="*/ 634365 w 5171122"/>
              <a:gd name="connsiteY1095" fmla="*/ 1301927 h 2863886"/>
              <a:gd name="connsiteX1096" fmla="*/ 633413 w 5171122"/>
              <a:gd name="connsiteY1096" fmla="*/ 1301927 h 2863886"/>
              <a:gd name="connsiteX1097" fmla="*/ 632460 w 5171122"/>
              <a:gd name="connsiteY1097" fmla="*/ 1302880 h 2863886"/>
              <a:gd name="connsiteX1098" fmla="*/ 631508 w 5171122"/>
              <a:gd name="connsiteY1098" fmla="*/ 1303832 h 2863886"/>
              <a:gd name="connsiteX1099" fmla="*/ 630555 w 5171122"/>
              <a:gd name="connsiteY1099" fmla="*/ 1304785 h 2863886"/>
              <a:gd name="connsiteX1100" fmla="*/ 629603 w 5171122"/>
              <a:gd name="connsiteY1100" fmla="*/ 1305737 h 2863886"/>
              <a:gd name="connsiteX1101" fmla="*/ 628650 w 5171122"/>
              <a:gd name="connsiteY1101" fmla="*/ 1306690 h 2863886"/>
              <a:gd name="connsiteX1102" fmla="*/ 627698 w 5171122"/>
              <a:gd name="connsiteY1102" fmla="*/ 1307642 h 2863886"/>
              <a:gd name="connsiteX1103" fmla="*/ 626745 w 5171122"/>
              <a:gd name="connsiteY1103" fmla="*/ 1309547 h 2863886"/>
              <a:gd name="connsiteX1104" fmla="*/ 625793 w 5171122"/>
              <a:gd name="connsiteY1104" fmla="*/ 1310500 h 2863886"/>
              <a:gd name="connsiteX1105" fmla="*/ 624840 w 5171122"/>
              <a:gd name="connsiteY1105" fmla="*/ 1311452 h 2863886"/>
              <a:gd name="connsiteX1106" fmla="*/ 624840 w 5171122"/>
              <a:gd name="connsiteY1106" fmla="*/ 1312405 h 2863886"/>
              <a:gd name="connsiteX1107" fmla="*/ 623888 w 5171122"/>
              <a:gd name="connsiteY1107" fmla="*/ 1314310 h 2863886"/>
              <a:gd name="connsiteX1108" fmla="*/ 622935 w 5171122"/>
              <a:gd name="connsiteY1108" fmla="*/ 1316215 h 2863886"/>
              <a:gd name="connsiteX1109" fmla="*/ 621983 w 5171122"/>
              <a:gd name="connsiteY1109" fmla="*/ 1318120 h 2863886"/>
              <a:gd name="connsiteX1110" fmla="*/ 621983 w 5171122"/>
              <a:gd name="connsiteY1110" fmla="*/ 1320025 h 2863886"/>
              <a:gd name="connsiteX1111" fmla="*/ 621983 w 5171122"/>
              <a:gd name="connsiteY1111" fmla="*/ 1320025 h 2863886"/>
              <a:gd name="connsiteX1112" fmla="*/ 425768 w 5171122"/>
              <a:gd name="connsiteY1112" fmla="*/ 1320025 h 2863886"/>
              <a:gd name="connsiteX1113" fmla="*/ 425768 w 5171122"/>
              <a:gd name="connsiteY1113" fmla="*/ 1320025 h 2863886"/>
              <a:gd name="connsiteX1114" fmla="*/ 424815 w 5171122"/>
              <a:gd name="connsiteY1114" fmla="*/ 1317167 h 2863886"/>
              <a:gd name="connsiteX1115" fmla="*/ 423863 w 5171122"/>
              <a:gd name="connsiteY1115" fmla="*/ 1314310 h 2863886"/>
              <a:gd name="connsiteX1116" fmla="*/ 422910 w 5171122"/>
              <a:gd name="connsiteY1116" fmla="*/ 1312405 h 2863886"/>
              <a:gd name="connsiteX1117" fmla="*/ 421958 w 5171122"/>
              <a:gd name="connsiteY1117" fmla="*/ 1310500 h 2863886"/>
              <a:gd name="connsiteX1118" fmla="*/ 420053 w 5171122"/>
              <a:gd name="connsiteY1118" fmla="*/ 1308595 h 2863886"/>
              <a:gd name="connsiteX1119" fmla="*/ 418148 w 5171122"/>
              <a:gd name="connsiteY1119" fmla="*/ 1306690 h 2863886"/>
              <a:gd name="connsiteX1120" fmla="*/ 416243 w 5171122"/>
              <a:gd name="connsiteY1120" fmla="*/ 1304785 h 2863886"/>
              <a:gd name="connsiteX1121" fmla="*/ 414338 w 5171122"/>
              <a:gd name="connsiteY1121" fmla="*/ 1302880 h 2863886"/>
              <a:gd name="connsiteX1122" fmla="*/ 413385 w 5171122"/>
              <a:gd name="connsiteY1122" fmla="*/ 1301927 h 2863886"/>
              <a:gd name="connsiteX1123" fmla="*/ 412433 w 5171122"/>
              <a:gd name="connsiteY1123" fmla="*/ 1300975 h 2863886"/>
              <a:gd name="connsiteX1124" fmla="*/ 409575 w 5171122"/>
              <a:gd name="connsiteY1124" fmla="*/ 1300022 h 2863886"/>
              <a:gd name="connsiteX1125" fmla="*/ 406718 w 5171122"/>
              <a:gd name="connsiteY1125" fmla="*/ 1299070 h 2863886"/>
              <a:gd name="connsiteX1126" fmla="*/ 403860 w 5171122"/>
              <a:gd name="connsiteY1126" fmla="*/ 1298117 h 2863886"/>
              <a:gd name="connsiteX1127" fmla="*/ 401003 w 5171122"/>
              <a:gd name="connsiteY1127" fmla="*/ 1298117 h 2863886"/>
              <a:gd name="connsiteX1128" fmla="*/ 399098 w 5171122"/>
              <a:gd name="connsiteY1128" fmla="*/ 1298117 h 2863886"/>
              <a:gd name="connsiteX1129" fmla="*/ 398145 w 5171122"/>
              <a:gd name="connsiteY1129" fmla="*/ 1298117 h 2863886"/>
              <a:gd name="connsiteX1130" fmla="*/ 395288 w 5171122"/>
              <a:gd name="connsiteY1130" fmla="*/ 1298117 h 2863886"/>
              <a:gd name="connsiteX1131" fmla="*/ 393383 w 5171122"/>
              <a:gd name="connsiteY1131" fmla="*/ 1298117 h 2863886"/>
              <a:gd name="connsiteX1132" fmla="*/ 390525 w 5171122"/>
              <a:gd name="connsiteY1132" fmla="*/ 1299070 h 2863886"/>
              <a:gd name="connsiteX1133" fmla="*/ 388620 w 5171122"/>
              <a:gd name="connsiteY1133" fmla="*/ 1300022 h 2863886"/>
              <a:gd name="connsiteX1134" fmla="*/ 386715 w 5171122"/>
              <a:gd name="connsiteY1134" fmla="*/ 1300975 h 2863886"/>
              <a:gd name="connsiteX1135" fmla="*/ 384810 w 5171122"/>
              <a:gd name="connsiteY1135" fmla="*/ 1301927 h 2863886"/>
              <a:gd name="connsiteX1136" fmla="*/ 382905 w 5171122"/>
              <a:gd name="connsiteY1136" fmla="*/ 1303832 h 2863886"/>
              <a:gd name="connsiteX1137" fmla="*/ 381000 w 5171122"/>
              <a:gd name="connsiteY1137" fmla="*/ 1305737 h 2863886"/>
              <a:gd name="connsiteX1138" fmla="*/ 379095 w 5171122"/>
              <a:gd name="connsiteY1138" fmla="*/ 1307642 h 2863886"/>
              <a:gd name="connsiteX1139" fmla="*/ 377190 w 5171122"/>
              <a:gd name="connsiteY1139" fmla="*/ 1309547 h 2863886"/>
              <a:gd name="connsiteX1140" fmla="*/ 376238 w 5171122"/>
              <a:gd name="connsiteY1140" fmla="*/ 1310500 h 2863886"/>
              <a:gd name="connsiteX1141" fmla="*/ 375285 w 5171122"/>
              <a:gd name="connsiteY1141" fmla="*/ 1311452 h 2863886"/>
              <a:gd name="connsiteX1142" fmla="*/ 374333 w 5171122"/>
              <a:gd name="connsiteY1142" fmla="*/ 1314310 h 2863886"/>
              <a:gd name="connsiteX1143" fmla="*/ 373380 w 5171122"/>
              <a:gd name="connsiteY1143" fmla="*/ 1317167 h 2863886"/>
              <a:gd name="connsiteX1144" fmla="*/ 372428 w 5171122"/>
              <a:gd name="connsiteY1144" fmla="*/ 1320025 h 2863886"/>
              <a:gd name="connsiteX1145" fmla="*/ 372428 w 5171122"/>
              <a:gd name="connsiteY1145" fmla="*/ 1322882 h 2863886"/>
              <a:gd name="connsiteX1146" fmla="*/ 372428 w 5171122"/>
              <a:gd name="connsiteY1146" fmla="*/ 1324787 h 2863886"/>
              <a:gd name="connsiteX1147" fmla="*/ 372428 w 5171122"/>
              <a:gd name="connsiteY1147" fmla="*/ 1325740 h 2863886"/>
              <a:gd name="connsiteX1148" fmla="*/ 372428 w 5171122"/>
              <a:gd name="connsiteY1148" fmla="*/ 1328597 h 2863886"/>
              <a:gd name="connsiteX1149" fmla="*/ 372428 w 5171122"/>
              <a:gd name="connsiteY1149" fmla="*/ 1331455 h 2863886"/>
              <a:gd name="connsiteX1150" fmla="*/ 373380 w 5171122"/>
              <a:gd name="connsiteY1150" fmla="*/ 1333360 h 2863886"/>
              <a:gd name="connsiteX1151" fmla="*/ 374333 w 5171122"/>
              <a:gd name="connsiteY1151" fmla="*/ 1336217 h 2863886"/>
              <a:gd name="connsiteX1152" fmla="*/ 375285 w 5171122"/>
              <a:gd name="connsiteY1152" fmla="*/ 1338122 h 2863886"/>
              <a:gd name="connsiteX1153" fmla="*/ 376238 w 5171122"/>
              <a:gd name="connsiteY1153" fmla="*/ 1340027 h 2863886"/>
              <a:gd name="connsiteX1154" fmla="*/ 378143 w 5171122"/>
              <a:gd name="connsiteY1154" fmla="*/ 1341932 h 2863886"/>
              <a:gd name="connsiteX1155" fmla="*/ 380048 w 5171122"/>
              <a:gd name="connsiteY1155" fmla="*/ 1343837 h 2863886"/>
              <a:gd name="connsiteX1156" fmla="*/ 380048 w 5171122"/>
              <a:gd name="connsiteY1156" fmla="*/ 1343837 h 2863886"/>
              <a:gd name="connsiteX1157" fmla="*/ 283845 w 5171122"/>
              <a:gd name="connsiteY1157" fmla="*/ 1514335 h 2863886"/>
              <a:gd name="connsiteX1158" fmla="*/ 283845 w 5171122"/>
              <a:gd name="connsiteY1158" fmla="*/ 1514335 h 2863886"/>
              <a:gd name="connsiteX1159" fmla="*/ 282893 w 5171122"/>
              <a:gd name="connsiteY1159" fmla="*/ 1514335 h 2863886"/>
              <a:gd name="connsiteX1160" fmla="*/ 280988 w 5171122"/>
              <a:gd name="connsiteY1160" fmla="*/ 1514335 h 2863886"/>
              <a:gd name="connsiteX1161" fmla="*/ 279083 w 5171122"/>
              <a:gd name="connsiteY1161" fmla="*/ 1514335 h 2863886"/>
              <a:gd name="connsiteX1162" fmla="*/ 277178 w 5171122"/>
              <a:gd name="connsiteY1162" fmla="*/ 1514335 h 2863886"/>
              <a:gd name="connsiteX1163" fmla="*/ 276225 w 5171122"/>
              <a:gd name="connsiteY1163" fmla="*/ 1514335 h 2863886"/>
              <a:gd name="connsiteX1164" fmla="*/ 275273 w 5171122"/>
              <a:gd name="connsiteY1164" fmla="*/ 1514335 h 2863886"/>
              <a:gd name="connsiteX1165" fmla="*/ 273368 w 5171122"/>
              <a:gd name="connsiteY1165" fmla="*/ 1514335 h 2863886"/>
              <a:gd name="connsiteX1166" fmla="*/ 271463 w 5171122"/>
              <a:gd name="connsiteY1166" fmla="*/ 1514335 h 2863886"/>
              <a:gd name="connsiteX1167" fmla="*/ 269558 w 5171122"/>
              <a:gd name="connsiteY1167" fmla="*/ 1514335 h 2863886"/>
              <a:gd name="connsiteX1168" fmla="*/ 268605 w 5171122"/>
              <a:gd name="connsiteY1168" fmla="*/ 1514335 h 2863886"/>
              <a:gd name="connsiteX1169" fmla="*/ 266700 w 5171122"/>
              <a:gd name="connsiteY1169" fmla="*/ 1515287 h 2863886"/>
              <a:gd name="connsiteX1170" fmla="*/ 264795 w 5171122"/>
              <a:gd name="connsiteY1170" fmla="*/ 1516240 h 2863886"/>
              <a:gd name="connsiteX1171" fmla="*/ 262890 w 5171122"/>
              <a:gd name="connsiteY1171" fmla="*/ 1517192 h 2863886"/>
              <a:gd name="connsiteX1172" fmla="*/ 261938 w 5171122"/>
              <a:gd name="connsiteY1172" fmla="*/ 1517192 h 2863886"/>
              <a:gd name="connsiteX1173" fmla="*/ 260985 w 5171122"/>
              <a:gd name="connsiteY1173" fmla="*/ 1518145 h 2863886"/>
              <a:gd name="connsiteX1174" fmla="*/ 260033 w 5171122"/>
              <a:gd name="connsiteY1174" fmla="*/ 1519097 h 2863886"/>
              <a:gd name="connsiteX1175" fmla="*/ 259080 w 5171122"/>
              <a:gd name="connsiteY1175" fmla="*/ 1520050 h 2863886"/>
              <a:gd name="connsiteX1176" fmla="*/ 258128 w 5171122"/>
              <a:gd name="connsiteY1176" fmla="*/ 1521002 h 2863886"/>
              <a:gd name="connsiteX1177" fmla="*/ 257175 w 5171122"/>
              <a:gd name="connsiteY1177" fmla="*/ 1521955 h 2863886"/>
              <a:gd name="connsiteX1178" fmla="*/ 256223 w 5171122"/>
              <a:gd name="connsiteY1178" fmla="*/ 1522907 h 2863886"/>
              <a:gd name="connsiteX1179" fmla="*/ 255270 w 5171122"/>
              <a:gd name="connsiteY1179" fmla="*/ 1523860 h 2863886"/>
              <a:gd name="connsiteX1180" fmla="*/ 254318 w 5171122"/>
              <a:gd name="connsiteY1180" fmla="*/ 1524812 h 2863886"/>
              <a:gd name="connsiteX1181" fmla="*/ 253365 w 5171122"/>
              <a:gd name="connsiteY1181" fmla="*/ 1525765 h 2863886"/>
              <a:gd name="connsiteX1182" fmla="*/ 253365 w 5171122"/>
              <a:gd name="connsiteY1182" fmla="*/ 1526717 h 2863886"/>
              <a:gd name="connsiteX1183" fmla="*/ 252413 w 5171122"/>
              <a:gd name="connsiteY1183" fmla="*/ 1528622 h 2863886"/>
              <a:gd name="connsiteX1184" fmla="*/ 251460 w 5171122"/>
              <a:gd name="connsiteY1184" fmla="*/ 1530527 h 2863886"/>
              <a:gd name="connsiteX1185" fmla="*/ 250508 w 5171122"/>
              <a:gd name="connsiteY1185" fmla="*/ 1532432 h 2863886"/>
              <a:gd name="connsiteX1186" fmla="*/ 250508 w 5171122"/>
              <a:gd name="connsiteY1186" fmla="*/ 1534337 h 2863886"/>
              <a:gd name="connsiteX1187" fmla="*/ 250508 w 5171122"/>
              <a:gd name="connsiteY1187" fmla="*/ 1534337 h 2863886"/>
              <a:gd name="connsiteX1188" fmla="*/ 51435 w 5171122"/>
              <a:gd name="connsiteY1188" fmla="*/ 1534337 h 2863886"/>
              <a:gd name="connsiteX1189" fmla="*/ 25718 w 5171122"/>
              <a:gd name="connsiteY1189" fmla="*/ 1514335 h 2863886"/>
              <a:gd name="connsiteX1190" fmla="*/ 0 w 5171122"/>
              <a:gd name="connsiteY1190" fmla="*/ 1540052 h 2863886"/>
              <a:gd name="connsiteX1191" fmla="*/ 25718 w 5171122"/>
              <a:gd name="connsiteY1191" fmla="*/ 1565770 h 2863886"/>
              <a:gd name="connsiteX1192" fmla="*/ 51435 w 5171122"/>
              <a:gd name="connsiteY1192" fmla="*/ 1545767 h 2863886"/>
              <a:gd name="connsiteX1193" fmla="*/ 250508 w 5171122"/>
              <a:gd name="connsiteY1193" fmla="*/ 1545767 h 2863886"/>
              <a:gd name="connsiteX1194" fmla="*/ 250508 w 5171122"/>
              <a:gd name="connsiteY1194" fmla="*/ 1545767 h 2863886"/>
              <a:gd name="connsiteX1195" fmla="*/ 250508 w 5171122"/>
              <a:gd name="connsiteY1195" fmla="*/ 1547672 h 2863886"/>
              <a:gd name="connsiteX1196" fmla="*/ 251460 w 5171122"/>
              <a:gd name="connsiteY1196" fmla="*/ 1549577 h 2863886"/>
              <a:gd name="connsiteX1197" fmla="*/ 252413 w 5171122"/>
              <a:gd name="connsiteY1197" fmla="*/ 1551482 h 2863886"/>
              <a:gd name="connsiteX1198" fmla="*/ 253365 w 5171122"/>
              <a:gd name="connsiteY1198" fmla="*/ 1553387 h 2863886"/>
              <a:gd name="connsiteX1199" fmla="*/ 253365 w 5171122"/>
              <a:gd name="connsiteY1199" fmla="*/ 1554340 h 2863886"/>
              <a:gd name="connsiteX1200" fmla="*/ 254318 w 5171122"/>
              <a:gd name="connsiteY1200" fmla="*/ 1555292 h 2863886"/>
              <a:gd name="connsiteX1201" fmla="*/ 255270 w 5171122"/>
              <a:gd name="connsiteY1201" fmla="*/ 1556245 h 2863886"/>
              <a:gd name="connsiteX1202" fmla="*/ 256223 w 5171122"/>
              <a:gd name="connsiteY1202" fmla="*/ 1557197 h 2863886"/>
              <a:gd name="connsiteX1203" fmla="*/ 257175 w 5171122"/>
              <a:gd name="connsiteY1203" fmla="*/ 1558150 h 2863886"/>
              <a:gd name="connsiteX1204" fmla="*/ 258128 w 5171122"/>
              <a:gd name="connsiteY1204" fmla="*/ 1559102 h 2863886"/>
              <a:gd name="connsiteX1205" fmla="*/ 259080 w 5171122"/>
              <a:gd name="connsiteY1205" fmla="*/ 1560055 h 2863886"/>
              <a:gd name="connsiteX1206" fmla="*/ 260033 w 5171122"/>
              <a:gd name="connsiteY1206" fmla="*/ 1561007 h 2863886"/>
              <a:gd name="connsiteX1207" fmla="*/ 260985 w 5171122"/>
              <a:gd name="connsiteY1207" fmla="*/ 1561960 h 2863886"/>
              <a:gd name="connsiteX1208" fmla="*/ 261938 w 5171122"/>
              <a:gd name="connsiteY1208" fmla="*/ 1562912 h 2863886"/>
              <a:gd name="connsiteX1209" fmla="*/ 262890 w 5171122"/>
              <a:gd name="connsiteY1209" fmla="*/ 1562912 h 2863886"/>
              <a:gd name="connsiteX1210" fmla="*/ 264795 w 5171122"/>
              <a:gd name="connsiteY1210" fmla="*/ 1563865 h 2863886"/>
              <a:gd name="connsiteX1211" fmla="*/ 266700 w 5171122"/>
              <a:gd name="connsiteY1211" fmla="*/ 1564817 h 2863886"/>
              <a:gd name="connsiteX1212" fmla="*/ 268605 w 5171122"/>
              <a:gd name="connsiteY1212" fmla="*/ 1565770 h 2863886"/>
              <a:gd name="connsiteX1213" fmla="*/ 269558 w 5171122"/>
              <a:gd name="connsiteY1213" fmla="*/ 1565770 h 2863886"/>
              <a:gd name="connsiteX1214" fmla="*/ 271463 w 5171122"/>
              <a:gd name="connsiteY1214" fmla="*/ 1565770 h 2863886"/>
              <a:gd name="connsiteX1215" fmla="*/ 273368 w 5171122"/>
              <a:gd name="connsiteY1215" fmla="*/ 1565770 h 2863886"/>
              <a:gd name="connsiteX1216" fmla="*/ 275273 w 5171122"/>
              <a:gd name="connsiteY1216" fmla="*/ 1565770 h 2863886"/>
              <a:gd name="connsiteX1217" fmla="*/ 276225 w 5171122"/>
              <a:gd name="connsiteY1217" fmla="*/ 1565770 h 2863886"/>
              <a:gd name="connsiteX1218" fmla="*/ 277178 w 5171122"/>
              <a:gd name="connsiteY1218" fmla="*/ 1565770 h 2863886"/>
              <a:gd name="connsiteX1219" fmla="*/ 279083 w 5171122"/>
              <a:gd name="connsiteY1219" fmla="*/ 1565770 h 2863886"/>
              <a:gd name="connsiteX1220" fmla="*/ 280988 w 5171122"/>
              <a:gd name="connsiteY1220" fmla="*/ 1565770 h 2863886"/>
              <a:gd name="connsiteX1221" fmla="*/ 282893 w 5171122"/>
              <a:gd name="connsiteY1221" fmla="*/ 1565770 h 2863886"/>
              <a:gd name="connsiteX1222" fmla="*/ 284798 w 5171122"/>
              <a:gd name="connsiteY1222" fmla="*/ 1565770 h 2863886"/>
              <a:gd name="connsiteX1223" fmla="*/ 284798 w 5171122"/>
              <a:gd name="connsiteY1223" fmla="*/ 1565770 h 2863886"/>
              <a:gd name="connsiteX1224" fmla="*/ 383858 w 5171122"/>
              <a:gd name="connsiteY1224" fmla="*/ 1738172 h 2863886"/>
              <a:gd name="connsiteX1225" fmla="*/ 383858 w 5171122"/>
              <a:gd name="connsiteY1225" fmla="*/ 1738172 h 2863886"/>
              <a:gd name="connsiteX1226" fmla="*/ 382905 w 5171122"/>
              <a:gd name="connsiteY1226" fmla="*/ 1739125 h 2863886"/>
              <a:gd name="connsiteX1227" fmla="*/ 381953 w 5171122"/>
              <a:gd name="connsiteY1227" fmla="*/ 1740077 h 2863886"/>
              <a:gd name="connsiteX1228" fmla="*/ 381000 w 5171122"/>
              <a:gd name="connsiteY1228" fmla="*/ 1741030 h 2863886"/>
              <a:gd name="connsiteX1229" fmla="*/ 380048 w 5171122"/>
              <a:gd name="connsiteY1229" fmla="*/ 1741982 h 2863886"/>
              <a:gd name="connsiteX1230" fmla="*/ 379095 w 5171122"/>
              <a:gd name="connsiteY1230" fmla="*/ 1742935 h 2863886"/>
              <a:gd name="connsiteX1231" fmla="*/ 379095 w 5171122"/>
              <a:gd name="connsiteY1231" fmla="*/ 1743887 h 2863886"/>
              <a:gd name="connsiteX1232" fmla="*/ 378143 w 5171122"/>
              <a:gd name="connsiteY1232" fmla="*/ 1745792 h 2863886"/>
              <a:gd name="connsiteX1233" fmla="*/ 377190 w 5171122"/>
              <a:gd name="connsiteY1233" fmla="*/ 1747697 h 2863886"/>
              <a:gd name="connsiteX1234" fmla="*/ 376238 w 5171122"/>
              <a:gd name="connsiteY1234" fmla="*/ 1749602 h 2863886"/>
              <a:gd name="connsiteX1235" fmla="*/ 376238 w 5171122"/>
              <a:gd name="connsiteY1235" fmla="*/ 1750555 h 2863886"/>
              <a:gd name="connsiteX1236" fmla="*/ 376238 w 5171122"/>
              <a:gd name="connsiteY1236" fmla="*/ 1752460 h 2863886"/>
              <a:gd name="connsiteX1237" fmla="*/ 376238 w 5171122"/>
              <a:gd name="connsiteY1237" fmla="*/ 1754365 h 2863886"/>
              <a:gd name="connsiteX1238" fmla="*/ 376238 w 5171122"/>
              <a:gd name="connsiteY1238" fmla="*/ 1756270 h 2863886"/>
              <a:gd name="connsiteX1239" fmla="*/ 376238 w 5171122"/>
              <a:gd name="connsiteY1239" fmla="*/ 1757222 h 2863886"/>
              <a:gd name="connsiteX1240" fmla="*/ 376238 w 5171122"/>
              <a:gd name="connsiteY1240" fmla="*/ 1758175 h 2863886"/>
              <a:gd name="connsiteX1241" fmla="*/ 376238 w 5171122"/>
              <a:gd name="connsiteY1241" fmla="*/ 1760080 h 2863886"/>
              <a:gd name="connsiteX1242" fmla="*/ 376238 w 5171122"/>
              <a:gd name="connsiteY1242" fmla="*/ 1761985 h 2863886"/>
              <a:gd name="connsiteX1243" fmla="*/ 376238 w 5171122"/>
              <a:gd name="connsiteY1243" fmla="*/ 1763890 h 2863886"/>
              <a:gd name="connsiteX1244" fmla="*/ 376238 w 5171122"/>
              <a:gd name="connsiteY1244" fmla="*/ 1764842 h 2863886"/>
              <a:gd name="connsiteX1245" fmla="*/ 377190 w 5171122"/>
              <a:gd name="connsiteY1245" fmla="*/ 1766747 h 2863886"/>
              <a:gd name="connsiteX1246" fmla="*/ 378143 w 5171122"/>
              <a:gd name="connsiteY1246" fmla="*/ 1768652 h 2863886"/>
              <a:gd name="connsiteX1247" fmla="*/ 379095 w 5171122"/>
              <a:gd name="connsiteY1247" fmla="*/ 1770557 h 2863886"/>
              <a:gd name="connsiteX1248" fmla="*/ 379095 w 5171122"/>
              <a:gd name="connsiteY1248" fmla="*/ 1771510 h 2863886"/>
              <a:gd name="connsiteX1249" fmla="*/ 380048 w 5171122"/>
              <a:gd name="connsiteY1249" fmla="*/ 1772462 h 2863886"/>
              <a:gd name="connsiteX1250" fmla="*/ 381000 w 5171122"/>
              <a:gd name="connsiteY1250" fmla="*/ 1773415 h 2863886"/>
              <a:gd name="connsiteX1251" fmla="*/ 381953 w 5171122"/>
              <a:gd name="connsiteY1251" fmla="*/ 1774367 h 2863886"/>
              <a:gd name="connsiteX1252" fmla="*/ 382905 w 5171122"/>
              <a:gd name="connsiteY1252" fmla="*/ 1775320 h 2863886"/>
              <a:gd name="connsiteX1253" fmla="*/ 383858 w 5171122"/>
              <a:gd name="connsiteY1253" fmla="*/ 1776272 h 2863886"/>
              <a:gd name="connsiteX1254" fmla="*/ 383858 w 5171122"/>
              <a:gd name="connsiteY1254" fmla="*/ 1776272 h 2863886"/>
              <a:gd name="connsiteX1255" fmla="*/ 284798 w 5171122"/>
              <a:gd name="connsiteY1255" fmla="*/ 1948675 h 2863886"/>
              <a:gd name="connsiteX1256" fmla="*/ 284798 w 5171122"/>
              <a:gd name="connsiteY1256" fmla="*/ 1948675 h 2863886"/>
              <a:gd name="connsiteX1257" fmla="*/ 282893 w 5171122"/>
              <a:gd name="connsiteY1257" fmla="*/ 1948675 h 2863886"/>
              <a:gd name="connsiteX1258" fmla="*/ 280988 w 5171122"/>
              <a:gd name="connsiteY1258" fmla="*/ 1948675 h 2863886"/>
              <a:gd name="connsiteX1259" fmla="*/ 279083 w 5171122"/>
              <a:gd name="connsiteY1259" fmla="*/ 1948675 h 2863886"/>
              <a:gd name="connsiteX1260" fmla="*/ 277178 w 5171122"/>
              <a:gd name="connsiteY1260" fmla="*/ 1948675 h 2863886"/>
              <a:gd name="connsiteX1261" fmla="*/ 276225 w 5171122"/>
              <a:gd name="connsiteY1261" fmla="*/ 1948675 h 2863886"/>
              <a:gd name="connsiteX1262" fmla="*/ 275273 w 5171122"/>
              <a:gd name="connsiteY1262" fmla="*/ 1948675 h 2863886"/>
              <a:gd name="connsiteX1263" fmla="*/ 273368 w 5171122"/>
              <a:gd name="connsiteY1263" fmla="*/ 1948675 h 2863886"/>
              <a:gd name="connsiteX1264" fmla="*/ 271463 w 5171122"/>
              <a:gd name="connsiteY1264" fmla="*/ 1948675 h 2863886"/>
              <a:gd name="connsiteX1265" fmla="*/ 269558 w 5171122"/>
              <a:gd name="connsiteY1265" fmla="*/ 1948675 h 2863886"/>
              <a:gd name="connsiteX1266" fmla="*/ 267653 w 5171122"/>
              <a:gd name="connsiteY1266" fmla="*/ 1948675 h 2863886"/>
              <a:gd name="connsiteX1267" fmla="*/ 265748 w 5171122"/>
              <a:gd name="connsiteY1267" fmla="*/ 1949627 h 2863886"/>
              <a:gd name="connsiteX1268" fmla="*/ 263843 w 5171122"/>
              <a:gd name="connsiteY1268" fmla="*/ 1950580 h 2863886"/>
              <a:gd name="connsiteX1269" fmla="*/ 261938 w 5171122"/>
              <a:gd name="connsiteY1269" fmla="*/ 1951532 h 2863886"/>
              <a:gd name="connsiteX1270" fmla="*/ 260985 w 5171122"/>
              <a:gd name="connsiteY1270" fmla="*/ 1951532 h 2863886"/>
              <a:gd name="connsiteX1271" fmla="*/ 260033 w 5171122"/>
              <a:gd name="connsiteY1271" fmla="*/ 1952485 h 2863886"/>
              <a:gd name="connsiteX1272" fmla="*/ 259080 w 5171122"/>
              <a:gd name="connsiteY1272" fmla="*/ 1953437 h 2863886"/>
              <a:gd name="connsiteX1273" fmla="*/ 258128 w 5171122"/>
              <a:gd name="connsiteY1273" fmla="*/ 1954390 h 2863886"/>
              <a:gd name="connsiteX1274" fmla="*/ 257175 w 5171122"/>
              <a:gd name="connsiteY1274" fmla="*/ 1955342 h 2863886"/>
              <a:gd name="connsiteX1275" fmla="*/ 256223 w 5171122"/>
              <a:gd name="connsiteY1275" fmla="*/ 1956295 h 2863886"/>
              <a:gd name="connsiteX1276" fmla="*/ 255270 w 5171122"/>
              <a:gd name="connsiteY1276" fmla="*/ 1957247 h 2863886"/>
              <a:gd name="connsiteX1277" fmla="*/ 254318 w 5171122"/>
              <a:gd name="connsiteY1277" fmla="*/ 1958200 h 2863886"/>
              <a:gd name="connsiteX1278" fmla="*/ 253365 w 5171122"/>
              <a:gd name="connsiteY1278" fmla="*/ 1959152 h 2863886"/>
              <a:gd name="connsiteX1279" fmla="*/ 252413 w 5171122"/>
              <a:gd name="connsiteY1279" fmla="*/ 1960105 h 2863886"/>
              <a:gd name="connsiteX1280" fmla="*/ 252413 w 5171122"/>
              <a:gd name="connsiteY1280" fmla="*/ 1961057 h 2863886"/>
              <a:gd name="connsiteX1281" fmla="*/ 251460 w 5171122"/>
              <a:gd name="connsiteY1281" fmla="*/ 1962962 h 2863886"/>
              <a:gd name="connsiteX1282" fmla="*/ 250508 w 5171122"/>
              <a:gd name="connsiteY1282" fmla="*/ 1964867 h 2863886"/>
              <a:gd name="connsiteX1283" fmla="*/ 249555 w 5171122"/>
              <a:gd name="connsiteY1283" fmla="*/ 1966772 h 2863886"/>
              <a:gd name="connsiteX1284" fmla="*/ 249555 w 5171122"/>
              <a:gd name="connsiteY1284" fmla="*/ 1968677 h 2863886"/>
              <a:gd name="connsiteX1285" fmla="*/ 249555 w 5171122"/>
              <a:gd name="connsiteY1285" fmla="*/ 1968677 h 2863886"/>
              <a:gd name="connsiteX1286" fmla="*/ 51435 w 5171122"/>
              <a:gd name="connsiteY1286" fmla="*/ 1968677 h 2863886"/>
              <a:gd name="connsiteX1287" fmla="*/ 25718 w 5171122"/>
              <a:gd name="connsiteY1287" fmla="*/ 1948675 h 2863886"/>
              <a:gd name="connsiteX1288" fmla="*/ 0 w 5171122"/>
              <a:gd name="connsiteY1288" fmla="*/ 1974392 h 2863886"/>
              <a:gd name="connsiteX1289" fmla="*/ 25718 w 5171122"/>
              <a:gd name="connsiteY1289" fmla="*/ 2000110 h 2863886"/>
              <a:gd name="connsiteX1290" fmla="*/ 51435 w 5171122"/>
              <a:gd name="connsiteY1290" fmla="*/ 1980107 h 2863886"/>
              <a:gd name="connsiteX1291" fmla="*/ 250508 w 5171122"/>
              <a:gd name="connsiteY1291" fmla="*/ 1980107 h 2863886"/>
              <a:gd name="connsiteX1292" fmla="*/ 250508 w 5171122"/>
              <a:gd name="connsiteY1292" fmla="*/ 1980107 h 2863886"/>
              <a:gd name="connsiteX1293" fmla="*/ 250508 w 5171122"/>
              <a:gd name="connsiteY1293" fmla="*/ 1982012 h 2863886"/>
              <a:gd name="connsiteX1294" fmla="*/ 251460 w 5171122"/>
              <a:gd name="connsiteY1294" fmla="*/ 1983917 h 2863886"/>
              <a:gd name="connsiteX1295" fmla="*/ 252413 w 5171122"/>
              <a:gd name="connsiteY1295" fmla="*/ 1985822 h 2863886"/>
              <a:gd name="connsiteX1296" fmla="*/ 253365 w 5171122"/>
              <a:gd name="connsiteY1296" fmla="*/ 1987727 h 2863886"/>
              <a:gd name="connsiteX1297" fmla="*/ 253365 w 5171122"/>
              <a:gd name="connsiteY1297" fmla="*/ 1988680 h 2863886"/>
              <a:gd name="connsiteX1298" fmla="*/ 254318 w 5171122"/>
              <a:gd name="connsiteY1298" fmla="*/ 1989632 h 2863886"/>
              <a:gd name="connsiteX1299" fmla="*/ 255270 w 5171122"/>
              <a:gd name="connsiteY1299" fmla="*/ 1990585 h 2863886"/>
              <a:gd name="connsiteX1300" fmla="*/ 256223 w 5171122"/>
              <a:gd name="connsiteY1300" fmla="*/ 1991537 h 2863886"/>
              <a:gd name="connsiteX1301" fmla="*/ 257175 w 5171122"/>
              <a:gd name="connsiteY1301" fmla="*/ 1992490 h 2863886"/>
              <a:gd name="connsiteX1302" fmla="*/ 258128 w 5171122"/>
              <a:gd name="connsiteY1302" fmla="*/ 1993442 h 2863886"/>
              <a:gd name="connsiteX1303" fmla="*/ 259080 w 5171122"/>
              <a:gd name="connsiteY1303" fmla="*/ 1994395 h 2863886"/>
              <a:gd name="connsiteX1304" fmla="*/ 260033 w 5171122"/>
              <a:gd name="connsiteY1304" fmla="*/ 1995347 h 2863886"/>
              <a:gd name="connsiteX1305" fmla="*/ 260985 w 5171122"/>
              <a:gd name="connsiteY1305" fmla="*/ 1996300 h 2863886"/>
              <a:gd name="connsiteX1306" fmla="*/ 261938 w 5171122"/>
              <a:gd name="connsiteY1306" fmla="*/ 1997252 h 2863886"/>
              <a:gd name="connsiteX1307" fmla="*/ 262890 w 5171122"/>
              <a:gd name="connsiteY1307" fmla="*/ 1997252 h 2863886"/>
              <a:gd name="connsiteX1308" fmla="*/ 264795 w 5171122"/>
              <a:gd name="connsiteY1308" fmla="*/ 1998205 h 2863886"/>
              <a:gd name="connsiteX1309" fmla="*/ 266700 w 5171122"/>
              <a:gd name="connsiteY1309" fmla="*/ 1999157 h 2863886"/>
              <a:gd name="connsiteX1310" fmla="*/ 268605 w 5171122"/>
              <a:gd name="connsiteY1310" fmla="*/ 2000110 h 2863886"/>
              <a:gd name="connsiteX1311" fmla="*/ 269558 w 5171122"/>
              <a:gd name="connsiteY1311" fmla="*/ 2000110 h 2863886"/>
              <a:gd name="connsiteX1312" fmla="*/ 271463 w 5171122"/>
              <a:gd name="connsiteY1312" fmla="*/ 2000110 h 2863886"/>
              <a:gd name="connsiteX1313" fmla="*/ 273368 w 5171122"/>
              <a:gd name="connsiteY1313" fmla="*/ 2000110 h 2863886"/>
              <a:gd name="connsiteX1314" fmla="*/ 275273 w 5171122"/>
              <a:gd name="connsiteY1314" fmla="*/ 2000110 h 2863886"/>
              <a:gd name="connsiteX1315" fmla="*/ 276225 w 5171122"/>
              <a:gd name="connsiteY1315" fmla="*/ 2000110 h 2863886"/>
              <a:gd name="connsiteX1316" fmla="*/ 277178 w 5171122"/>
              <a:gd name="connsiteY1316" fmla="*/ 2000110 h 2863886"/>
              <a:gd name="connsiteX1317" fmla="*/ 279083 w 5171122"/>
              <a:gd name="connsiteY1317" fmla="*/ 2000110 h 2863886"/>
              <a:gd name="connsiteX1318" fmla="*/ 280988 w 5171122"/>
              <a:gd name="connsiteY1318" fmla="*/ 2000110 h 2863886"/>
              <a:gd name="connsiteX1319" fmla="*/ 282893 w 5171122"/>
              <a:gd name="connsiteY1319" fmla="*/ 2000110 h 2863886"/>
              <a:gd name="connsiteX1320" fmla="*/ 284798 w 5171122"/>
              <a:gd name="connsiteY1320" fmla="*/ 2000110 h 2863886"/>
              <a:gd name="connsiteX1321" fmla="*/ 284798 w 5171122"/>
              <a:gd name="connsiteY1321" fmla="*/ 2000110 h 2863886"/>
              <a:gd name="connsiteX1322" fmla="*/ 383858 w 5171122"/>
              <a:gd name="connsiteY1322" fmla="*/ 2172512 h 2863886"/>
              <a:gd name="connsiteX1323" fmla="*/ 383858 w 5171122"/>
              <a:gd name="connsiteY1323" fmla="*/ 2172512 h 2863886"/>
              <a:gd name="connsiteX1324" fmla="*/ 382905 w 5171122"/>
              <a:gd name="connsiteY1324" fmla="*/ 2173465 h 2863886"/>
              <a:gd name="connsiteX1325" fmla="*/ 381953 w 5171122"/>
              <a:gd name="connsiteY1325" fmla="*/ 2174417 h 2863886"/>
              <a:gd name="connsiteX1326" fmla="*/ 381000 w 5171122"/>
              <a:gd name="connsiteY1326" fmla="*/ 2175370 h 2863886"/>
              <a:gd name="connsiteX1327" fmla="*/ 380048 w 5171122"/>
              <a:gd name="connsiteY1327" fmla="*/ 2176322 h 2863886"/>
              <a:gd name="connsiteX1328" fmla="*/ 379095 w 5171122"/>
              <a:gd name="connsiteY1328" fmla="*/ 2177275 h 2863886"/>
              <a:gd name="connsiteX1329" fmla="*/ 379095 w 5171122"/>
              <a:gd name="connsiteY1329" fmla="*/ 2178227 h 2863886"/>
              <a:gd name="connsiteX1330" fmla="*/ 378143 w 5171122"/>
              <a:gd name="connsiteY1330" fmla="*/ 2180132 h 2863886"/>
              <a:gd name="connsiteX1331" fmla="*/ 377190 w 5171122"/>
              <a:gd name="connsiteY1331" fmla="*/ 2182037 h 2863886"/>
              <a:gd name="connsiteX1332" fmla="*/ 376238 w 5171122"/>
              <a:gd name="connsiteY1332" fmla="*/ 2183942 h 2863886"/>
              <a:gd name="connsiteX1333" fmla="*/ 376238 w 5171122"/>
              <a:gd name="connsiteY1333" fmla="*/ 2184895 h 2863886"/>
              <a:gd name="connsiteX1334" fmla="*/ 376238 w 5171122"/>
              <a:gd name="connsiteY1334" fmla="*/ 2186800 h 2863886"/>
              <a:gd name="connsiteX1335" fmla="*/ 376238 w 5171122"/>
              <a:gd name="connsiteY1335" fmla="*/ 2188705 h 2863886"/>
              <a:gd name="connsiteX1336" fmla="*/ 376238 w 5171122"/>
              <a:gd name="connsiteY1336" fmla="*/ 2190610 h 2863886"/>
              <a:gd name="connsiteX1337" fmla="*/ 376238 w 5171122"/>
              <a:gd name="connsiteY1337" fmla="*/ 2191562 h 2863886"/>
              <a:gd name="connsiteX1338" fmla="*/ 376238 w 5171122"/>
              <a:gd name="connsiteY1338" fmla="*/ 2192515 h 2863886"/>
              <a:gd name="connsiteX1339" fmla="*/ 376238 w 5171122"/>
              <a:gd name="connsiteY1339" fmla="*/ 2194420 h 2863886"/>
              <a:gd name="connsiteX1340" fmla="*/ 376238 w 5171122"/>
              <a:gd name="connsiteY1340" fmla="*/ 2196325 h 2863886"/>
              <a:gd name="connsiteX1341" fmla="*/ 376238 w 5171122"/>
              <a:gd name="connsiteY1341" fmla="*/ 2198230 h 2863886"/>
              <a:gd name="connsiteX1342" fmla="*/ 376238 w 5171122"/>
              <a:gd name="connsiteY1342" fmla="*/ 2199182 h 2863886"/>
              <a:gd name="connsiteX1343" fmla="*/ 377190 w 5171122"/>
              <a:gd name="connsiteY1343" fmla="*/ 2201087 h 2863886"/>
              <a:gd name="connsiteX1344" fmla="*/ 378143 w 5171122"/>
              <a:gd name="connsiteY1344" fmla="*/ 2202992 h 2863886"/>
              <a:gd name="connsiteX1345" fmla="*/ 379095 w 5171122"/>
              <a:gd name="connsiteY1345" fmla="*/ 2204897 h 2863886"/>
              <a:gd name="connsiteX1346" fmla="*/ 379095 w 5171122"/>
              <a:gd name="connsiteY1346" fmla="*/ 2205850 h 2863886"/>
              <a:gd name="connsiteX1347" fmla="*/ 380048 w 5171122"/>
              <a:gd name="connsiteY1347" fmla="*/ 2206802 h 2863886"/>
              <a:gd name="connsiteX1348" fmla="*/ 381000 w 5171122"/>
              <a:gd name="connsiteY1348" fmla="*/ 2207755 h 2863886"/>
              <a:gd name="connsiteX1349" fmla="*/ 381953 w 5171122"/>
              <a:gd name="connsiteY1349" fmla="*/ 2208707 h 2863886"/>
              <a:gd name="connsiteX1350" fmla="*/ 382905 w 5171122"/>
              <a:gd name="connsiteY1350" fmla="*/ 2209660 h 2863886"/>
              <a:gd name="connsiteX1351" fmla="*/ 383858 w 5171122"/>
              <a:gd name="connsiteY1351" fmla="*/ 2210612 h 2863886"/>
              <a:gd name="connsiteX1352" fmla="*/ 383858 w 5171122"/>
              <a:gd name="connsiteY1352" fmla="*/ 2210612 h 2863886"/>
              <a:gd name="connsiteX1353" fmla="*/ 284798 w 5171122"/>
              <a:gd name="connsiteY1353" fmla="*/ 2383015 h 2863886"/>
              <a:gd name="connsiteX1354" fmla="*/ 254318 w 5171122"/>
              <a:gd name="connsiteY1354" fmla="*/ 2394445 h 2863886"/>
              <a:gd name="connsiteX1355" fmla="*/ 263843 w 5171122"/>
              <a:gd name="connsiteY1355" fmla="*/ 2430640 h 2863886"/>
              <a:gd name="connsiteX1356" fmla="*/ 300038 w 5171122"/>
              <a:gd name="connsiteY1356" fmla="*/ 2421115 h 2863886"/>
              <a:gd name="connsiteX1357" fmla="*/ 295275 w 5171122"/>
              <a:gd name="connsiteY1357" fmla="*/ 2388730 h 2863886"/>
              <a:gd name="connsiteX1358" fmla="*/ 394335 w 5171122"/>
              <a:gd name="connsiteY1358" fmla="*/ 2216327 h 2863886"/>
              <a:gd name="connsiteX1359" fmla="*/ 394335 w 5171122"/>
              <a:gd name="connsiteY1359" fmla="*/ 2216327 h 2863886"/>
              <a:gd name="connsiteX1360" fmla="*/ 395288 w 5171122"/>
              <a:gd name="connsiteY1360" fmla="*/ 2216327 h 2863886"/>
              <a:gd name="connsiteX1361" fmla="*/ 397193 w 5171122"/>
              <a:gd name="connsiteY1361" fmla="*/ 2216327 h 2863886"/>
              <a:gd name="connsiteX1362" fmla="*/ 399098 w 5171122"/>
              <a:gd name="connsiteY1362" fmla="*/ 2216327 h 2863886"/>
              <a:gd name="connsiteX1363" fmla="*/ 401003 w 5171122"/>
              <a:gd name="connsiteY1363" fmla="*/ 2216327 h 2863886"/>
              <a:gd name="connsiteX1364" fmla="*/ 401955 w 5171122"/>
              <a:gd name="connsiteY1364" fmla="*/ 2216327 h 2863886"/>
              <a:gd name="connsiteX1365" fmla="*/ 402908 w 5171122"/>
              <a:gd name="connsiteY1365" fmla="*/ 2216327 h 2863886"/>
              <a:gd name="connsiteX1366" fmla="*/ 404813 w 5171122"/>
              <a:gd name="connsiteY1366" fmla="*/ 2216327 h 2863886"/>
              <a:gd name="connsiteX1367" fmla="*/ 406718 w 5171122"/>
              <a:gd name="connsiteY1367" fmla="*/ 2216327 h 2863886"/>
              <a:gd name="connsiteX1368" fmla="*/ 408623 w 5171122"/>
              <a:gd name="connsiteY1368" fmla="*/ 2216327 h 2863886"/>
              <a:gd name="connsiteX1369" fmla="*/ 409575 w 5171122"/>
              <a:gd name="connsiteY1369" fmla="*/ 2216327 h 2863886"/>
              <a:gd name="connsiteX1370" fmla="*/ 411480 w 5171122"/>
              <a:gd name="connsiteY1370" fmla="*/ 2215375 h 2863886"/>
              <a:gd name="connsiteX1371" fmla="*/ 413385 w 5171122"/>
              <a:gd name="connsiteY1371" fmla="*/ 2214422 h 2863886"/>
              <a:gd name="connsiteX1372" fmla="*/ 415290 w 5171122"/>
              <a:gd name="connsiteY1372" fmla="*/ 2213470 h 2863886"/>
              <a:gd name="connsiteX1373" fmla="*/ 416243 w 5171122"/>
              <a:gd name="connsiteY1373" fmla="*/ 2213470 h 2863886"/>
              <a:gd name="connsiteX1374" fmla="*/ 417195 w 5171122"/>
              <a:gd name="connsiteY1374" fmla="*/ 2212517 h 2863886"/>
              <a:gd name="connsiteX1375" fmla="*/ 418148 w 5171122"/>
              <a:gd name="connsiteY1375" fmla="*/ 2211565 h 2863886"/>
              <a:gd name="connsiteX1376" fmla="*/ 419100 w 5171122"/>
              <a:gd name="connsiteY1376" fmla="*/ 2210612 h 2863886"/>
              <a:gd name="connsiteX1377" fmla="*/ 420053 w 5171122"/>
              <a:gd name="connsiteY1377" fmla="*/ 2209660 h 2863886"/>
              <a:gd name="connsiteX1378" fmla="*/ 421005 w 5171122"/>
              <a:gd name="connsiteY1378" fmla="*/ 2208707 h 2863886"/>
              <a:gd name="connsiteX1379" fmla="*/ 421958 w 5171122"/>
              <a:gd name="connsiteY1379" fmla="*/ 2207755 h 2863886"/>
              <a:gd name="connsiteX1380" fmla="*/ 422910 w 5171122"/>
              <a:gd name="connsiteY1380" fmla="*/ 2205850 h 2863886"/>
              <a:gd name="connsiteX1381" fmla="*/ 423863 w 5171122"/>
              <a:gd name="connsiteY1381" fmla="*/ 2204897 h 2863886"/>
              <a:gd name="connsiteX1382" fmla="*/ 424815 w 5171122"/>
              <a:gd name="connsiteY1382" fmla="*/ 2203945 h 2863886"/>
              <a:gd name="connsiteX1383" fmla="*/ 424815 w 5171122"/>
              <a:gd name="connsiteY1383" fmla="*/ 2202992 h 2863886"/>
              <a:gd name="connsiteX1384" fmla="*/ 425768 w 5171122"/>
              <a:gd name="connsiteY1384" fmla="*/ 2201087 h 2863886"/>
              <a:gd name="connsiteX1385" fmla="*/ 426720 w 5171122"/>
              <a:gd name="connsiteY1385" fmla="*/ 2199182 h 2863886"/>
              <a:gd name="connsiteX1386" fmla="*/ 427673 w 5171122"/>
              <a:gd name="connsiteY1386" fmla="*/ 2197277 h 2863886"/>
              <a:gd name="connsiteX1387" fmla="*/ 427673 w 5171122"/>
              <a:gd name="connsiteY1387" fmla="*/ 2195372 h 2863886"/>
              <a:gd name="connsiteX1388" fmla="*/ 427673 w 5171122"/>
              <a:gd name="connsiteY1388" fmla="*/ 2195372 h 2863886"/>
              <a:gd name="connsiteX1389" fmla="*/ 626745 w 5171122"/>
              <a:gd name="connsiteY1389" fmla="*/ 2195372 h 2863886"/>
              <a:gd name="connsiteX1390" fmla="*/ 626745 w 5171122"/>
              <a:gd name="connsiteY1390" fmla="*/ 2195372 h 2863886"/>
              <a:gd name="connsiteX1391" fmla="*/ 626745 w 5171122"/>
              <a:gd name="connsiteY1391" fmla="*/ 2197277 h 2863886"/>
              <a:gd name="connsiteX1392" fmla="*/ 627698 w 5171122"/>
              <a:gd name="connsiteY1392" fmla="*/ 2199182 h 2863886"/>
              <a:gd name="connsiteX1393" fmla="*/ 628650 w 5171122"/>
              <a:gd name="connsiteY1393" fmla="*/ 2201087 h 2863886"/>
              <a:gd name="connsiteX1394" fmla="*/ 629603 w 5171122"/>
              <a:gd name="connsiteY1394" fmla="*/ 2202992 h 2863886"/>
              <a:gd name="connsiteX1395" fmla="*/ 629603 w 5171122"/>
              <a:gd name="connsiteY1395" fmla="*/ 2203945 h 2863886"/>
              <a:gd name="connsiteX1396" fmla="*/ 630555 w 5171122"/>
              <a:gd name="connsiteY1396" fmla="*/ 2204897 h 2863886"/>
              <a:gd name="connsiteX1397" fmla="*/ 631508 w 5171122"/>
              <a:gd name="connsiteY1397" fmla="*/ 2205850 h 2863886"/>
              <a:gd name="connsiteX1398" fmla="*/ 632460 w 5171122"/>
              <a:gd name="connsiteY1398" fmla="*/ 2206802 h 2863886"/>
              <a:gd name="connsiteX1399" fmla="*/ 633413 w 5171122"/>
              <a:gd name="connsiteY1399" fmla="*/ 2207755 h 2863886"/>
              <a:gd name="connsiteX1400" fmla="*/ 634365 w 5171122"/>
              <a:gd name="connsiteY1400" fmla="*/ 2208707 h 2863886"/>
              <a:gd name="connsiteX1401" fmla="*/ 635318 w 5171122"/>
              <a:gd name="connsiteY1401" fmla="*/ 2209660 h 2863886"/>
              <a:gd name="connsiteX1402" fmla="*/ 636270 w 5171122"/>
              <a:gd name="connsiteY1402" fmla="*/ 2210612 h 2863886"/>
              <a:gd name="connsiteX1403" fmla="*/ 637223 w 5171122"/>
              <a:gd name="connsiteY1403" fmla="*/ 2211565 h 2863886"/>
              <a:gd name="connsiteX1404" fmla="*/ 638175 w 5171122"/>
              <a:gd name="connsiteY1404" fmla="*/ 2212517 h 2863886"/>
              <a:gd name="connsiteX1405" fmla="*/ 639128 w 5171122"/>
              <a:gd name="connsiteY1405" fmla="*/ 2212517 h 2863886"/>
              <a:gd name="connsiteX1406" fmla="*/ 641033 w 5171122"/>
              <a:gd name="connsiteY1406" fmla="*/ 2213470 h 2863886"/>
              <a:gd name="connsiteX1407" fmla="*/ 642938 w 5171122"/>
              <a:gd name="connsiteY1407" fmla="*/ 2214422 h 2863886"/>
              <a:gd name="connsiteX1408" fmla="*/ 644843 w 5171122"/>
              <a:gd name="connsiteY1408" fmla="*/ 2215375 h 2863886"/>
              <a:gd name="connsiteX1409" fmla="*/ 645795 w 5171122"/>
              <a:gd name="connsiteY1409" fmla="*/ 2215375 h 2863886"/>
              <a:gd name="connsiteX1410" fmla="*/ 647700 w 5171122"/>
              <a:gd name="connsiteY1410" fmla="*/ 2215375 h 2863886"/>
              <a:gd name="connsiteX1411" fmla="*/ 649605 w 5171122"/>
              <a:gd name="connsiteY1411" fmla="*/ 2215375 h 2863886"/>
              <a:gd name="connsiteX1412" fmla="*/ 651510 w 5171122"/>
              <a:gd name="connsiteY1412" fmla="*/ 2215375 h 2863886"/>
              <a:gd name="connsiteX1413" fmla="*/ 652463 w 5171122"/>
              <a:gd name="connsiteY1413" fmla="*/ 2215375 h 2863886"/>
              <a:gd name="connsiteX1414" fmla="*/ 653415 w 5171122"/>
              <a:gd name="connsiteY1414" fmla="*/ 2215375 h 2863886"/>
              <a:gd name="connsiteX1415" fmla="*/ 655320 w 5171122"/>
              <a:gd name="connsiteY1415" fmla="*/ 2215375 h 2863886"/>
              <a:gd name="connsiteX1416" fmla="*/ 657225 w 5171122"/>
              <a:gd name="connsiteY1416" fmla="*/ 2215375 h 2863886"/>
              <a:gd name="connsiteX1417" fmla="*/ 659130 w 5171122"/>
              <a:gd name="connsiteY1417" fmla="*/ 2215375 h 2863886"/>
              <a:gd name="connsiteX1418" fmla="*/ 660083 w 5171122"/>
              <a:gd name="connsiteY1418" fmla="*/ 2215375 h 2863886"/>
              <a:gd name="connsiteX1419" fmla="*/ 660083 w 5171122"/>
              <a:gd name="connsiteY1419" fmla="*/ 2215375 h 2863886"/>
              <a:gd name="connsiteX1420" fmla="*/ 759143 w 5171122"/>
              <a:gd name="connsiteY1420" fmla="*/ 2387777 h 2863886"/>
              <a:gd name="connsiteX1421" fmla="*/ 759143 w 5171122"/>
              <a:gd name="connsiteY1421" fmla="*/ 2387777 h 2863886"/>
              <a:gd name="connsiteX1422" fmla="*/ 758190 w 5171122"/>
              <a:gd name="connsiteY1422" fmla="*/ 2388730 h 2863886"/>
              <a:gd name="connsiteX1423" fmla="*/ 757238 w 5171122"/>
              <a:gd name="connsiteY1423" fmla="*/ 2389682 h 2863886"/>
              <a:gd name="connsiteX1424" fmla="*/ 756285 w 5171122"/>
              <a:gd name="connsiteY1424" fmla="*/ 2390635 h 2863886"/>
              <a:gd name="connsiteX1425" fmla="*/ 755333 w 5171122"/>
              <a:gd name="connsiteY1425" fmla="*/ 2391587 h 2863886"/>
              <a:gd name="connsiteX1426" fmla="*/ 754380 w 5171122"/>
              <a:gd name="connsiteY1426" fmla="*/ 2392540 h 2863886"/>
              <a:gd name="connsiteX1427" fmla="*/ 754380 w 5171122"/>
              <a:gd name="connsiteY1427" fmla="*/ 2393492 h 2863886"/>
              <a:gd name="connsiteX1428" fmla="*/ 753428 w 5171122"/>
              <a:gd name="connsiteY1428" fmla="*/ 2395397 h 2863886"/>
              <a:gd name="connsiteX1429" fmla="*/ 752475 w 5171122"/>
              <a:gd name="connsiteY1429" fmla="*/ 2397302 h 2863886"/>
              <a:gd name="connsiteX1430" fmla="*/ 751523 w 5171122"/>
              <a:gd name="connsiteY1430" fmla="*/ 2399207 h 2863886"/>
              <a:gd name="connsiteX1431" fmla="*/ 751523 w 5171122"/>
              <a:gd name="connsiteY1431" fmla="*/ 2400160 h 2863886"/>
              <a:gd name="connsiteX1432" fmla="*/ 751523 w 5171122"/>
              <a:gd name="connsiteY1432" fmla="*/ 2402065 h 2863886"/>
              <a:gd name="connsiteX1433" fmla="*/ 751523 w 5171122"/>
              <a:gd name="connsiteY1433" fmla="*/ 2403970 h 2863886"/>
              <a:gd name="connsiteX1434" fmla="*/ 751523 w 5171122"/>
              <a:gd name="connsiteY1434" fmla="*/ 2405875 h 2863886"/>
              <a:gd name="connsiteX1435" fmla="*/ 751523 w 5171122"/>
              <a:gd name="connsiteY1435" fmla="*/ 2406827 h 2863886"/>
              <a:gd name="connsiteX1436" fmla="*/ 751523 w 5171122"/>
              <a:gd name="connsiteY1436" fmla="*/ 2407780 h 2863886"/>
              <a:gd name="connsiteX1437" fmla="*/ 751523 w 5171122"/>
              <a:gd name="connsiteY1437" fmla="*/ 2409685 h 2863886"/>
              <a:gd name="connsiteX1438" fmla="*/ 751523 w 5171122"/>
              <a:gd name="connsiteY1438" fmla="*/ 2411590 h 2863886"/>
              <a:gd name="connsiteX1439" fmla="*/ 751523 w 5171122"/>
              <a:gd name="connsiteY1439" fmla="*/ 2413495 h 2863886"/>
              <a:gd name="connsiteX1440" fmla="*/ 751523 w 5171122"/>
              <a:gd name="connsiteY1440" fmla="*/ 2414447 h 2863886"/>
              <a:gd name="connsiteX1441" fmla="*/ 752475 w 5171122"/>
              <a:gd name="connsiteY1441" fmla="*/ 2416352 h 2863886"/>
              <a:gd name="connsiteX1442" fmla="*/ 753428 w 5171122"/>
              <a:gd name="connsiteY1442" fmla="*/ 2418257 h 2863886"/>
              <a:gd name="connsiteX1443" fmla="*/ 754380 w 5171122"/>
              <a:gd name="connsiteY1443" fmla="*/ 2420162 h 2863886"/>
              <a:gd name="connsiteX1444" fmla="*/ 754380 w 5171122"/>
              <a:gd name="connsiteY1444" fmla="*/ 2421115 h 2863886"/>
              <a:gd name="connsiteX1445" fmla="*/ 755333 w 5171122"/>
              <a:gd name="connsiteY1445" fmla="*/ 2422067 h 2863886"/>
              <a:gd name="connsiteX1446" fmla="*/ 756285 w 5171122"/>
              <a:gd name="connsiteY1446" fmla="*/ 2423020 h 2863886"/>
              <a:gd name="connsiteX1447" fmla="*/ 757238 w 5171122"/>
              <a:gd name="connsiteY1447" fmla="*/ 2423972 h 2863886"/>
              <a:gd name="connsiteX1448" fmla="*/ 758190 w 5171122"/>
              <a:gd name="connsiteY1448" fmla="*/ 2424925 h 2863886"/>
              <a:gd name="connsiteX1449" fmla="*/ 759143 w 5171122"/>
              <a:gd name="connsiteY1449" fmla="*/ 2425877 h 2863886"/>
              <a:gd name="connsiteX1450" fmla="*/ 759143 w 5171122"/>
              <a:gd name="connsiteY1450" fmla="*/ 2425877 h 2863886"/>
              <a:gd name="connsiteX1451" fmla="*/ 660083 w 5171122"/>
              <a:gd name="connsiteY1451" fmla="*/ 2598280 h 2863886"/>
              <a:gd name="connsiteX1452" fmla="*/ 629603 w 5171122"/>
              <a:gd name="connsiteY1452" fmla="*/ 2609710 h 2863886"/>
              <a:gd name="connsiteX1453" fmla="*/ 639128 w 5171122"/>
              <a:gd name="connsiteY1453" fmla="*/ 2645905 h 2863886"/>
              <a:gd name="connsiteX1454" fmla="*/ 675323 w 5171122"/>
              <a:gd name="connsiteY1454" fmla="*/ 2636380 h 2863886"/>
              <a:gd name="connsiteX1455" fmla="*/ 670560 w 5171122"/>
              <a:gd name="connsiteY1455" fmla="*/ 2603995 h 2863886"/>
              <a:gd name="connsiteX1456" fmla="*/ 767715 w 5171122"/>
              <a:gd name="connsiteY1456" fmla="*/ 2428735 h 2863886"/>
              <a:gd name="connsiteX1457" fmla="*/ 767715 w 5171122"/>
              <a:gd name="connsiteY1457" fmla="*/ 2428735 h 2863886"/>
              <a:gd name="connsiteX1458" fmla="*/ 769620 w 5171122"/>
              <a:gd name="connsiteY1458" fmla="*/ 2428735 h 2863886"/>
              <a:gd name="connsiteX1459" fmla="*/ 771525 w 5171122"/>
              <a:gd name="connsiteY1459" fmla="*/ 2428735 h 2863886"/>
              <a:gd name="connsiteX1460" fmla="*/ 773430 w 5171122"/>
              <a:gd name="connsiteY1460" fmla="*/ 2428735 h 2863886"/>
              <a:gd name="connsiteX1461" fmla="*/ 775335 w 5171122"/>
              <a:gd name="connsiteY1461" fmla="*/ 2428735 h 2863886"/>
              <a:gd name="connsiteX1462" fmla="*/ 776288 w 5171122"/>
              <a:gd name="connsiteY1462" fmla="*/ 2428735 h 2863886"/>
              <a:gd name="connsiteX1463" fmla="*/ 777240 w 5171122"/>
              <a:gd name="connsiteY1463" fmla="*/ 2428735 h 2863886"/>
              <a:gd name="connsiteX1464" fmla="*/ 779145 w 5171122"/>
              <a:gd name="connsiteY1464" fmla="*/ 2428735 h 2863886"/>
              <a:gd name="connsiteX1465" fmla="*/ 781050 w 5171122"/>
              <a:gd name="connsiteY1465" fmla="*/ 2428735 h 2863886"/>
              <a:gd name="connsiteX1466" fmla="*/ 782955 w 5171122"/>
              <a:gd name="connsiteY1466" fmla="*/ 2428735 h 2863886"/>
              <a:gd name="connsiteX1467" fmla="*/ 784860 w 5171122"/>
              <a:gd name="connsiteY1467" fmla="*/ 2428735 h 2863886"/>
              <a:gd name="connsiteX1468" fmla="*/ 786765 w 5171122"/>
              <a:gd name="connsiteY1468" fmla="*/ 2427782 h 2863886"/>
              <a:gd name="connsiteX1469" fmla="*/ 788670 w 5171122"/>
              <a:gd name="connsiteY1469" fmla="*/ 2426830 h 2863886"/>
              <a:gd name="connsiteX1470" fmla="*/ 790575 w 5171122"/>
              <a:gd name="connsiteY1470" fmla="*/ 2425877 h 2863886"/>
              <a:gd name="connsiteX1471" fmla="*/ 791528 w 5171122"/>
              <a:gd name="connsiteY1471" fmla="*/ 2425877 h 2863886"/>
              <a:gd name="connsiteX1472" fmla="*/ 792480 w 5171122"/>
              <a:gd name="connsiteY1472" fmla="*/ 2424925 h 2863886"/>
              <a:gd name="connsiteX1473" fmla="*/ 793433 w 5171122"/>
              <a:gd name="connsiteY1473" fmla="*/ 2423972 h 2863886"/>
              <a:gd name="connsiteX1474" fmla="*/ 794385 w 5171122"/>
              <a:gd name="connsiteY1474" fmla="*/ 2423020 h 2863886"/>
              <a:gd name="connsiteX1475" fmla="*/ 795338 w 5171122"/>
              <a:gd name="connsiteY1475" fmla="*/ 2422067 h 2863886"/>
              <a:gd name="connsiteX1476" fmla="*/ 796290 w 5171122"/>
              <a:gd name="connsiteY1476" fmla="*/ 2421115 h 2863886"/>
              <a:gd name="connsiteX1477" fmla="*/ 797243 w 5171122"/>
              <a:gd name="connsiteY1477" fmla="*/ 2420162 h 2863886"/>
              <a:gd name="connsiteX1478" fmla="*/ 798195 w 5171122"/>
              <a:gd name="connsiteY1478" fmla="*/ 2419210 h 2863886"/>
              <a:gd name="connsiteX1479" fmla="*/ 799148 w 5171122"/>
              <a:gd name="connsiteY1479" fmla="*/ 2418257 h 2863886"/>
              <a:gd name="connsiteX1480" fmla="*/ 800100 w 5171122"/>
              <a:gd name="connsiteY1480" fmla="*/ 2417305 h 2863886"/>
              <a:gd name="connsiteX1481" fmla="*/ 800100 w 5171122"/>
              <a:gd name="connsiteY1481" fmla="*/ 2416352 h 2863886"/>
              <a:gd name="connsiteX1482" fmla="*/ 801053 w 5171122"/>
              <a:gd name="connsiteY1482" fmla="*/ 2414447 h 2863886"/>
              <a:gd name="connsiteX1483" fmla="*/ 802005 w 5171122"/>
              <a:gd name="connsiteY1483" fmla="*/ 2412542 h 2863886"/>
              <a:gd name="connsiteX1484" fmla="*/ 802958 w 5171122"/>
              <a:gd name="connsiteY1484" fmla="*/ 2410637 h 2863886"/>
              <a:gd name="connsiteX1485" fmla="*/ 802958 w 5171122"/>
              <a:gd name="connsiteY1485" fmla="*/ 2408732 h 2863886"/>
              <a:gd name="connsiteX1486" fmla="*/ 802958 w 5171122"/>
              <a:gd name="connsiteY1486" fmla="*/ 2408732 h 2863886"/>
              <a:gd name="connsiteX1487" fmla="*/ 1002030 w 5171122"/>
              <a:gd name="connsiteY1487" fmla="*/ 2408732 h 2863886"/>
              <a:gd name="connsiteX1488" fmla="*/ 1002030 w 5171122"/>
              <a:gd name="connsiteY1488" fmla="*/ 2408732 h 2863886"/>
              <a:gd name="connsiteX1489" fmla="*/ 1002030 w 5171122"/>
              <a:gd name="connsiteY1489" fmla="*/ 2410637 h 2863886"/>
              <a:gd name="connsiteX1490" fmla="*/ 1002983 w 5171122"/>
              <a:gd name="connsiteY1490" fmla="*/ 2412542 h 2863886"/>
              <a:gd name="connsiteX1491" fmla="*/ 1003935 w 5171122"/>
              <a:gd name="connsiteY1491" fmla="*/ 2414447 h 2863886"/>
              <a:gd name="connsiteX1492" fmla="*/ 1004888 w 5171122"/>
              <a:gd name="connsiteY1492" fmla="*/ 2416352 h 2863886"/>
              <a:gd name="connsiteX1493" fmla="*/ 1004888 w 5171122"/>
              <a:gd name="connsiteY1493" fmla="*/ 2417305 h 2863886"/>
              <a:gd name="connsiteX1494" fmla="*/ 1005840 w 5171122"/>
              <a:gd name="connsiteY1494" fmla="*/ 2418257 h 2863886"/>
              <a:gd name="connsiteX1495" fmla="*/ 1006793 w 5171122"/>
              <a:gd name="connsiteY1495" fmla="*/ 2419210 h 2863886"/>
              <a:gd name="connsiteX1496" fmla="*/ 1007745 w 5171122"/>
              <a:gd name="connsiteY1496" fmla="*/ 2420162 h 2863886"/>
              <a:gd name="connsiteX1497" fmla="*/ 1008698 w 5171122"/>
              <a:gd name="connsiteY1497" fmla="*/ 2421115 h 2863886"/>
              <a:gd name="connsiteX1498" fmla="*/ 1009650 w 5171122"/>
              <a:gd name="connsiteY1498" fmla="*/ 2422067 h 2863886"/>
              <a:gd name="connsiteX1499" fmla="*/ 1010603 w 5171122"/>
              <a:gd name="connsiteY1499" fmla="*/ 2423020 h 2863886"/>
              <a:gd name="connsiteX1500" fmla="*/ 1011555 w 5171122"/>
              <a:gd name="connsiteY1500" fmla="*/ 2423972 h 2863886"/>
              <a:gd name="connsiteX1501" fmla="*/ 1012508 w 5171122"/>
              <a:gd name="connsiteY1501" fmla="*/ 2424925 h 2863886"/>
              <a:gd name="connsiteX1502" fmla="*/ 1013460 w 5171122"/>
              <a:gd name="connsiteY1502" fmla="*/ 2425877 h 2863886"/>
              <a:gd name="connsiteX1503" fmla="*/ 1014413 w 5171122"/>
              <a:gd name="connsiteY1503" fmla="*/ 2425877 h 2863886"/>
              <a:gd name="connsiteX1504" fmla="*/ 1016318 w 5171122"/>
              <a:gd name="connsiteY1504" fmla="*/ 2426830 h 2863886"/>
              <a:gd name="connsiteX1505" fmla="*/ 1018223 w 5171122"/>
              <a:gd name="connsiteY1505" fmla="*/ 2427782 h 2863886"/>
              <a:gd name="connsiteX1506" fmla="*/ 1020128 w 5171122"/>
              <a:gd name="connsiteY1506" fmla="*/ 2428735 h 2863886"/>
              <a:gd name="connsiteX1507" fmla="*/ 1022033 w 5171122"/>
              <a:gd name="connsiteY1507" fmla="*/ 2428735 h 2863886"/>
              <a:gd name="connsiteX1508" fmla="*/ 1023938 w 5171122"/>
              <a:gd name="connsiteY1508" fmla="*/ 2428735 h 2863886"/>
              <a:gd name="connsiteX1509" fmla="*/ 1025843 w 5171122"/>
              <a:gd name="connsiteY1509" fmla="*/ 2428735 h 2863886"/>
              <a:gd name="connsiteX1510" fmla="*/ 1027748 w 5171122"/>
              <a:gd name="connsiteY1510" fmla="*/ 2428735 h 2863886"/>
              <a:gd name="connsiteX1511" fmla="*/ 1028700 w 5171122"/>
              <a:gd name="connsiteY1511" fmla="*/ 2428735 h 2863886"/>
              <a:gd name="connsiteX1512" fmla="*/ 1029653 w 5171122"/>
              <a:gd name="connsiteY1512" fmla="*/ 2428735 h 2863886"/>
              <a:gd name="connsiteX1513" fmla="*/ 1031558 w 5171122"/>
              <a:gd name="connsiteY1513" fmla="*/ 2428735 h 2863886"/>
              <a:gd name="connsiteX1514" fmla="*/ 1033463 w 5171122"/>
              <a:gd name="connsiteY1514" fmla="*/ 2428735 h 2863886"/>
              <a:gd name="connsiteX1515" fmla="*/ 1035368 w 5171122"/>
              <a:gd name="connsiteY1515" fmla="*/ 2428735 h 2863886"/>
              <a:gd name="connsiteX1516" fmla="*/ 1037273 w 5171122"/>
              <a:gd name="connsiteY1516" fmla="*/ 2428735 h 2863886"/>
              <a:gd name="connsiteX1517" fmla="*/ 1037273 w 5171122"/>
              <a:gd name="connsiteY1517" fmla="*/ 2428735 h 2863886"/>
              <a:gd name="connsiteX1518" fmla="*/ 1136333 w 5171122"/>
              <a:gd name="connsiteY1518" fmla="*/ 2601137 h 2863886"/>
              <a:gd name="connsiteX1519" fmla="*/ 1136333 w 5171122"/>
              <a:gd name="connsiteY1519" fmla="*/ 2601137 h 2863886"/>
              <a:gd name="connsiteX1520" fmla="*/ 1135380 w 5171122"/>
              <a:gd name="connsiteY1520" fmla="*/ 2602090 h 2863886"/>
              <a:gd name="connsiteX1521" fmla="*/ 1134428 w 5171122"/>
              <a:gd name="connsiteY1521" fmla="*/ 2603042 h 2863886"/>
              <a:gd name="connsiteX1522" fmla="*/ 1133475 w 5171122"/>
              <a:gd name="connsiteY1522" fmla="*/ 2603995 h 2863886"/>
              <a:gd name="connsiteX1523" fmla="*/ 1132523 w 5171122"/>
              <a:gd name="connsiteY1523" fmla="*/ 2604947 h 2863886"/>
              <a:gd name="connsiteX1524" fmla="*/ 1131570 w 5171122"/>
              <a:gd name="connsiteY1524" fmla="*/ 2605900 h 2863886"/>
              <a:gd name="connsiteX1525" fmla="*/ 1131570 w 5171122"/>
              <a:gd name="connsiteY1525" fmla="*/ 2606852 h 2863886"/>
              <a:gd name="connsiteX1526" fmla="*/ 1130618 w 5171122"/>
              <a:gd name="connsiteY1526" fmla="*/ 2608757 h 2863886"/>
              <a:gd name="connsiteX1527" fmla="*/ 1129665 w 5171122"/>
              <a:gd name="connsiteY1527" fmla="*/ 2610662 h 2863886"/>
              <a:gd name="connsiteX1528" fmla="*/ 1128713 w 5171122"/>
              <a:gd name="connsiteY1528" fmla="*/ 2612567 h 2863886"/>
              <a:gd name="connsiteX1529" fmla="*/ 1128713 w 5171122"/>
              <a:gd name="connsiteY1529" fmla="*/ 2613520 h 2863886"/>
              <a:gd name="connsiteX1530" fmla="*/ 1128713 w 5171122"/>
              <a:gd name="connsiteY1530" fmla="*/ 2615425 h 2863886"/>
              <a:gd name="connsiteX1531" fmla="*/ 1128713 w 5171122"/>
              <a:gd name="connsiteY1531" fmla="*/ 2617330 h 2863886"/>
              <a:gd name="connsiteX1532" fmla="*/ 1128713 w 5171122"/>
              <a:gd name="connsiteY1532" fmla="*/ 2619235 h 2863886"/>
              <a:gd name="connsiteX1533" fmla="*/ 1128713 w 5171122"/>
              <a:gd name="connsiteY1533" fmla="*/ 2620187 h 2863886"/>
              <a:gd name="connsiteX1534" fmla="*/ 1128713 w 5171122"/>
              <a:gd name="connsiteY1534" fmla="*/ 2621140 h 2863886"/>
              <a:gd name="connsiteX1535" fmla="*/ 1128713 w 5171122"/>
              <a:gd name="connsiteY1535" fmla="*/ 2623045 h 2863886"/>
              <a:gd name="connsiteX1536" fmla="*/ 1128713 w 5171122"/>
              <a:gd name="connsiteY1536" fmla="*/ 2624950 h 2863886"/>
              <a:gd name="connsiteX1537" fmla="*/ 1128713 w 5171122"/>
              <a:gd name="connsiteY1537" fmla="*/ 2626855 h 2863886"/>
              <a:gd name="connsiteX1538" fmla="*/ 1128713 w 5171122"/>
              <a:gd name="connsiteY1538" fmla="*/ 2627807 h 2863886"/>
              <a:gd name="connsiteX1539" fmla="*/ 1129665 w 5171122"/>
              <a:gd name="connsiteY1539" fmla="*/ 2629712 h 2863886"/>
              <a:gd name="connsiteX1540" fmla="*/ 1130618 w 5171122"/>
              <a:gd name="connsiteY1540" fmla="*/ 2631617 h 2863886"/>
              <a:gd name="connsiteX1541" fmla="*/ 1131570 w 5171122"/>
              <a:gd name="connsiteY1541" fmla="*/ 2633522 h 2863886"/>
              <a:gd name="connsiteX1542" fmla="*/ 1131570 w 5171122"/>
              <a:gd name="connsiteY1542" fmla="*/ 2634475 h 2863886"/>
              <a:gd name="connsiteX1543" fmla="*/ 1132523 w 5171122"/>
              <a:gd name="connsiteY1543" fmla="*/ 2635427 h 2863886"/>
              <a:gd name="connsiteX1544" fmla="*/ 1133475 w 5171122"/>
              <a:gd name="connsiteY1544" fmla="*/ 2636380 h 2863886"/>
              <a:gd name="connsiteX1545" fmla="*/ 1134428 w 5171122"/>
              <a:gd name="connsiteY1545" fmla="*/ 2637332 h 2863886"/>
              <a:gd name="connsiteX1546" fmla="*/ 1135380 w 5171122"/>
              <a:gd name="connsiteY1546" fmla="*/ 2638285 h 2863886"/>
              <a:gd name="connsiteX1547" fmla="*/ 1136333 w 5171122"/>
              <a:gd name="connsiteY1547" fmla="*/ 2639237 h 2863886"/>
              <a:gd name="connsiteX1548" fmla="*/ 1136333 w 5171122"/>
              <a:gd name="connsiteY1548" fmla="*/ 2639237 h 2863886"/>
              <a:gd name="connsiteX1549" fmla="*/ 1037273 w 5171122"/>
              <a:gd name="connsiteY1549" fmla="*/ 2811640 h 2863886"/>
              <a:gd name="connsiteX1550" fmla="*/ 1006793 w 5171122"/>
              <a:gd name="connsiteY1550" fmla="*/ 2823070 h 2863886"/>
              <a:gd name="connsiteX1551" fmla="*/ 1016318 w 5171122"/>
              <a:gd name="connsiteY1551" fmla="*/ 2859265 h 2863886"/>
              <a:gd name="connsiteX1552" fmla="*/ 1052513 w 5171122"/>
              <a:gd name="connsiteY1552" fmla="*/ 2849740 h 2863886"/>
              <a:gd name="connsiteX1553" fmla="*/ 1047750 w 5171122"/>
              <a:gd name="connsiteY1553" fmla="*/ 2817355 h 2863886"/>
              <a:gd name="connsiteX1554" fmla="*/ 1146810 w 5171122"/>
              <a:gd name="connsiteY1554" fmla="*/ 2644952 h 2863886"/>
              <a:gd name="connsiteX1555" fmla="*/ 1146810 w 5171122"/>
              <a:gd name="connsiteY1555" fmla="*/ 2644952 h 2863886"/>
              <a:gd name="connsiteX1556" fmla="*/ 1148715 w 5171122"/>
              <a:gd name="connsiteY1556" fmla="*/ 2644952 h 2863886"/>
              <a:gd name="connsiteX1557" fmla="*/ 1150620 w 5171122"/>
              <a:gd name="connsiteY1557" fmla="*/ 2644952 h 2863886"/>
              <a:gd name="connsiteX1558" fmla="*/ 1152525 w 5171122"/>
              <a:gd name="connsiteY1558" fmla="*/ 2644952 h 2863886"/>
              <a:gd name="connsiteX1559" fmla="*/ 1154430 w 5171122"/>
              <a:gd name="connsiteY1559" fmla="*/ 2644952 h 2863886"/>
              <a:gd name="connsiteX1560" fmla="*/ 1155383 w 5171122"/>
              <a:gd name="connsiteY1560" fmla="*/ 2644952 h 2863886"/>
              <a:gd name="connsiteX1561" fmla="*/ 1156335 w 5171122"/>
              <a:gd name="connsiteY1561" fmla="*/ 2644952 h 2863886"/>
              <a:gd name="connsiteX1562" fmla="*/ 1158240 w 5171122"/>
              <a:gd name="connsiteY1562" fmla="*/ 2644952 h 2863886"/>
              <a:gd name="connsiteX1563" fmla="*/ 1160145 w 5171122"/>
              <a:gd name="connsiteY1563" fmla="*/ 2644952 h 2863886"/>
              <a:gd name="connsiteX1564" fmla="*/ 1162050 w 5171122"/>
              <a:gd name="connsiteY1564" fmla="*/ 2644952 h 2863886"/>
              <a:gd name="connsiteX1565" fmla="*/ 1163003 w 5171122"/>
              <a:gd name="connsiteY1565" fmla="*/ 2644952 h 2863886"/>
              <a:gd name="connsiteX1566" fmla="*/ 1164908 w 5171122"/>
              <a:gd name="connsiteY1566" fmla="*/ 2644000 h 2863886"/>
              <a:gd name="connsiteX1567" fmla="*/ 1166813 w 5171122"/>
              <a:gd name="connsiteY1567" fmla="*/ 2643047 h 2863886"/>
              <a:gd name="connsiteX1568" fmla="*/ 1168718 w 5171122"/>
              <a:gd name="connsiteY1568" fmla="*/ 2642095 h 2863886"/>
              <a:gd name="connsiteX1569" fmla="*/ 1169670 w 5171122"/>
              <a:gd name="connsiteY1569" fmla="*/ 2642095 h 2863886"/>
              <a:gd name="connsiteX1570" fmla="*/ 1170623 w 5171122"/>
              <a:gd name="connsiteY1570" fmla="*/ 2641142 h 2863886"/>
              <a:gd name="connsiteX1571" fmla="*/ 1171575 w 5171122"/>
              <a:gd name="connsiteY1571" fmla="*/ 2640190 h 2863886"/>
              <a:gd name="connsiteX1572" fmla="*/ 1172528 w 5171122"/>
              <a:gd name="connsiteY1572" fmla="*/ 2639237 h 2863886"/>
              <a:gd name="connsiteX1573" fmla="*/ 1173480 w 5171122"/>
              <a:gd name="connsiteY1573" fmla="*/ 2638285 h 2863886"/>
              <a:gd name="connsiteX1574" fmla="*/ 1174433 w 5171122"/>
              <a:gd name="connsiteY1574" fmla="*/ 2637332 h 2863886"/>
              <a:gd name="connsiteX1575" fmla="*/ 1175385 w 5171122"/>
              <a:gd name="connsiteY1575" fmla="*/ 2636380 h 2863886"/>
              <a:gd name="connsiteX1576" fmla="*/ 1176338 w 5171122"/>
              <a:gd name="connsiteY1576" fmla="*/ 2635427 h 2863886"/>
              <a:gd name="connsiteX1577" fmla="*/ 1177290 w 5171122"/>
              <a:gd name="connsiteY1577" fmla="*/ 2634475 h 2863886"/>
              <a:gd name="connsiteX1578" fmla="*/ 1178243 w 5171122"/>
              <a:gd name="connsiteY1578" fmla="*/ 2633522 h 2863886"/>
              <a:gd name="connsiteX1579" fmla="*/ 1178243 w 5171122"/>
              <a:gd name="connsiteY1579" fmla="*/ 2632570 h 2863886"/>
              <a:gd name="connsiteX1580" fmla="*/ 1179195 w 5171122"/>
              <a:gd name="connsiteY1580" fmla="*/ 2630665 h 2863886"/>
              <a:gd name="connsiteX1581" fmla="*/ 1180148 w 5171122"/>
              <a:gd name="connsiteY1581" fmla="*/ 2628760 h 2863886"/>
              <a:gd name="connsiteX1582" fmla="*/ 1181100 w 5171122"/>
              <a:gd name="connsiteY1582" fmla="*/ 2626855 h 2863886"/>
              <a:gd name="connsiteX1583" fmla="*/ 1181100 w 5171122"/>
              <a:gd name="connsiteY1583" fmla="*/ 2624950 h 2863886"/>
              <a:gd name="connsiteX1584" fmla="*/ 1181100 w 5171122"/>
              <a:gd name="connsiteY1584" fmla="*/ 2624950 h 2863886"/>
              <a:gd name="connsiteX1585" fmla="*/ 1380173 w 5171122"/>
              <a:gd name="connsiteY1585" fmla="*/ 2624950 h 2863886"/>
              <a:gd name="connsiteX1586" fmla="*/ 1380173 w 5171122"/>
              <a:gd name="connsiteY1586" fmla="*/ 2624950 h 2863886"/>
              <a:gd name="connsiteX1587" fmla="*/ 1380173 w 5171122"/>
              <a:gd name="connsiteY1587" fmla="*/ 2626855 h 2863886"/>
              <a:gd name="connsiteX1588" fmla="*/ 1381125 w 5171122"/>
              <a:gd name="connsiteY1588" fmla="*/ 2628760 h 2863886"/>
              <a:gd name="connsiteX1589" fmla="*/ 1382078 w 5171122"/>
              <a:gd name="connsiteY1589" fmla="*/ 2630665 h 2863886"/>
              <a:gd name="connsiteX1590" fmla="*/ 1383030 w 5171122"/>
              <a:gd name="connsiteY1590" fmla="*/ 2632570 h 2863886"/>
              <a:gd name="connsiteX1591" fmla="*/ 1383030 w 5171122"/>
              <a:gd name="connsiteY1591" fmla="*/ 2633522 h 2863886"/>
              <a:gd name="connsiteX1592" fmla="*/ 1383983 w 5171122"/>
              <a:gd name="connsiteY1592" fmla="*/ 2634475 h 2863886"/>
              <a:gd name="connsiteX1593" fmla="*/ 1384935 w 5171122"/>
              <a:gd name="connsiteY1593" fmla="*/ 2635427 h 2863886"/>
              <a:gd name="connsiteX1594" fmla="*/ 1385888 w 5171122"/>
              <a:gd name="connsiteY1594" fmla="*/ 2637332 h 2863886"/>
              <a:gd name="connsiteX1595" fmla="*/ 1386840 w 5171122"/>
              <a:gd name="connsiteY1595" fmla="*/ 2638285 h 2863886"/>
              <a:gd name="connsiteX1596" fmla="*/ 1387793 w 5171122"/>
              <a:gd name="connsiteY1596" fmla="*/ 2639237 h 2863886"/>
              <a:gd name="connsiteX1597" fmla="*/ 1388745 w 5171122"/>
              <a:gd name="connsiteY1597" fmla="*/ 2640190 h 2863886"/>
              <a:gd name="connsiteX1598" fmla="*/ 1389698 w 5171122"/>
              <a:gd name="connsiteY1598" fmla="*/ 2641142 h 2863886"/>
              <a:gd name="connsiteX1599" fmla="*/ 1390650 w 5171122"/>
              <a:gd name="connsiteY1599" fmla="*/ 2642095 h 2863886"/>
              <a:gd name="connsiteX1600" fmla="*/ 1391603 w 5171122"/>
              <a:gd name="connsiteY1600" fmla="*/ 2643047 h 2863886"/>
              <a:gd name="connsiteX1601" fmla="*/ 1392555 w 5171122"/>
              <a:gd name="connsiteY1601" fmla="*/ 2643047 h 2863886"/>
              <a:gd name="connsiteX1602" fmla="*/ 1394460 w 5171122"/>
              <a:gd name="connsiteY1602" fmla="*/ 2644000 h 2863886"/>
              <a:gd name="connsiteX1603" fmla="*/ 1396365 w 5171122"/>
              <a:gd name="connsiteY1603" fmla="*/ 2644952 h 2863886"/>
              <a:gd name="connsiteX1604" fmla="*/ 1398270 w 5171122"/>
              <a:gd name="connsiteY1604" fmla="*/ 2645905 h 2863886"/>
              <a:gd name="connsiteX1605" fmla="*/ 1399223 w 5171122"/>
              <a:gd name="connsiteY1605" fmla="*/ 2645905 h 2863886"/>
              <a:gd name="connsiteX1606" fmla="*/ 1401128 w 5171122"/>
              <a:gd name="connsiteY1606" fmla="*/ 2645905 h 2863886"/>
              <a:gd name="connsiteX1607" fmla="*/ 1403033 w 5171122"/>
              <a:gd name="connsiteY1607" fmla="*/ 2645905 h 2863886"/>
              <a:gd name="connsiteX1608" fmla="*/ 1404938 w 5171122"/>
              <a:gd name="connsiteY1608" fmla="*/ 2645905 h 2863886"/>
              <a:gd name="connsiteX1609" fmla="*/ 1405890 w 5171122"/>
              <a:gd name="connsiteY1609" fmla="*/ 2645905 h 2863886"/>
              <a:gd name="connsiteX1610" fmla="*/ 1406843 w 5171122"/>
              <a:gd name="connsiteY1610" fmla="*/ 2645905 h 2863886"/>
              <a:gd name="connsiteX1611" fmla="*/ 1408748 w 5171122"/>
              <a:gd name="connsiteY1611" fmla="*/ 2645905 h 2863886"/>
              <a:gd name="connsiteX1612" fmla="*/ 1410653 w 5171122"/>
              <a:gd name="connsiteY1612" fmla="*/ 2645905 h 2863886"/>
              <a:gd name="connsiteX1613" fmla="*/ 1412558 w 5171122"/>
              <a:gd name="connsiteY1613" fmla="*/ 2645905 h 2863886"/>
              <a:gd name="connsiteX1614" fmla="*/ 1414463 w 5171122"/>
              <a:gd name="connsiteY1614" fmla="*/ 2645905 h 2863886"/>
              <a:gd name="connsiteX1615" fmla="*/ 1414463 w 5171122"/>
              <a:gd name="connsiteY1615" fmla="*/ 2645905 h 2863886"/>
              <a:gd name="connsiteX1616" fmla="*/ 1513523 w 5171122"/>
              <a:gd name="connsiteY1616" fmla="*/ 2818307 h 2863886"/>
              <a:gd name="connsiteX1617" fmla="*/ 1508760 w 5171122"/>
              <a:gd name="connsiteY1617" fmla="*/ 2850692 h 2863886"/>
              <a:gd name="connsiteX1618" fmla="*/ 1544955 w 5171122"/>
              <a:gd name="connsiteY1618" fmla="*/ 2860217 h 2863886"/>
              <a:gd name="connsiteX1619" fmla="*/ 1554480 w 5171122"/>
              <a:gd name="connsiteY1619" fmla="*/ 2824022 h 2863886"/>
              <a:gd name="connsiteX1620" fmla="*/ 1524000 w 5171122"/>
              <a:gd name="connsiteY1620" fmla="*/ 2812592 h 2863886"/>
              <a:gd name="connsiteX1621" fmla="*/ 1424940 w 5171122"/>
              <a:gd name="connsiteY1621" fmla="*/ 2640190 h 2863886"/>
              <a:gd name="connsiteX1622" fmla="*/ 1424940 w 5171122"/>
              <a:gd name="connsiteY1622" fmla="*/ 2640190 h 2863886"/>
              <a:gd name="connsiteX1623" fmla="*/ 1425893 w 5171122"/>
              <a:gd name="connsiteY1623" fmla="*/ 2639237 h 2863886"/>
              <a:gd name="connsiteX1624" fmla="*/ 1426845 w 5171122"/>
              <a:gd name="connsiteY1624" fmla="*/ 2638285 h 2863886"/>
              <a:gd name="connsiteX1625" fmla="*/ 1427798 w 5171122"/>
              <a:gd name="connsiteY1625" fmla="*/ 2637332 h 2863886"/>
              <a:gd name="connsiteX1626" fmla="*/ 1428750 w 5171122"/>
              <a:gd name="connsiteY1626" fmla="*/ 2636380 h 2863886"/>
              <a:gd name="connsiteX1627" fmla="*/ 1429703 w 5171122"/>
              <a:gd name="connsiteY1627" fmla="*/ 2635427 h 2863886"/>
              <a:gd name="connsiteX1628" fmla="*/ 1429703 w 5171122"/>
              <a:gd name="connsiteY1628" fmla="*/ 2634475 h 2863886"/>
              <a:gd name="connsiteX1629" fmla="*/ 1430655 w 5171122"/>
              <a:gd name="connsiteY1629" fmla="*/ 2632570 h 2863886"/>
              <a:gd name="connsiteX1630" fmla="*/ 1431608 w 5171122"/>
              <a:gd name="connsiteY1630" fmla="*/ 2630665 h 2863886"/>
              <a:gd name="connsiteX1631" fmla="*/ 1432560 w 5171122"/>
              <a:gd name="connsiteY1631" fmla="*/ 2628760 h 2863886"/>
              <a:gd name="connsiteX1632" fmla="*/ 1432560 w 5171122"/>
              <a:gd name="connsiteY1632" fmla="*/ 2626855 h 2863886"/>
              <a:gd name="connsiteX1633" fmla="*/ 1432560 w 5171122"/>
              <a:gd name="connsiteY1633" fmla="*/ 2624950 h 2863886"/>
              <a:gd name="connsiteX1634" fmla="*/ 1432560 w 5171122"/>
              <a:gd name="connsiteY1634" fmla="*/ 2623045 h 2863886"/>
              <a:gd name="connsiteX1635" fmla="*/ 1432560 w 5171122"/>
              <a:gd name="connsiteY1635" fmla="*/ 2621140 h 2863886"/>
              <a:gd name="connsiteX1636" fmla="*/ 1432560 w 5171122"/>
              <a:gd name="connsiteY1636" fmla="*/ 2620187 h 2863886"/>
              <a:gd name="connsiteX1637" fmla="*/ 1432560 w 5171122"/>
              <a:gd name="connsiteY1637" fmla="*/ 2619235 h 2863886"/>
              <a:gd name="connsiteX1638" fmla="*/ 1432560 w 5171122"/>
              <a:gd name="connsiteY1638" fmla="*/ 2617330 h 2863886"/>
              <a:gd name="connsiteX1639" fmla="*/ 1432560 w 5171122"/>
              <a:gd name="connsiteY1639" fmla="*/ 2615425 h 2863886"/>
              <a:gd name="connsiteX1640" fmla="*/ 1432560 w 5171122"/>
              <a:gd name="connsiteY1640" fmla="*/ 2613520 h 2863886"/>
              <a:gd name="connsiteX1641" fmla="*/ 1432560 w 5171122"/>
              <a:gd name="connsiteY1641" fmla="*/ 2611615 h 2863886"/>
              <a:gd name="connsiteX1642" fmla="*/ 1431608 w 5171122"/>
              <a:gd name="connsiteY1642" fmla="*/ 2609710 h 2863886"/>
              <a:gd name="connsiteX1643" fmla="*/ 1430655 w 5171122"/>
              <a:gd name="connsiteY1643" fmla="*/ 2607805 h 2863886"/>
              <a:gd name="connsiteX1644" fmla="*/ 1429703 w 5171122"/>
              <a:gd name="connsiteY1644" fmla="*/ 2605900 h 2863886"/>
              <a:gd name="connsiteX1645" fmla="*/ 1429703 w 5171122"/>
              <a:gd name="connsiteY1645" fmla="*/ 2604947 h 2863886"/>
              <a:gd name="connsiteX1646" fmla="*/ 1428750 w 5171122"/>
              <a:gd name="connsiteY1646" fmla="*/ 2603995 h 2863886"/>
              <a:gd name="connsiteX1647" fmla="*/ 1427798 w 5171122"/>
              <a:gd name="connsiteY1647" fmla="*/ 2603042 h 2863886"/>
              <a:gd name="connsiteX1648" fmla="*/ 1426845 w 5171122"/>
              <a:gd name="connsiteY1648" fmla="*/ 2602090 h 2863886"/>
              <a:gd name="connsiteX1649" fmla="*/ 1425893 w 5171122"/>
              <a:gd name="connsiteY1649" fmla="*/ 2601137 h 2863886"/>
              <a:gd name="connsiteX1650" fmla="*/ 1424940 w 5171122"/>
              <a:gd name="connsiteY1650" fmla="*/ 2600185 h 2863886"/>
              <a:gd name="connsiteX1651" fmla="*/ 1424940 w 5171122"/>
              <a:gd name="connsiteY1651" fmla="*/ 2600185 h 2863886"/>
              <a:gd name="connsiteX1652" fmla="*/ 1524000 w 5171122"/>
              <a:gd name="connsiteY1652" fmla="*/ 2427782 h 2863886"/>
              <a:gd name="connsiteX1653" fmla="*/ 1524000 w 5171122"/>
              <a:gd name="connsiteY1653" fmla="*/ 2427782 h 2863886"/>
              <a:gd name="connsiteX1654" fmla="*/ 1525905 w 5171122"/>
              <a:gd name="connsiteY1654" fmla="*/ 2427782 h 2863886"/>
              <a:gd name="connsiteX1655" fmla="*/ 1527810 w 5171122"/>
              <a:gd name="connsiteY1655" fmla="*/ 2427782 h 2863886"/>
              <a:gd name="connsiteX1656" fmla="*/ 1529715 w 5171122"/>
              <a:gd name="connsiteY1656" fmla="*/ 2427782 h 2863886"/>
              <a:gd name="connsiteX1657" fmla="*/ 1531620 w 5171122"/>
              <a:gd name="connsiteY1657" fmla="*/ 2427782 h 2863886"/>
              <a:gd name="connsiteX1658" fmla="*/ 1532573 w 5171122"/>
              <a:gd name="connsiteY1658" fmla="*/ 2427782 h 2863886"/>
              <a:gd name="connsiteX1659" fmla="*/ 1533525 w 5171122"/>
              <a:gd name="connsiteY1659" fmla="*/ 2427782 h 2863886"/>
              <a:gd name="connsiteX1660" fmla="*/ 1535430 w 5171122"/>
              <a:gd name="connsiteY1660" fmla="*/ 2427782 h 2863886"/>
              <a:gd name="connsiteX1661" fmla="*/ 1537335 w 5171122"/>
              <a:gd name="connsiteY1661" fmla="*/ 2427782 h 2863886"/>
              <a:gd name="connsiteX1662" fmla="*/ 1539240 w 5171122"/>
              <a:gd name="connsiteY1662" fmla="*/ 2427782 h 2863886"/>
              <a:gd name="connsiteX1663" fmla="*/ 1541145 w 5171122"/>
              <a:gd name="connsiteY1663" fmla="*/ 2427782 h 2863886"/>
              <a:gd name="connsiteX1664" fmla="*/ 1543050 w 5171122"/>
              <a:gd name="connsiteY1664" fmla="*/ 2426830 h 2863886"/>
              <a:gd name="connsiteX1665" fmla="*/ 1544955 w 5171122"/>
              <a:gd name="connsiteY1665" fmla="*/ 2425877 h 2863886"/>
              <a:gd name="connsiteX1666" fmla="*/ 1546860 w 5171122"/>
              <a:gd name="connsiteY1666" fmla="*/ 2424925 h 2863886"/>
              <a:gd name="connsiteX1667" fmla="*/ 1547813 w 5171122"/>
              <a:gd name="connsiteY1667" fmla="*/ 2424925 h 2863886"/>
              <a:gd name="connsiteX1668" fmla="*/ 1548765 w 5171122"/>
              <a:gd name="connsiteY1668" fmla="*/ 2423972 h 2863886"/>
              <a:gd name="connsiteX1669" fmla="*/ 1549718 w 5171122"/>
              <a:gd name="connsiteY1669" fmla="*/ 2423020 h 2863886"/>
              <a:gd name="connsiteX1670" fmla="*/ 1550670 w 5171122"/>
              <a:gd name="connsiteY1670" fmla="*/ 2422067 h 2863886"/>
              <a:gd name="connsiteX1671" fmla="*/ 1551623 w 5171122"/>
              <a:gd name="connsiteY1671" fmla="*/ 2421115 h 2863886"/>
              <a:gd name="connsiteX1672" fmla="*/ 1552575 w 5171122"/>
              <a:gd name="connsiteY1672" fmla="*/ 2420162 h 2863886"/>
              <a:gd name="connsiteX1673" fmla="*/ 1553528 w 5171122"/>
              <a:gd name="connsiteY1673" fmla="*/ 2419210 h 2863886"/>
              <a:gd name="connsiteX1674" fmla="*/ 1554480 w 5171122"/>
              <a:gd name="connsiteY1674" fmla="*/ 2418257 h 2863886"/>
              <a:gd name="connsiteX1675" fmla="*/ 1555433 w 5171122"/>
              <a:gd name="connsiteY1675" fmla="*/ 2417305 h 2863886"/>
              <a:gd name="connsiteX1676" fmla="*/ 1556385 w 5171122"/>
              <a:gd name="connsiteY1676" fmla="*/ 2416352 h 2863886"/>
              <a:gd name="connsiteX1677" fmla="*/ 1556385 w 5171122"/>
              <a:gd name="connsiteY1677" fmla="*/ 2415400 h 2863886"/>
              <a:gd name="connsiteX1678" fmla="*/ 1557338 w 5171122"/>
              <a:gd name="connsiteY1678" fmla="*/ 2413495 h 2863886"/>
              <a:gd name="connsiteX1679" fmla="*/ 1558290 w 5171122"/>
              <a:gd name="connsiteY1679" fmla="*/ 2411590 h 2863886"/>
              <a:gd name="connsiteX1680" fmla="*/ 1559243 w 5171122"/>
              <a:gd name="connsiteY1680" fmla="*/ 2409685 h 2863886"/>
              <a:gd name="connsiteX1681" fmla="*/ 1559243 w 5171122"/>
              <a:gd name="connsiteY1681" fmla="*/ 2407780 h 2863886"/>
              <a:gd name="connsiteX1682" fmla="*/ 1559243 w 5171122"/>
              <a:gd name="connsiteY1682" fmla="*/ 2407780 h 2863886"/>
              <a:gd name="connsiteX1683" fmla="*/ 1758315 w 5171122"/>
              <a:gd name="connsiteY1683" fmla="*/ 2407780 h 2863886"/>
              <a:gd name="connsiteX1684" fmla="*/ 1784033 w 5171122"/>
              <a:gd name="connsiteY1684" fmla="*/ 2427782 h 2863886"/>
              <a:gd name="connsiteX1685" fmla="*/ 1809750 w 5171122"/>
              <a:gd name="connsiteY1685" fmla="*/ 2402065 h 2863886"/>
              <a:gd name="connsiteX1686" fmla="*/ 1784033 w 5171122"/>
              <a:gd name="connsiteY1686" fmla="*/ 2376347 h 2863886"/>
              <a:gd name="connsiteX1687" fmla="*/ 1758315 w 5171122"/>
              <a:gd name="connsiteY1687" fmla="*/ 2396350 h 2863886"/>
              <a:gd name="connsiteX1688" fmla="*/ 1559243 w 5171122"/>
              <a:gd name="connsiteY1688" fmla="*/ 2396350 h 2863886"/>
              <a:gd name="connsiteX1689" fmla="*/ 1559243 w 5171122"/>
              <a:gd name="connsiteY1689" fmla="*/ 2396350 h 2863886"/>
              <a:gd name="connsiteX1690" fmla="*/ 1559243 w 5171122"/>
              <a:gd name="connsiteY1690" fmla="*/ 2394445 h 2863886"/>
              <a:gd name="connsiteX1691" fmla="*/ 1558290 w 5171122"/>
              <a:gd name="connsiteY1691" fmla="*/ 2392540 h 2863886"/>
              <a:gd name="connsiteX1692" fmla="*/ 1557338 w 5171122"/>
              <a:gd name="connsiteY1692" fmla="*/ 2390635 h 2863886"/>
              <a:gd name="connsiteX1693" fmla="*/ 1556385 w 5171122"/>
              <a:gd name="connsiteY1693" fmla="*/ 2388730 h 2863886"/>
              <a:gd name="connsiteX1694" fmla="*/ 1556385 w 5171122"/>
              <a:gd name="connsiteY1694" fmla="*/ 2387777 h 2863886"/>
              <a:gd name="connsiteX1695" fmla="*/ 1555433 w 5171122"/>
              <a:gd name="connsiteY1695" fmla="*/ 2386825 h 2863886"/>
              <a:gd name="connsiteX1696" fmla="*/ 1554480 w 5171122"/>
              <a:gd name="connsiteY1696" fmla="*/ 2385872 h 2863886"/>
              <a:gd name="connsiteX1697" fmla="*/ 1553528 w 5171122"/>
              <a:gd name="connsiteY1697" fmla="*/ 2384920 h 2863886"/>
              <a:gd name="connsiteX1698" fmla="*/ 1552575 w 5171122"/>
              <a:gd name="connsiteY1698" fmla="*/ 2383967 h 2863886"/>
              <a:gd name="connsiteX1699" fmla="*/ 1551623 w 5171122"/>
              <a:gd name="connsiteY1699" fmla="*/ 2383015 h 2863886"/>
              <a:gd name="connsiteX1700" fmla="*/ 1550670 w 5171122"/>
              <a:gd name="connsiteY1700" fmla="*/ 2382062 h 2863886"/>
              <a:gd name="connsiteX1701" fmla="*/ 1549718 w 5171122"/>
              <a:gd name="connsiteY1701" fmla="*/ 2381110 h 2863886"/>
              <a:gd name="connsiteX1702" fmla="*/ 1548765 w 5171122"/>
              <a:gd name="connsiteY1702" fmla="*/ 2380157 h 2863886"/>
              <a:gd name="connsiteX1703" fmla="*/ 1547813 w 5171122"/>
              <a:gd name="connsiteY1703" fmla="*/ 2379205 h 2863886"/>
              <a:gd name="connsiteX1704" fmla="*/ 1546860 w 5171122"/>
              <a:gd name="connsiteY1704" fmla="*/ 2379205 h 2863886"/>
              <a:gd name="connsiteX1705" fmla="*/ 1544955 w 5171122"/>
              <a:gd name="connsiteY1705" fmla="*/ 2378252 h 2863886"/>
              <a:gd name="connsiteX1706" fmla="*/ 1543050 w 5171122"/>
              <a:gd name="connsiteY1706" fmla="*/ 2377300 h 2863886"/>
              <a:gd name="connsiteX1707" fmla="*/ 1541145 w 5171122"/>
              <a:gd name="connsiteY1707" fmla="*/ 2376347 h 2863886"/>
              <a:gd name="connsiteX1708" fmla="*/ 1540193 w 5171122"/>
              <a:gd name="connsiteY1708" fmla="*/ 2376347 h 2863886"/>
              <a:gd name="connsiteX1709" fmla="*/ 1538288 w 5171122"/>
              <a:gd name="connsiteY1709" fmla="*/ 2376347 h 2863886"/>
              <a:gd name="connsiteX1710" fmla="*/ 1536383 w 5171122"/>
              <a:gd name="connsiteY1710" fmla="*/ 2376347 h 2863886"/>
              <a:gd name="connsiteX1711" fmla="*/ 1534478 w 5171122"/>
              <a:gd name="connsiteY1711" fmla="*/ 2376347 h 2863886"/>
              <a:gd name="connsiteX1712" fmla="*/ 1533525 w 5171122"/>
              <a:gd name="connsiteY1712" fmla="*/ 2376347 h 2863886"/>
              <a:gd name="connsiteX1713" fmla="*/ 1532573 w 5171122"/>
              <a:gd name="connsiteY1713" fmla="*/ 2376347 h 2863886"/>
              <a:gd name="connsiteX1714" fmla="*/ 1530668 w 5171122"/>
              <a:gd name="connsiteY1714" fmla="*/ 2376347 h 2863886"/>
              <a:gd name="connsiteX1715" fmla="*/ 1528763 w 5171122"/>
              <a:gd name="connsiteY1715" fmla="*/ 2376347 h 2863886"/>
              <a:gd name="connsiteX1716" fmla="*/ 1526858 w 5171122"/>
              <a:gd name="connsiteY1716" fmla="*/ 2376347 h 2863886"/>
              <a:gd name="connsiteX1717" fmla="*/ 1524953 w 5171122"/>
              <a:gd name="connsiteY1717" fmla="*/ 2376347 h 2863886"/>
              <a:gd name="connsiteX1718" fmla="*/ 1524953 w 5171122"/>
              <a:gd name="connsiteY1718" fmla="*/ 2376347 h 2863886"/>
              <a:gd name="connsiteX1719" fmla="*/ 1425893 w 5171122"/>
              <a:gd name="connsiteY1719" fmla="*/ 2203945 h 2863886"/>
              <a:gd name="connsiteX1720" fmla="*/ 1425893 w 5171122"/>
              <a:gd name="connsiteY1720" fmla="*/ 2203945 h 2863886"/>
              <a:gd name="connsiteX1721" fmla="*/ 1426845 w 5171122"/>
              <a:gd name="connsiteY1721" fmla="*/ 2202992 h 2863886"/>
              <a:gd name="connsiteX1722" fmla="*/ 1427798 w 5171122"/>
              <a:gd name="connsiteY1722" fmla="*/ 2202040 h 2863886"/>
              <a:gd name="connsiteX1723" fmla="*/ 1428750 w 5171122"/>
              <a:gd name="connsiteY1723" fmla="*/ 2201087 h 2863886"/>
              <a:gd name="connsiteX1724" fmla="*/ 1429703 w 5171122"/>
              <a:gd name="connsiteY1724" fmla="*/ 2200135 h 2863886"/>
              <a:gd name="connsiteX1725" fmla="*/ 1430655 w 5171122"/>
              <a:gd name="connsiteY1725" fmla="*/ 2199182 h 2863886"/>
              <a:gd name="connsiteX1726" fmla="*/ 1430655 w 5171122"/>
              <a:gd name="connsiteY1726" fmla="*/ 2198230 h 2863886"/>
              <a:gd name="connsiteX1727" fmla="*/ 1431608 w 5171122"/>
              <a:gd name="connsiteY1727" fmla="*/ 2196325 h 2863886"/>
              <a:gd name="connsiteX1728" fmla="*/ 1432560 w 5171122"/>
              <a:gd name="connsiteY1728" fmla="*/ 2194420 h 2863886"/>
              <a:gd name="connsiteX1729" fmla="*/ 1433513 w 5171122"/>
              <a:gd name="connsiteY1729" fmla="*/ 2192515 h 2863886"/>
              <a:gd name="connsiteX1730" fmla="*/ 1433513 w 5171122"/>
              <a:gd name="connsiteY1730" fmla="*/ 2190610 h 2863886"/>
              <a:gd name="connsiteX1731" fmla="*/ 1433513 w 5171122"/>
              <a:gd name="connsiteY1731" fmla="*/ 2188705 h 2863886"/>
              <a:gd name="connsiteX1732" fmla="*/ 1433513 w 5171122"/>
              <a:gd name="connsiteY1732" fmla="*/ 2186800 h 2863886"/>
              <a:gd name="connsiteX1733" fmla="*/ 1433513 w 5171122"/>
              <a:gd name="connsiteY1733" fmla="*/ 2184895 h 2863886"/>
              <a:gd name="connsiteX1734" fmla="*/ 1433513 w 5171122"/>
              <a:gd name="connsiteY1734" fmla="*/ 2183942 h 2863886"/>
              <a:gd name="connsiteX1735" fmla="*/ 1433513 w 5171122"/>
              <a:gd name="connsiteY1735" fmla="*/ 2182990 h 2863886"/>
              <a:gd name="connsiteX1736" fmla="*/ 1433513 w 5171122"/>
              <a:gd name="connsiteY1736" fmla="*/ 2181085 h 2863886"/>
              <a:gd name="connsiteX1737" fmla="*/ 1433513 w 5171122"/>
              <a:gd name="connsiteY1737" fmla="*/ 2179180 h 2863886"/>
              <a:gd name="connsiteX1738" fmla="*/ 1433513 w 5171122"/>
              <a:gd name="connsiteY1738" fmla="*/ 2177275 h 2863886"/>
              <a:gd name="connsiteX1739" fmla="*/ 1433513 w 5171122"/>
              <a:gd name="connsiteY1739" fmla="*/ 2175370 h 2863886"/>
              <a:gd name="connsiteX1740" fmla="*/ 1432560 w 5171122"/>
              <a:gd name="connsiteY1740" fmla="*/ 2173465 h 2863886"/>
              <a:gd name="connsiteX1741" fmla="*/ 1431608 w 5171122"/>
              <a:gd name="connsiteY1741" fmla="*/ 2171560 h 2863886"/>
              <a:gd name="connsiteX1742" fmla="*/ 1430655 w 5171122"/>
              <a:gd name="connsiteY1742" fmla="*/ 2169655 h 2863886"/>
              <a:gd name="connsiteX1743" fmla="*/ 1430655 w 5171122"/>
              <a:gd name="connsiteY1743" fmla="*/ 2168702 h 2863886"/>
              <a:gd name="connsiteX1744" fmla="*/ 1429703 w 5171122"/>
              <a:gd name="connsiteY1744" fmla="*/ 2167750 h 2863886"/>
              <a:gd name="connsiteX1745" fmla="*/ 1428750 w 5171122"/>
              <a:gd name="connsiteY1745" fmla="*/ 2166797 h 2863886"/>
              <a:gd name="connsiteX1746" fmla="*/ 1427798 w 5171122"/>
              <a:gd name="connsiteY1746" fmla="*/ 2165845 h 2863886"/>
              <a:gd name="connsiteX1747" fmla="*/ 1426845 w 5171122"/>
              <a:gd name="connsiteY1747" fmla="*/ 2164892 h 2863886"/>
              <a:gd name="connsiteX1748" fmla="*/ 1425893 w 5171122"/>
              <a:gd name="connsiteY1748" fmla="*/ 2163940 h 2863886"/>
              <a:gd name="connsiteX1749" fmla="*/ 1425893 w 5171122"/>
              <a:gd name="connsiteY1749" fmla="*/ 2163940 h 2863886"/>
              <a:gd name="connsiteX1750" fmla="*/ 1524953 w 5171122"/>
              <a:gd name="connsiteY1750" fmla="*/ 1991537 h 2863886"/>
              <a:gd name="connsiteX1751" fmla="*/ 1524953 w 5171122"/>
              <a:gd name="connsiteY1751" fmla="*/ 1991537 h 2863886"/>
              <a:gd name="connsiteX1752" fmla="*/ 1526858 w 5171122"/>
              <a:gd name="connsiteY1752" fmla="*/ 1991537 h 2863886"/>
              <a:gd name="connsiteX1753" fmla="*/ 1528763 w 5171122"/>
              <a:gd name="connsiteY1753" fmla="*/ 1991537 h 2863886"/>
              <a:gd name="connsiteX1754" fmla="*/ 1530668 w 5171122"/>
              <a:gd name="connsiteY1754" fmla="*/ 1991537 h 2863886"/>
              <a:gd name="connsiteX1755" fmla="*/ 1532573 w 5171122"/>
              <a:gd name="connsiteY1755" fmla="*/ 1991537 h 2863886"/>
              <a:gd name="connsiteX1756" fmla="*/ 1533525 w 5171122"/>
              <a:gd name="connsiteY1756" fmla="*/ 1991537 h 2863886"/>
              <a:gd name="connsiteX1757" fmla="*/ 1534478 w 5171122"/>
              <a:gd name="connsiteY1757" fmla="*/ 1991537 h 2863886"/>
              <a:gd name="connsiteX1758" fmla="*/ 1536383 w 5171122"/>
              <a:gd name="connsiteY1758" fmla="*/ 1991537 h 2863886"/>
              <a:gd name="connsiteX1759" fmla="*/ 1538288 w 5171122"/>
              <a:gd name="connsiteY1759" fmla="*/ 1991537 h 2863886"/>
              <a:gd name="connsiteX1760" fmla="*/ 1540193 w 5171122"/>
              <a:gd name="connsiteY1760" fmla="*/ 1991537 h 2863886"/>
              <a:gd name="connsiteX1761" fmla="*/ 1541145 w 5171122"/>
              <a:gd name="connsiteY1761" fmla="*/ 1991537 h 2863886"/>
              <a:gd name="connsiteX1762" fmla="*/ 1543050 w 5171122"/>
              <a:gd name="connsiteY1762" fmla="*/ 1990585 h 2863886"/>
              <a:gd name="connsiteX1763" fmla="*/ 1544955 w 5171122"/>
              <a:gd name="connsiteY1763" fmla="*/ 1989632 h 2863886"/>
              <a:gd name="connsiteX1764" fmla="*/ 1546860 w 5171122"/>
              <a:gd name="connsiteY1764" fmla="*/ 1988680 h 2863886"/>
              <a:gd name="connsiteX1765" fmla="*/ 1547813 w 5171122"/>
              <a:gd name="connsiteY1765" fmla="*/ 1988680 h 2863886"/>
              <a:gd name="connsiteX1766" fmla="*/ 1548765 w 5171122"/>
              <a:gd name="connsiteY1766" fmla="*/ 1987727 h 2863886"/>
              <a:gd name="connsiteX1767" fmla="*/ 1549718 w 5171122"/>
              <a:gd name="connsiteY1767" fmla="*/ 1986775 h 2863886"/>
              <a:gd name="connsiteX1768" fmla="*/ 1550670 w 5171122"/>
              <a:gd name="connsiteY1768" fmla="*/ 1985822 h 2863886"/>
              <a:gd name="connsiteX1769" fmla="*/ 1551623 w 5171122"/>
              <a:gd name="connsiteY1769" fmla="*/ 1984870 h 2863886"/>
              <a:gd name="connsiteX1770" fmla="*/ 1552575 w 5171122"/>
              <a:gd name="connsiteY1770" fmla="*/ 1983917 h 2863886"/>
              <a:gd name="connsiteX1771" fmla="*/ 1553528 w 5171122"/>
              <a:gd name="connsiteY1771" fmla="*/ 1982965 h 2863886"/>
              <a:gd name="connsiteX1772" fmla="*/ 1554480 w 5171122"/>
              <a:gd name="connsiteY1772" fmla="*/ 1982012 h 2863886"/>
              <a:gd name="connsiteX1773" fmla="*/ 1555433 w 5171122"/>
              <a:gd name="connsiteY1773" fmla="*/ 1981060 h 2863886"/>
              <a:gd name="connsiteX1774" fmla="*/ 1556385 w 5171122"/>
              <a:gd name="connsiteY1774" fmla="*/ 1980107 h 2863886"/>
              <a:gd name="connsiteX1775" fmla="*/ 1556385 w 5171122"/>
              <a:gd name="connsiteY1775" fmla="*/ 1979155 h 2863886"/>
              <a:gd name="connsiteX1776" fmla="*/ 1557338 w 5171122"/>
              <a:gd name="connsiteY1776" fmla="*/ 1977250 h 2863886"/>
              <a:gd name="connsiteX1777" fmla="*/ 1558290 w 5171122"/>
              <a:gd name="connsiteY1777" fmla="*/ 1975345 h 2863886"/>
              <a:gd name="connsiteX1778" fmla="*/ 1559243 w 5171122"/>
              <a:gd name="connsiteY1778" fmla="*/ 1973440 h 2863886"/>
              <a:gd name="connsiteX1779" fmla="*/ 1559243 w 5171122"/>
              <a:gd name="connsiteY1779" fmla="*/ 1971535 h 2863886"/>
              <a:gd name="connsiteX1780" fmla="*/ 1559243 w 5171122"/>
              <a:gd name="connsiteY1780" fmla="*/ 1971535 h 2863886"/>
              <a:gd name="connsiteX1781" fmla="*/ 1758315 w 5171122"/>
              <a:gd name="connsiteY1781" fmla="*/ 1971535 h 2863886"/>
              <a:gd name="connsiteX1782" fmla="*/ 1758315 w 5171122"/>
              <a:gd name="connsiteY1782" fmla="*/ 1971535 h 2863886"/>
              <a:gd name="connsiteX1783" fmla="*/ 1759268 w 5171122"/>
              <a:gd name="connsiteY1783" fmla="*/ 1974392 h 2863886"/>
              <a:gd name="connsiteX1784" fmla="*/ 1760220 w 5171122"/>
              <a:gd name="connsiteY1784" fmla="*/ 1977250 h 2863886"/>
              <a:gd name="connsiteX1785" fmla="*/ 1761173 w 5171122"/>
              <a:gd name="connsiteY1785" fmla="*/ 1979155 h 2863886"/>
              <a:gd name="connsiteX1786" fmla="*/ 1762125 w 5171122"/>
              <a:gd name="connsiteY1786" fmla="*/ 1981060 h 2863886"/>
              <a:gd name="connsiteX1787" fmla="*/ 1764030 w 5171122"/>
              <a:gd name="connsiteY1787" fmla="*/ 1982965 h 2863886"/>
              <a:gd name="connsiteX1788" fmla="*/ 1765935 w 5171122"/>
              <a:gd name="connsiteY1788" fmla="*/ 1984870 h 2863886"/>
              <a:gd name="connsiteX1789" fmla="*/ 1767840 w 5171122"/>
              <a:gd name="connsiteY1789" fmla="*/ 1986775 h 2863886"/>
              <a:gd name="connsiteX1790" fmla="*/ 1769745 w 5171122"/>
              <a:gd name="connsiteY1790" fmla="*/ 1988680 h 2863886"/>
              <a:gd name="connsiteX1791" fmla="*/ 1770698 w 5171122"/>
              <a:gd name="connsiteY1791" fmla="*/ 1989632 h 2863886"/>
              <a:gd name="connsiteX1792" fmla="*/ 1771650 w 5171122"/>
              <a:gd name="connsiteY1792" fmla="*/ 1990585 h 2863886"/>
              <a:gd name="connsiteX1793" fmla="*/ 1774508 w 5171122"/>
              <a:gd name="connsiteY1793" fmla="*/ 1991537 h 2863886"/>
              <a:gd name="connsiteX1794" fmla="*/ 1777365 w 5171122"/>
              <a:gd name="connsiteY1794" fmla="*/ 1992490 h 2863886"/>
              <a:gd name="connsiteX1795" fmla="*/ 1780223 w 5171122"/>
              <a:gd name="connsiteY1795" fmla="*/ 1993442 h 2863886"/>
              <a:gd name="connsiteX1796" fmla="*/ 1783080 w 5171122"/>
              <a:gd name="connsiteY1796" fmla="*/ 1993442 h 2863886"/>
              <a:gd name="connsiteX1797" fmla="*/ 1784985 w 5171122"/>
              <a:gd name="connsiteY1797" fmla="*/ 1993442 h 2863886"/>
              <a:gd name="connsiteX1798" fmla="*/ 1785938 w 5171122"/>
              <a:gd name="connsiteY1798" fmla="*/ 1993442 h 2863886"/>
              <a:gd name="connsiteX1799" fmla="*/ 1788795 w 5171122"/>
              <a:gd name="connsiteY1799" fmla="*/ 1993442 h 2863886"/>
              <a:gd name="connsiteX1800" fmla="*/ 1791653 w 5171122"/>
              <a:gd name="connsiteY1800" fmla="*/ 1993442 h 2863886"/>
              <a:gd name="connsiteX1801" fmla="*/ 1794510 w 5171122"/>
              <a:gd name="connsiteY1801" fmla="*/ 1992490 h 2863886"/>
              <a:gd name="connsiteX1802" fmla="*/ 1797368 w 5171122"/>
              <a:gd name="connsiteY1802" fmla="*/ 1991537 h 2863886"/>
              <a:gd name="connsiteX1803" fmla="*/ 1799273 w 5171122"/>
              <a:gd name="connsiteY1803" fmla="*/ 1990585 h 2863886"/>
              <a:gd name="connsiteX1804" fmla="*/ 1801178 w 5171122"/>
              <a:gd name="connsiteY1804" fmla="*/ 1989632 h 2863886"/>
              <a:gd name="connsiteX1805" fmla="*/ 1803083 w 5171122"/>
              <a:gd name="connsiteY1805" fmla="*/ 1987727 h 2863886"/>
              <a:gd name="connsiteX1806" fmla="*/ 1804988 w 5171122"/>
              <a:gd name="connsiteY1806" fmla="*/ 1985822 h 2863886"/>
              <a:gd name="connsiteX1807" fmla="*/ 1806893 w 5171122"/>
              <a:gd name="connsiteY1807" fmla="*/ 1983917 h 2863886"/>
              <a:gd name="connsiteX1808" fmla="*/ 1808798 w 5171122"/>
              <a:gd name="connsiteY1808" fmla="*/ 1982012 h 2863886"/>
              <a:gd name="connsiteX1809" fmla="*/ 1809750 w 5171122"/>
              <a:gd name="connsiteY1809" fmla="*/ 1981060 h 2863886"/>
              <a:gd name="connsiteX1810" fmla="*/ 1810703 w 5171122"/>
              <a:gd name="connsiteY1810" fmla="*/ 1980107 h 2863886"/>
              <a:gd name="connsiteX1811" fmla="*/ 1811655 w 5171122"/>
              <a:gd name="connsiteY1811" fmla="*/ 1977250 h 2863886"/>
              <a:gd name="connsiteX1812" fmla="*/ 1812608 w 5171122"/>
              <a:gd name="connsiteY1812" fmla="*/ 1974392 h 2863886"/>
              <a:gd name="connsiteX1813" fmla="*/ 1813560 w 5171122"/>
              <a:gd name="connsiteY1813" fmla="*/ 1971535 h 2863886"/>
              <a:gd name="connsiteX1814" fmla="*/ 1813560 w 5171122"/>
              <a:gd name="connsiteY1814" fmla="*/ 1968677 h 2863886"/>
              <a:gd name="connsiteX1815" fmla="*/ 1813560 w 5171122"/>
              <a:gd name="connsiteY1815" fmla="*/ 1966772 h 2863886"/>
              <a:gd name="connsiteX1816" fmla="*/ 1813560 w 5171122"/>
              <a:gd name="connsiteY1816" fmla="*/ 1965820 h 2863886"/>
              <a:gd name="connsiteX1817" fmla="*/ 1813560 w 5171122"/>
              <a:gd name="connsiteY1817" fmla="*/ 1962962 h 2863886"/>
              <a:gd name="connsiteX1818" fmla="*/ 1813560 w 5171122"/>
              <a:gd name="connsiteY1818" fmla="*/ 1960105 h 2863886"/>
              <a:gd name="connsiteX1819" fmla="*/ 1812608 w 5171122"/>
              <a:gd name="connsiteY1819" fmla="*/ 1958200 h 2863886"/>
              <a:gd name="connsiteX1820" fmla="*/ 1811655 w 5171122"/>
              <a:gd name="connsiteY1820" fmla="*/ 1955342 h 2863886"/>
              <a:gd name="connsiteX1821" fmla="*/ 1810703 w 5171122"/>
              <a:gd name="connsiteY1821" fmla="*/ 1953437 h 2863886"/>
              <a:gd name="connsiteX1822" fmla="*/ 1809750 w 5171122"/>
              <a:gd name="connsiteY1822" fmla="*/ 1951532 h 2863886"/>
              <a:gd name="connsiteX1823" fmla="*/ 1807845 w 5171122"/>
              <a:gd name="connsiteY1823" fmla="*/ 1949627 h 2863886"/>
              <a:gd name="connsiteX1824" fmla="*/ 1805940 w 5171122"/>
              <a:gd name="connsiteY1824" fmla="*/ 1947722 h 2863886"/>
              <a:gd name="connsiteX1825" fmla="*/ 1805940 w 5171122"/>
              <a:gd name="connsiteY1825" fmla="*/ 1947722 h 2863886"/>
              <a:gd name="connsiteX1826" fmla="*/ 1905000 w 5171122"/>
              <a:gd name="connsiteY1826" fmla="*/ 1775320 h 2863886"/>
              <a:gd name="connsiteX1827" fmla="*/ 1905000 w 5171122"/>
              <a:gd name="connsiteY1827" fmla="*/ 1775320 h 2863886"/>
              <a:gd name="connsiteX1828" fmla="*/ 1906905 w 5171122"/>
              <a:gd name="connsiteY1828" fmla="*/ 1775320 h 2863886"/>
              <a:gd name="connsiteX1829" fmla="*/ 1908810 w 5171122"/>
              <a:gd name="connsiteY1829" fmla="*/ 1775320 h 2863886"/>
              <a:gd name="connsiteX1830" fmla="*/ 1910715 w 5171122"/>
              <a:gd name="connsiteY1830" fmla="*/ 1775320 h 2863886"/>
              <a:gd name="connsiteX1831" fmla="*/ 1912620 w 5171122"/>
              <a:gd name="connsiteY1831" fmla="*/ 1775320 h 2863886"/>
              <a:gd name="connsiteX1832" fmla="*/ 1913573 w 5171122"/>
              <a:gd name="connsiteY1832" fmla="*/ 1775320 h 2863886"/>
              <a:gd name="connsiteX1833" fmla="*/ 1914525 w 5171122"/>
              <a:gd name="connsiteY1833" fmla="*/ 1775320 h 2863886"/>
              <a:gd name="connsiteX1834" fmla="*/ 1916430 w 5171122"/>
              <a:gd name="connsiteY1834" fmla="*/ 1775320 h 2863886"/>
              <a:gd name="connsiteX1835" fmla="*/ 1918335 w 5171122"/>
              <a:gd name="connsiteY1835" fmla="*/ 1775320 h 2863886"/>
              <a:gd name="connsiteX1836" fmla="*/ 1920240 w 5171122"/>
              <a:gd name="connsiteY1836" fmla="*/ 1775320 h 2863886"/>
              <a:gd name="connsiteX1837" fmla="*/ 1922145 w 5171122"/>
              <a:gd name="connsiteY1837" fmla="*/ 1775320 h 2863886"/>
              <a:gd name="connsiteX1838" fmla="*/ 1924050 w 5171122"/>
              <a:gd name="connsiteY1838" fmla="*/ 1774367 h 2863886"/>
              <a:gd name="connsiteX1839" fmla="*/ 1925955 w 5171122"/>
              <a:gd name="connsiteY1839" fmla="*/ 1773415 h 2863886"/>
              <a:gd name="connsiteX1840" fmla="*/ 1927860 w 5171122"/>
              <a:gd name="connsiteY1840" fmla="*/ 1772462 h 2863886"/>
              <a:gd name="connsiteX1841" fmla="*/ 1928813 w 5171122"/>
              <a:gd name="connsiteY1841" fmla="*/ 1772462 h 2863886"/>
              <a:gd name="connsiteX1842" fmla="*/ 1929765 w 5171122"/>
              <a:gd name="connsiteY1842" fmla="*/ 1771510 h 2863886"/>
              <a:gd name="connsiteX1843" fmla="*/ 1930718 w 5171122"/>
              <a:gd name="connsiteY1843" fmla="*/ 1770557 h 2863886"/>
              <a:gd name="connsiteX1844" fmla="*/ 1931670 w 5171122"/>
              <a:gd name="connsiteY1844" fmla="*/ 1769605 h 2863886"/>
              <a:gd name="connsiteX1845" fmla="*/ 1932623 w 5171122"/>
              <a:gd name="connsiteY1845" fmla="*/ 1768652 h 2863886"/>
              <a:gd name="connsiteX1846" fmla="*/ 1933575 w 5171122"/>
              <a:gd name="connsiteY1846" fmla="*/ 1767700 h 2863886"/>
              <a:gd name="connsiteX1847" fmla="*/ 1934528 w 5171122"/>
              <a:gd name="connsiteY1847" fmla="*/ 1766747 h 2863886"/>
              <a:gd name="connsiteX1848" fmla="*/ 1935480 w 5171122"/>
              <a:gd name="connsiteY1848" fmla="*/ 1765795 h 2863886"/>
              <a:gd name="connsiteX1849" fmla="*/ 1936433 w 5171122"/>
              <a:gd name="connsiteY1849" fmla="*/ 1764842 h 2863886"/>
              <a:gd name="connsiteX1850" fmla="*/ 1937385 w 5171122"/>
              <a:gd name="connsiteY1850" fmla="*/ 1763890 h 2863886"/>
              <a:gd name="connsiteX1851" fmla="*/ 1937385 w 5171122"/>
              <a:gd name="connsiteY1851" fmla="*/ 1762937 h 2863886"/>
              <a:gd name="connsiteX1852" fmla="*/ 1938338 w 5171122"/>
              <a:gd name="connsiteY1852" fmla="*/ 1761032 h 2863886"/>
              <a:gd name="connsiteX1853" fmla="*/ 1939290 w 5171122"/>
              <a:gd name="connsiteY1853" fmla="*/ 1759127 h 2863886"/>
              <a:gd name="connsiteX1854" fmla="*/ 1940243 w 5171122"/>
              <a:gd name="connsiteY1854" fmla="*/ 1757222 h 2863886"/>
              <a:gd name="connsiteX1855" fmla="*/ 1940243 w 5171122"/>
              <a:gd name="connsiteY1855" fmla="*/ 1755317 h 2863886"/>
              <a:gd name="connsiteX1856" fmla="*/ 1940243 w 5171122"/>
              <a:gd name="connsiteY1856" fmla="*/ 1755317 h 2863886"/>
              <a:gd name="connsiteX1857" fmla="*/ 2139315 w 5171122"/>
              <a:gd name="connsiteY1857" fmla="*/ 1755317 h 2863886"/>
              <a:gd name="connsiteX1858" fmla="*/ 2139315 w 5171122"/>
              <a:gd name="connsiteY1858" fmla="*/ 1755317 h 2863886"/>
              <a:gd name="connsiteX1859" fmla="*/ 2139315 w 5171122"/>
              <a:gd name="connsiteY1859" fmla="*/ 1757222 h 2863886"/>
              <a:gd name="connsiteX1860" fmla="*/ 2140268 w 5171122"/>
              <a:gd name="connsiteY1860" fmla="*/ 1759127 h 2863886"/>
              <a:gd name="connsiteX1861" fmla="*/ 2141220 w 5171122"/>
              <a:gd name="connsiteY1861" fmla="*/ 1761032 h 2863886"/>
              <a:gd name="connsiteX1862" fmla="*/ 2142173 w 5171122"/>
              <a:gd name="connsiteY1862" fmla="*/ 1762937 h 2863886"/>
              <a:gd name="connsiteX1863" fmla="*/ 2142173 w 5171122"/>
              <a:gd name="connsiteY1863" fmla="*/ 1763890 h 2863886"/>
              <a:gd name="connsiteX1864" fmla="*/ 2143125 w 5171122"/>
              <a:gd name="connsiteY1864" fmla="*/ 1764842 h 2863886"/>
              <a:gd name="connsiteX1865" fmla="*/ 2144078 w 5171122"/>
              <a:gd name="connsiteY1865" fmla="*/ 1765795 h 2863886"/>
              <a:gd name="connsiteX1866" fmla="*/ 2145030 w 5171122"/>
              <a:gd name="connsiteY1866" fmla="*/ 1766747 h 2863886"/>
              <a:gd name="connsiteX1867" fmla="*/ 2145983 w 5171122"/>
              <a:gd name="connsiteY1867" fmla="*/ 1767700 h 2863886"/>
              <a:gd name="connsiteX1868" fmla="*/ 2146935 w 5171122"/>
              <a:gd name="connsiteY1868" fmla="*/ 1768652 h 2863886"/>
              <a:gd name="connsiteX1869" fmla="*/ 2147888 w 5171122"/>
              <a:gd name="connsiteY1869" fmla="*/ 1769605 h 2863886"/>
              <a:gd name="connsiteX1870" fmla="*/ 2148840 w 5171122"/>
              <a:gd name="connsiteY1870" fmla="*/ 1770557 h 2863886"/>
              <a:gd name="connsiteX1871" fmla="*/ 2149793 w 5171122"/>
              <a:gd name="connsiteY1871" fmla="*/ 1771510 h 2863886"/>
              <a:gd name="connsiteX1872" fmla="*/ 2150745 w 5171122"/>
              <a:gd name="connsiteY1872" fmla="*/ 1772462 h 2863886"/>
              <a:gd name="connsiteX1873" fmla="*/ 2151698 w 5171122"/>
              <a:gd name="connsiteY1873" fmla="*/ 1772462 h 2863886"/>
              <a:gd name="connsiteX1874" fmla="*/ 2153603 w 5171122"/>
              <a:gd name="connsiteY1874" fmla="*/ 1773415 h 2863886"/>
              <a:gd name="connsiteX1875" fmla="*/ 2155508 w 5171122"/>
              <a:gd name="connsiteY1875" fmla="*/ 1774367 h 2863886"/>
              <a:gd name="connsiteX1876" fmla="*/ 2157413 w 5171122"/>
              <a:gd name="connsiteY1876" fmla="*/ 1775320 h 2863886"/>
              <a:gd name="connsiteX1877" fmla="*/ 2159318 w 5171122"/>
              <a:gd name="connsiteY1877" fmla="*/ 1775320 h 2863886"/>
              <a:gd name="connsiteX1878" fmla="*/ 2161223 w 5171122"/>
              <a:gd name="connsiteY1878" fmla="*/ 1775320 h 2863886"/>
              <a:gd name="connsiteX1879" fmla="*/ 2163128 w 5171122"/>
              <a:gd name="connsiteY1879" fmla="*/ 1775320 h 2863886"/>
              <a:gd name="connsiteX1880" fmla="*/ 2165033 w 5171122"/>
              <a:gd name="connsiteY1880" fmla="*/ 1775320 h 2863886"/>
              <a:gd name="connsiteX1881" fmla="*/ 2165985 w 5171122"/>
              <a:gd name="connsiteY1881" fmla="*/ 1775320 h 2863886"/>
              <a:gd name="connsiteX1882" fmla="*/ 2166938 w 5171122"/>
              <a:gd name="connsiteY1882" fmla="*/ 1775320 h 2863886"/>
              <a:gd name="connsiteX1883" fmla="*/ 2168843 w 5171122"/>
              <a:gd name="connsiteY1883" fmla="*/ 1775320 h 2863886"/>
              <a:gd name="connsiteX1884" fmla="*/ 2170748 w 5171122"/>
              <a:gd name="connsiteY1884" fmla="*/ 1775320 h 2863886"/>
              <a:gd name="connsiteX1885" fmla="*/ 2172653 w 5171122"/>
              <a:gd name="connsiteY1885" fmla="*/ 1775320 h 2863886"/>
              <a:gd name="connsiteX1886" fmla="*/ 2174558 w 5171122"/>
              <a:gd name="connsiteY1886" fmla="*/ 1775320 h 2863886"/>
              <a:gd name="connsiteX1887" fmla="*/ 2174558 w 5171122"/>
              <a:gd name="connsiteY1887" fmla="*/ 1775320 h 2863886"/>
              <a:gd name="connsiteX1888" fmla="*/ 2273618 w 5171122"/>
              <a:gd name="connsiteY1888" fmla="*/ 1947722 h 2863886"/>
              <a:gd name="connsiteX1889" fmla="*/ 2268855 w 5171122"/>
              <a:gd name="connsiteY1889" fmla="*/ 1980107 h 2863886"/>
              <a:gd name="connsiteX1890" fmla="*/ 2305050 w 5171122"/>
              <a:gd name="connsiteY1890" fmla="*/ 1989632 h 2863886"/>
              <a:gd name="connsiteX1891" fmla="*/ 2314575 w 5171122"/>
              <a:gd name="connsiteY1891" fmla="*/ 1953437 h 2863886"/>
              <a:gd name="connsiteX1892" fmla="*/ 2284095 w 5171122"/>
              <a:gd name="connsiteY1892" fmla="*/ 1942007 h 2863886"/>
              <a:gd name="connsiteX1893" fmla="*/ 2185035 w 5171122"/>
              <a:gd name="connsiteY1893" fmla="*/ 1769605 h 2863886"/>
              <a:gd name="connsiteX1894" fmla="*/ 2185035 w 5171122"/>
              <a:gd name="connsiteY1894" fmla="*/ 1769605 h 2863886"/>
              <a:gd name="connsiteX1895" fmla="*/ 2185988 w 5171122"/>
              <a:gd name="connsiteY1895" fmla="*/ 1768652 h 2863886"/>
              <a:gd name="connsiteX1896" fmla="*/ 2186940 w 5171122"/>
              <a:gd name="connsiteY1896" fmla="*/ 1767700 h 2863886"/>
              <a:gd name="connsiteX1897" fmla="*/ 2187893 w 5171122"/>
              <a:gd name="connsiteY1897" fmla="*/ 1766747 h 2863886"/>
              <a:gd name="connsiteX1898" fmla="*/ 2188845 w 5171122"/>
              <a:gd name="connsiteY1898" fmla="*/ 1765795 h 2863886"/>
              <a:gd name="connsiteX1899" fmla="*/ 2189798 w 5171122"/>
              <a:gd name="connsiteY1899" fmla="*/ 1764842 h 2863886"/>
              <a:gd name="connsiteX1900" fmla="*/ 2189798 w 5171122"/>
              <a:gd name="connsiteY1900" fmla="*/ 1763890 h 2863886"/>
              <a:gd name="connsiteX1901" fmla="*/ 2190750 w 5171122"/>
              <a:gd name="connsiteY1901" fmla="*/ 1761985 h 2863886"/>
              <a:gd name="connsiteX1902" fmla="*/ 2191703 w 5171122"/>
              <a:gd name="connsiteY1902" fmla="*/ 1760080 h 2863886"/>
              <a:gd name="connsiteX1903" fmla="*/ 2192655 w 5171122"/>
              <a:gd name="connsiteY1903" fmla="*/ 1758175 h 2863886"/>
              <a:gd name="connsiteX1904" fmla="*/ 2192655 w 5171122"/>
              <a:gd name="connsiteY1904" fmla="*/ 1756270 h 2863886"/>
              <a:gd name="connsiteX1905" fmla="*/ 2192655 w 5171122"/>
              <a:gd name="connsiteY1905" fmla="*/ 1754365 h 2863886"/>
              <a:gd name="connsiteX1906" fmla="*/ 2192655 w 5171122"/>
              <a:gd name="connsiteY1906" fmla="*/ 1752460 h 2863886"/>
              <a:gd name="connsiteX1907" fmla="*/ 2192655 w 5171122"/>
              <a:gd name="connsiteY1907" fmla="*/ 1750555 h 2863886"/>
              <a:gd name="connsiteX1908" fmla="*/ 2192655 w 5171122"/>
              <a:gd name="connsiteY1908" fmla="*/ 1749602 h 2863886"/>
              <a:gd name="connsiteX1909" fmla="*/ 2192655 w 5171122"/>
              <a:gd name="connsiteY1909" fmla="*/ 1748650 h 2863886"/>
              <a:gd name="connsiteX1910" fmla="*/ 2192655 w 5171122"/>
              <a:gd name="connsiteY1910" fmla="*/ 1746745 h 2863886"/>
              <a:gd name="connsiteX1911" fmla="*/ 2192655 w 5171122"/>
              <a:gd name="connsiteY1911" fmla="*/ 1744840 h 2863886"/>
              <a:gd name="connsiteX1912" fmla="*/ 2192655 w 5171122"/>
              <a:gd name="connsiteY1912" fmla="*/ 1742935 h 2863886"/>
              <a:gd name="connsiteX1913" fmla="*/ 2192655 w 5171122"/>
              <a:gd name="connsiteY1913" fmla="*/ 1741030 h 2863886"/>
              <a:gd name="connsiteX1914" fmla="*/ 2191703 w 5171122"/>
              <a:gd name="connsiteY1914" fmla="*/ 1739125 h 2863886"/>
              <a:gd name="connsiteX1915" fmla="*/ 2190750 w 5171122"/>
              <a:gd name="connsiteY1915" fmla="*/ 1737220 h 2863886"/>
              <a:gd name="connsiteX1916" fmla="*/ 2189798 w 5171122"/>
              <a:gd name="connsiteY1916" fmla="*/ 1735315 h 2863886"/>
              <a:gd name="connsiteX1917" fmla="*/ 2189798 w 5171122"/>
              <a:gd name="connsiteY1917" fmla="*/ 1734362 h 2863886"/>
              <a:gd name="connsiteX1918" fmla="*/ 2188845 w 5171122"/>
              <a:gd name="connsiteY1918" fmla="*/ 1733410 h 2863886"/>
              <a:gd name="connsiteX1919" fmla="*/ 2187893 w 5171122"/>
              <a:gd name="connsiteY1919" fmla="*/ 1732457 h 2863886"/>
              <a:gd name="connsiteX1920" fmla="*/ 2186940 w 5171122"/>
              <a:gd name="connsiteY1920" fmla="*/ 1731505 h 2863886"/>
              <a:gd name="connsiteX1921" fmla="*/ 2185988 w 5171122"/>
              <a:gd name="connsiteY1921" fmla="*/ 1730552 h 2863886"/>
              <a:gd name="connsiteX1922" fmla="*/ 2185035 w 5171122"/>
              <a:gd name="connsiteY1922" fmla="*/ 1729600 h 2863886"/>
              <a:gd name="connsiteX1923" fmla="*/ 2185035 w 5171122"/>
              <a:gd name="connsiteY1923" fmla="*/ 1729600 h 2863886"/>
              <a:gd name="connsiteX1924" fmla="*/ 2284095 w 5171122"/>
              <a:gd name="connsiteY1924" fmla="*/ 1557197 h 2863886"/>
              <a:gd name="connsiteX1925" fmla="*/ 2284095 w 5171122"/>
              <a:gd name="connsiteY1925" fmla="*/ 1557197 h 2863886"/>
              <a:gd name="connsiteX1926" fmla="*/ 2286000 w 5171122"/>
              <a:gd name="connsiteY1926" fmla="*/ 1557197 h 2863886"/>
              <a:gd name="connsiteX1927" fmla="*/ 2287905 w 5171122"/>
              <a:gd name="connsiteY1927" fmla="*/ 1557197 h 2863886"/>
              <a:gd name="connsiteX1928" fmla="*/ 2289810 w 5171122"/>
              <a:gd name="connsiteY1928" fmla="*/ 1557197 h 2863886"/>
              <a:gd name="connsiteX1929" fmla="*/ 2291715 w 5171122"/>
              <a:gd name="connsiteY1929" fmla="*/ 1557197 h 2863886"/>
              <a:gd name="connsiteX1930" fmla="*/ 2292668 w 5171122"/>
              <a:gd name="connsiteY1930" fmla="*/ 1557197 h 2863886"/>
              <a:gd name="connsiteX1931" fmla="*/ 2293620 w 5171122"/>
              <a:gd name="connsiteY1931" fmla="*/ 1557197 h 2863886"/>
              <a:gd name="connsiteX1932" fmla="*/ 2295525 w 5171122"/>
              <a:gd name="connsiteY1932" fmla="*/ 1557197 h 2863886"/>
              <a:gd name="connsiteX1933" fmla="*/ 2297430 w 5171122"/>
              <a:gd name="connsiteY1933" fmla="*/ 1557197 h 2863886"/>
              <a:gd name="connsiteX1934" fmla="*/ 2299335 w 5171122"/>
              <a:gd name="connsiteY1934" fmla="*/ 1557197 h 2863886"/>
              <a:gd name="connsiteX1935" fmla="*/ 2300288 w 5171122"/>
              <a:gd name="connsiteY1935" fmla="*/ 1557197 h 2863886"/>
              <a:gd name="connsiteX1936" fmla="*/ 2302193 w 5171122"/>
              <a:gd name="connsiteY1936" fmla="*/ 1556245 h 2863886"/>
              <a:gd name="connsiteX1937" fmla="*/ 2304098 w 5171122"/>
              <a:gd name="connsiteY1937" fmla="*/ 1555292 h 2863886"/>
              <a:gd name="connsiteX1938" fmla="*/ 2306003 w 5171122"/>
              <a:gd name="connsiteY1938" fmla="*/ 1554340 h 2863886"/>
              <a:gd name="connsiteX1939" fmla="*/ 2306955 w 5171122"/>
              <a:gd name="connsiteY1939" fmla="*/ 1554340 h 2863886"/>
              <a:gd name="connsiteX1940" fmla="*/ 2307908 w 5171122"/>
              <a:gd name="connsiteY1940" fmla="*/ 1553387 h 2863886"/>
              <a:gd name="connsiteX1941" fmla="*/ 2308860 w 5171122"/>
              <a:gd name="connsiteY1941" fmla="*/ 1552435 h 2863886"/>
              <a:gd name="connsiteX1942" fmla="*/ 2309813 w 5171122"/>
              <a:gd name="connsiteY1942" fmla="*/ 1551482 h 2863886"/>
              <a:gd name="connsiteX1943" fmla="*/ 2310765 w 5171122"/>
              <a:gd name="connsiteY1943" fmla="*/ 1550530 h 2863886"/>
              <a:gd name="connsiteX1944" fmla="*/ 2311718 w 5171122"/>
              <a:gd name="connsiteY1944" fmla="*/ 1549577 h 2863886"/>
              <a:gd name="connsiteX1945" fmla="*/ 2312670 w 5171122"/>
              <a:gd name="connsiteY1945" fmla="*/ 1548625 h 2863886"/>
              <a:gd name="connsiteX1946" fmla="*/ 2313623 w 5171122"/>
              <a:gd name="connsiteY1946" fmla="*/ 1547672 h 2863886"/>
              <a:gd name="connsiteX1947" fmla="*/ 2314575 w 5171122"/>
              <a:gd name="connsiteY1947" fmla="*/ 1546720 h 2863886"/>
              <a:gd name="connsiteX1948" fmla="*/ 2315528 w 5171122"/>
              <a:gd name="connsiteY1948" fmla="*/ 1545767 h 2863886"/>
              <a:gd name="connsiteX1949" fmla="*/ 2315528 w 5171122"/>
              <a:gd name="connsiteY1949" fmla="*/ 1544815 h 2863886"/>
              <a:gd name="connsiteX1950" fmla="*/ 2316480 w 5171122"/>
              <a:gd name="connsiteY1950" fmla="*/ 1542910 h 2863886"/>
              <a:gd name="connsiteX1951" fmla="*/ 2317433 w 5171122"/>
              <a:gd name="connsiteY1951" fmla="*/ 1541005 h 2863886"/>
              <a:gd name="connsiteX1952" fmla="*/ 2318385 w 5171122"/>
              <a:gd name="connsiteY1952" fmla="*/ 1539100 h 2863886"/>
              <a:gd name="connsiteX1953" fmla="*/ 2318385 w 5171122"/>
              <a:gd name="connsiteY1953" fmla="*/ 1538147 h 2863886"/>
              <a:gd name="connsiteX1954" fmla="*/ 2318385 w 5171122"/>
              <a:gd name="connsiteY1954" fmla="*/ 1538147 h 2863886"/>
              <a:gd name="connsiteX1955" fmla="*/ 2517458 w 5171122"/>
              <a:gd name="connsiteY1955" fmla="*/ 1538147 h 2863886"/>
              <a:gd name="connsiteX1956" fmla="*/ 2517458 w 5171122"/>
              <a:gd name="connsiteY1956" fmla="*/ 1538147 h 2863886"/>
              <a:gd name="connsiteX1957" fmla="*/ 2517458 w 5171122"/>
              <a:gd name="connsiteY1957" fmla="*/ 1540052 h 2863886"/>
              <a:gd name="connsiteX1958" fmla="*/ 2518410 w 5171122"/>
              <a:gd name="connsiteY1958" fmla="*/ 1541957 h 2863886"/>
              <a:gd name="connsiteX1959" fmla="*/ 2519363 w 5171122"/>
              <a:gd name="connsiteY1959" fmla="*/ 1543862 h 2863886"/>
              <a:gd name="connsiteX1960" fmla="*/ 2520315 w 5171122"/>
              <a:gd name="connsiteY1960" fmla="*/ 1545767 h 2863886"/>
              <a:gd name="connsiteX1961" fmla="*/ 2520315 w 5171122"/>
              <a:gd name="connsiteY1961" fmla="*/ 1546720 h 2863886"/>
              <a:gd name="connsiteX1962" fmla="*/ 2521268 w 5171122"/>
              <a:gd name="connsiteY1962" fmla="*/ 1547672 h 2863886"/>
              <a:gd name="connsiteX1963" fmla="*/ 2522220 w 5171122"/>
              <a:gd name="connsiteY1963" fmla="*/ 1548625 h 2863886"/>
              <a:gd name="connsiteX1964" fmla="*/ 2523173 w 5171122"/>
              <a:gd name="connsiteY1964" fmla="*/ 1550530 h 2863886"/>
              <a:gd name="connsiteX1965" fmla="*/ 2524125 w 5171122"/>
              <a:gd name="connsiteY1965" fmla="*/ 1551482 h 2863886"/>
              <a:gd name="connsiteX1966" fmla="*/ 2525078 w 5171122"/>
              <a:gd name="connsiteY1966" fmla="*/ 1552435 h 2863886"/>
              <a:gd name="connsiteX1967" fmla="*/ 2526030 w 5171122"/>
              <a:gd name="connsiteY1967" fmla="*/ 1553387 h 2863886"/>
              <a:gd name="connsiteX1968" fmla="*/ 2526983 w 5171122"/>
              <a:gd name="connsiteY1968" fmla="*/ 1554340 h 2863886"/>
              <a:gd name="connsiteX1969" fmla="*/ 2527935 w 5171122"/>
              <a:gd name="connsiteY1969" fmla="*/ 1555292 h 2863886"/>
              <a:gd name="connsiteX1970" fmla="*/ 2528888 w 5171122"/>
              <a:gd name="connsiteY1970" fmla="*/ 1556245 h 2863886"/>
              <a:gd name="connsiteX1971" fmla="*/ 2529840 w 5171122"/>
              <a:gd name="connsiteY1971" fmla="*/ 1556245 h 2863886"/>
              <a:gd name="connsiteX1972" fmla="*/ 2531745 w 5171122"/>
              <a:gd name="connsiteY1972" fmla="*/ 1557197 h 2863886"/>
              <a:gd name="connsiteX1973" fmla="*/ 2533650 w 5171122"/>
              <a:gd name="connsiteY1973" fmla="*/ 1558150 h 2863886"/>
              <a:gd name="connsiteX1974" fmla="*/ 2535555 w 5171122"/>
              <a:gd name="connsiteY1974" fmla="*/ 1559102 h 2863886"/>
              <a:gd name="connsiteX1975" fmla="*/ 2536508 w 5171122"/>
              <a:gd name="connsiteY1975" fmla="*/ 1559102 h 2863886"/>
              <a:gd name="connsiteX1976" fmla="*/ 2538413 w 5171122"/>
              <a:gd name="connsiteY1976" fmla="*/ 1559102 h 2863886"/>
              <a:gd name="connsiteX1977" fmla="*/ 2540318 w 5171122"/>
              <a:gd name="connsiteY1977" fmla="*/ 1559102 h 2863886"/>
              <a:gd name="connsiteX1978" fmla="*/ 2542223 w 5171122"/>
              <a:gd name="connsiteY1978" fmla="*/ 1559102 h 2863886"/>
              <a:gd name="connsiteX1979" fmla="*/ 2543175 w 5171122"/>
              <a:gd name="connsiteY1979" fmla="*/ 1559102 h 2863886"/>
              <a:gd name="connsiteX1980" fmla="*/ 2544128 w 5171122"/>
              <a:gd name="connsiteY1980" fmla="*/ 1559102 h 2863886"/>
              <a:gd name="connsiteX1981" fmla="*/ 2546033 w 5171122"/>
              <a:gd name="connsiteY1981" fmla="*/ 1559102 h 2863886"/>
              <a:gd name="connsiteX1982" fmla="*/ 2547938 w 5171122"/>
              <a:gd name="connsiteY1982" fmla="*/ 1559102 h 2863886"/>
              <a:gd name="connsiteX1983" fmla="*/ 2549843 w 5171122"/>
              <a:gd name="connsiteY1983" fmla="*/ 1559102 h 2863886"/>
              <a:gd name="connsiteX1984" fmla="*/ 2551748 w 5171122"/>
              <a:gd name="connsiteY1984" fmla="*/ 1559102 h 2863886"/>
              <a:gd name="connsiteX1985" fmla="*/ 2551748 w 5171122"/>
              <a:gd name="connsiteY1985" fmla="*/ 1559102 h 2863886"/>
              <a:gd name="connsiteX1986" fmla="*/ 2650808 w 5171122"/>
              <a:gd name="connsiteY1986" fmla="*/ 1731505 h 2863886"/>
              <a:gd name="connsiteX1987" fmla="*/ 2646045 w 5171122"/>
              <a:gd name="connsiteY1987" fmla="*/ 1763890 h 2863886"/>
              <a:gd name="connsiteX1988" fmla="*/ 2682240 w 5171122"/>
              <a:gd name="connsiteY1988" fmla="*/ 1773415 h 2863886"/>
              <a:gd name="connsiteX1989" fmla="*/ 2691765 w 5171122"/>
              <a:gd name="connsiteY1989" fmla="*/ 1737220 h 2863886"/>
              <a:gd name="connsiteX1990" fmla="*/ 2661285 w 5171122"/>
              <a:gd name="connsiteY1990" fmla="*/ 1725790 h 2863886"/>
              <a:gd name="connsiteX1991" fmla="*/ 2562225 w 5171122"/>
              <a:gd name="connsiteY1991" fmla="*/ 1553387 h 2863886"/>
              <a:gd name="connsiteX1992" fmla="*/ 2562225 w 5171122"/>
              <a:gd name="connsiteY1992" fmla="*/ 1553387 h 2863886"/>
              <a:gd name="connsiteX1993" fmla="*/ 2563178 w 5171122"/>
              <a:gd name="connsiteY1993" fmla="*/ 1552435 h 2863886"/>
              <a:gd name="connsiteX1994" fmla="*/ 2564130 w 5171122"/>
              <a:gd name="connsiteY1994" fmla="*/ 1551482 h 2863886"/>
              <a:gd name="connsiteX1995" fmla="*/ 2565083 w 5171122"/>
              <a:gd name="connsiteY1995" fmla="*/ 1550530 h 2863886"/>
              <a:gd name="connsiteX1996" fmla="*/ 2566035 w 5171122"/>
              <a:gd name="connsiteY1996" fmla="*/ 1549577 h 2863886"/>
              <a:gd name="connsiteX1997" fmla="*/ 2566988 w 5171122"/>
              <a:gd name="connsiteY1997" fmla="*/ 1548625 h 2863886"/>
              <a:gd name="connsiteX1998" fmla="*/ 2566988 w 5171122"/>
              <a:gd name="connsiteY1998" fmla="*/ 1547672 h 2863886"/>
              <a:gd name="connsiteX1999" fmla="*/ 2567940 w 5171122"/>
              <a:gd name="connsiteY1999" fmla="*/ 1545767 h 2863886"/>
              <a:gd name="connsiteX2000" fmla="*/ 2568893 w 5171122"/>
              <a:gd name="connsiteY2000" fmla="*/ 1543862 h 2863886"/>
              <a:gd name="connsiteX2001" fmla="*/ 2569845 w 5171122"/>
              <a:gd name="connsiteY2001" fmla="*/ 1541957 h 2863886"/>
              <a:gd name="connsiteX2002" fmla="*/ 2569845 w 5171122"/>
              <a:gd name="connsiteY2002" fmla="*/ 1541005 h 2863886"/>
              <a:gd name="connsiteX2003" fmla="*/ 2569845 w 5171122"/>
              <a:gd name="connsiteY2003" fmla="*/ 1539100 h 2863886"/>
              <a:gd name="connsiteX2004" fmla="*/ 2569845 w 5171122"/>
              <a:gd name="connsiteY2004" fmla="*/ 1537195 h 2863886"/>
              <a:gd name="connsiteX2005" fmla="*/ 2569845 w 5171122"/>
              <a:gd name="connsiteY2005" fmla="*/ 1535290 h 2863886"/>
              <a:gd name="connsiteX2006" fmla="*/ 2569845 w 5171122"/>
              <a:gd name="connsiteY2006" fmla="*/ 1534337 h 2863886"/>
              <a:gd name="connsiteX2007" fmla="*/ 2569845 w 5171122"/>
              <a:gd name="connsiteY2007" fmla="*/ 1533385 h 2863886"/>
              <a:gd name="connsiteX2008" fmla="*/ 2569845 w 5171122"/>
              <a:gd name="connsiteY2008" fmla="*/ 1531480 h 2863886"/>
              <a:gd name="connsiteX2009" fmla="*/ 2569845 w 5171122"/>
              <a:gd name="connsiteY2009" fmla="*/ 1529575 h 2863886"/>
              <a:gd name="connsiteX2010" fmla="*/ 2569845 w 5171122"/>
              <a:gd name="connsiteY2010" fmla="*/ 1527670 h 2863886"/>
              <a:gd name="connsiteX2011" fmla="*/ 2569845 w 5171122"/>
              <a:gd name="connsiteY2011" fmla="*/ 1526717 h 2863886"/>
              <a:gd name="connsiteX2012" fmla="*/ 2568893 w 5171122"/>
              <a:gd name="connsiteY2012" fmla="*/ 1524812 h 2863886"/>
              <a:gd name="connsiteX2013" fmla="*/ 2567940 w 5171122"/>
              <a:gd name="connsiteY2013" fmla="*/ 1522907 h 2863886"/>
              <a:gd name="connsiteX2014" fmla="*/ 2566988 w 5171122"/>
              <a:gd name="connsiteY2014" fmla="*/ 1521002 h 2863886"/>
              <a:gd name="connsiteX2015" fmla="*/ 2566988 w 5171122"/>
              <a:gd name="connsiteY2015" fmla="*/ 1520050 h 2863886"/>
              <a:gd name="connsiteX2016" fmla="*/ 2566035 w 5171122"/>
              <a:gd name="connsiteY2016" fmla="*/ 1519097 h 2863886"/>
              <a:gd name="connsiteX2017" fmla="*/ 2565083 w 5171122"/>
              <a:gd name="connsiteY2017" fmla="*/ 1518145 h 2863886"/>
              <a:gd name="connsiteX2018" fmla="*/ 2564130 w 5171122"/>
              <a:gd name="connsiteY2018" fmla="*/ 1517192 h 2863886"/>
              <a:gd name="connsiteX2019" fmla="*/ 2563178 w 5171122"/>
              <a:gd name="connsiteY2019" fmla="*/ 1516240 h 2863886"/>
              <a:gd name="connsiteX2020" fmla="*/ 2562225 w 5171122"/>
              <a:gd name="connsiteY2020" fmla="*/ 1515287 h 2863886"/>
              <a:gd name="connsiteX2021" fmla="*/ 2562225 w 5171122"/>
              <a:gd name="connsiteY2021" fmla="*/ 1515287 h 2863886"/>
              <a:gd name="connsiteX2022" fmla="*/ 2661285 w 5171122"/>
              <a:gd name="connsiteY2022" fmla="*/ 1342885 h 2863886"/>
              <a:gd name="connsiteX2023" fmla="*/ 2661285 w 5171122"/>
              <a:gd name="connsiteY2023" fmla="*/ 1342885 h 2863886"/>
              <a:gd name="connsiteX2024" fmla="*/ 2663190 w 5171122"/>
              <a:gd name="connsiteY2024" fmla="*/ 1342885 h 2863886"/>
              <a:gd name="connsiteX2025" fmla="*/ 2665095 w 5171122"/>
              <a:gd name="connsiteY2025" fmla="*/ 1342885 h 2863886"/>
              <a:gd name="connsiteX2026" fmla="*/ 2667000 w 5171122"/>
              <a:gd name="connsiteY2026" fmla="*/ 1342885 h 2863886"/>
              <a:gd name="connsiteX2027" fmla="*/ 2668905 w 5171122"/>
              <a:gd name="connsiteY2027" fmla="*/ 1342885 h 2863886"/>
              <a:gd name="connsiteX2028" fmla="*/ 2669858 w 5171122"/>
              <a:gd name="connsiteY2028" fmla="*/ 1342885 h 2863886"/>
              <a:gd name="connsiteX2029" fmla="*/ 2670810 w 5171122"/>
              <a:gd name="connsiteY2029" fmla="*/ 1342885 h 2863886"/>
              <a:gd name="connsiteX2030" fmla="*/ 2672715 w 5171122"/>
              <a:gd name="connsiteY2030" fmla="*/ 1342885 h 2863886"/>
              <a:gd name="connsiteX2031" fmla="*/ 2674620 w 5171122"/>
              <a:gd name="connsiteY2031" fmla="*/ 1342885 h 2863886"/>
              <a:gd name="connsiteX2032" fmla="*/ 2676525 w 5171122"/>
              <a:gd name="connsiteY2032" fmla="*/ 1342885 h 2863886"/>
              <a:gd name="connsiteX2033" fmla="*/ 2677478 w 5171122"/>
              <a:gd name="connsiteY2033" fmla="*/ 1342885 h 2863886"/>
              <a:gd name="connsiteX2034" fmla="*/ 2679383 w 5171122"/>
              <a:gd name="connsiteY2034" fmla="*/ 1341932 h 2863886"/>
              <a:gd name="connsiteX2035" fmla="*/ 2681288 w 5171122"/>
              <a:gd name="connsiteY2035" fmla="*/ 1340980 h 2863886"/>
              <a:gd name="connsiteX2036" fmla="*/ 2683193 w 5171122"/>
              <a:gd name="connsiteY2036" fmla="*/ 1340027 h 2863886"/>
              <a:gd name="connsiteX2037" fmla="*/ 2684145 w 5171122"/>
              <a:gd name="connsiteY2037" fmla="*/ 1340027 h 2863886"/>
              <a:gd name="connsiteX2038" fmla="*/ 2685098 w 5171122"/>
              <a:gd name="connsiteY2038" fmla="*/ 1339075 h 2863886"/>
              <a:gd name="connsiteX2039" fmla="*/ 2686050 w 5171122"/>
              <a:gd name="connsiteY2039" fmla="*/ 1338122 h 2863886"/>
              <a:gd name="connsiteX2040" fmla="*/ 2687003 w 5171122"/>
              <a:gd name="connsiteY2040" fmla="*/ 1337170 h 2863886"/>
              <a:gd name="connsiteX2041" fmla="*/ 2687955 w 5171122"/>
              <a:gd name="connsiteY2041" fmla="*/ 1336217 h 2863886"/>
              <a:gd name="connsiteX2042" fmla="*/ 2688908 w 5171122"/>
              <a:gd name="connsiteY2042" fmla="*/ 1335265 h 2863886"/>
              <a:gd name="connsiteX2043" fmla="*/ 2689860 w 5171122"/>
              <a:gd name="connsiteY2043" fmla="*/ 1334312 h 2863886"/>
              <a:gd name="connsiteX2044" fmla="*/ 2690813 w 5171122"/>
              <a:gd name="connsiteY2044" fmla="*/ 1332407 h 2863886"/>
              <a:gd name="connsiteX2045" fmla="*/ 2691765 w 5171122"/>
              <a:gd name="connsiteY2045" fmla="*/ 1331455 h 2863886"/>
              <a:gd name="connsiteX2046" fmla="*/ 2692718 w 5171122"/>
              <a:gd name="connsiteY2046" fmla="*/ 1330502 h 2863886"/>
              <a:gd name="connsiteX2047" fmla="*/ 2692718 w 5171122"/>
              <a:gd name="connsiteY2047" fmla="*/ 1329550 h 2863886"/>
              <a:gd name="connsiteX2048" fmla="*/ 2693670 w 5171122"/>
              <a:gd name="connsiteY2048" fmla="*/ 1327645 h 2863886"/>
              <a:gd name="connsiteX2049" fmla="*/ 2694623 w 5171122"/>
              <a:gd name="connsiteY2049" fmla="*/ 1325740 h 2863886"/>
              <a:gd name="connsiteX2050" fmla="*/ 2695575 w 5171122"/>
              <a:gd name="connsiteY2050" fmla="*/ 1323835 h 2863886"/>
              <a:gd name="connsiteX2051" fmla="*/ 2695575 w 5171122"/>
              <a:gd name="connsiteY2051" fmla="*/ 1321930 h 2863886"/>
              <a:gd name="connsiteX2052" fmla="*/ 2695575 w 5171122"/>
              <a:gd name="connsiteY2052" fmla="*/ 1321930 h 2863886"/>
              <a:gd name="connsiteX2053" fmla="*/ 2894648 w 5171122"/>
              <a:gd name="connsiteY2053" fmla="*/ 1321930 h 2863886"/>
              <a:gd name="connsiteX2054" fmla="*/ 2894648 w 5171122"/>
              <a:gd name="connsiteY2054" fmla="*/ 1321930 h 2863886"/>
              <a:gd name="connsiteX2055" fmla="*/ 2894648 w 5171122"/>
              <a:gd name="connsiteY2055" fmla="*/ 1323835 h 2863886"/>
              <a:gd name="connsiteX2056" fmla="*/ 2895600 w 5171122"/>
              <a:gd name="connsiteY2056" fmla="*/ 1325740 h 2863886"/>
              <a:gd name="connsiteX2057" fmla="*/ 2896553 w 5171122"/>
              <a:gd name="connsiteY2057" fmla="*/ 1327645 h 2863886"/>
              <a:gd name="connsiteX2058" fmla="*/ 2897505 w 5171122"/>
              <a:gd name="connsiteY2058" fmla="*/ 1329550 h 2863886"/>
              <a:gd name="connsiteX2059" fmla="*/ 2897505 w 5171122"/>
              <a:gd name="connsiteY2059" fmla="*/ 1330502 h 2863886"/>
              <a:gd name="connsiteX2060" fmla="*/ 2898458 w 5171122"/>
              <a:gd name="connsiteY2060" fmla="*/ 1331455 h 2863886"/>
              <a:gd name="connsiteX2061" fmla="*/ 2899410 w 5171122"/>
              <a:gd name="connsiteY2061" fmla="*/ 1332407 h 2863886"/>
              <a:gd name="connsiteX2062" fmla="*/ 2900363 w 5171122"/>
              <a:gd name="connsiteY2062" fmla="*/ 1333360 h 2863886"/>
              <a:gd name="connsiteX2063" fmla="*/ 2901315 w 5171122"/>
              <a:gd name="connsiteY2063" fmla="*/ 1334312 h 2863886"/>
              <a:gd name="connsiteX2064" fmla="*/ 2902268 w 5171122"/>
              <a:gd name="connsiteY2064" fmla="*/ 1335265 h 2863886"/>
              <a:gd name="connsiteX2065" fmla="*/ 2903220 w 5171122"/>
              <a:gd name="connsiteY2065" fmla="*/ 1336217 h 2863886"/>
              <a:gd name="connsiteX2066" fmla="*/ 2904173 w 5171122"/>
              <a:gd name="connsiteY2066" fmla="*/ 1337170 h 2863886"/>
              <a:gd name="connsiteX2067" fmla="*/ 2905125 w 5171122"/>
              <a:gd name="connsiteY2067" fmla="*/ 1338122 h 2863886"/>
              <a:gd name="connsiteX2068" fmla="*/ 2906078 w 5171122"/>
              <a:gd name="connsiteY2068" fmla="*/ 1339075 h 2863886"/>
              <a:gd name="connsiteX2069" fmla="*/ 2907030 w 5171122"/>
              <a:gd name="connsiteY2069" fmla="*/ 1339075 h 2863886"/>
              <a:gd name="connsiteX2070" fmla="*/ 2908935 w 5171122"/>
              <a:gd name="connsiteY2070" fmla="*/ 1340027 h 2863886"/>
              <a:gd name="connsiteX2071" fmla="*/ 2910840 w 5171122"/>
              <a:gd name="connsiteY2071" fmla="*/ 1340980 h 2863886"/>
              <a:gd name="connsiteX2072" fmla="*/ 2912745 w 5171122"/>
              <a:gd name="connsiteY2072" fmla="*/ 1341932 h 2863886"/>
              <a:gd name="connsiteX2073" fmla="*/ 2913698 w 5171122"/>
              <a:gd name="connsiteY2073" fmla="*/ 1341932 h 2863886"/>
              <a:gd name="connsiteX2074" fmla="*/ 2915603 w 5171122"/>
              <a:gd name="connsiteY2074" fmla="*/ 1341932 h 2863886"/>
              <a:gd name="connsiteX2075" fmla="*/ 2917508 w 5171122"/>
              <a:gd name="connsiteY2075" fmla="*/ 1341932 h 2863886"/>
              <a:gd name="connsiteX2076" fmla="*/ 2919413 w 5171122"/>
              <a:gd name="connsiteY2076" fmla="*/ 1341932 h 2863886"/>
              <a:gd name="connsiteX2077" fmla="*/ 2920365 w 5171122"/>
              <a:gd name="connsiteY2077" fmla="*/ 1341932 h 2863886"/>
              <a:gd name="connsiteX2078" fmla="*/ 2921318 w 5171122"/>
              <a:gd name="connsiteY2078" fmla="*/ 1341932 h 2863886"/>
              <a:gd name="connsiteX2079" fmla="*/ 2923223 w 5171122"/>
              <a:gd name="connsiteY2079" fmla="*/ 1341932 h 2863886"/>
              <a:gd name="connsiteX2080" fmla="*/ 2925128 w 5171122"/>
              <a:gd name="connsiteY2080" fmla="*/ 1341932 h 2863886"/>
              <a:gd name="connsiteX2081" fmla="*/ 2927033 w 5171122"/>
              <a:gd name="connsiteY2081" fmla="*/ 1341932 h 2863886"/>
              <a:gd name="connsiteX2082" fmla="*/ 2928938 w 5171122"/>
              <a:gd name="connsiteY2082" fmla="*/ 1341932 h 2863886"/>
              <a:gd name="connsiteX2083" fmla="*/ 2928938 w 5171122"/>
              <a:gd name="connsiteY2083" fmla="*/ 1341932 h 2863886"/>
              <a:gd name="connsiteX2084" fmla="*/ 3027998 w 5171122"/>
              <a:gd name="connsiteY2084" fmla="*/ 1514335 h 2863886"/>
              <a:gd name="connsiteX2085" fmla="*/ 3027998 w 5171122"/>
              <a:gd name="connsiteY2085" fmla="*/ 1514335 h 2863886"/>
              <a:gd name="connsiteX2086" fmla="*/ 3027045 w 5171122"/>
              <a:gd name="connsiteY2086" fmla="*/ 1515287 h 2863886"/>
              <a:gd name="connsiteX2087" fmla="*/ 3026093 w 5171122"/>
              <a:gd name="connsiteY2087" fmla="*/ 1516240 h 2863886"/>
              <a:gd name="connsiteX2088" fmla="*/ 3025140 w 5171122"/>
              <a:gd name="connsiteY2088" fmla="*/ 1517192 h 2863886"/>
              <a:gd name="connsiteX2089" fmla="*/ 3024188 w 5171122"/>
              <a:gd name="connsiteY2089" fmla="*/ 1518145 h 2863886"/>
              <a:gd name="connsiteX2090" fmla="*/ 3023235 w 5171122"/>
              <a:gd name="connsiteY2090" fmla="*/ 1519097 h 2863886"/>
              <a:gd name="connsiteX2091" fmla="*/ 3023235 w 5171122"/>
              <a:gd name="connsiteY2091" fmla="*/ 1520050 h 2863886"/>
              <a:gd name="connsiteX2092" fmla="*/ 3022283 w 5171122"/>
              <a:gd name="connsiteY2092" fmla="*/ 1521955 h 2863886"/>
              <a:gd name="connsiteX2093" fmla="*/ 3021330 w 5171122"/>
              <a:gd name="connsiteY2093" fmla="*/ 1523860 h 2863886"/>
              <a:gd name="connsiteX2094" fmla="*/ 3020378 w 5171122"/>
              <a:gd name="connsiteY2094" fmla="*/ 1525765 h 2863886"/>
              <a:gd name="connsiteX2095" fmla="*/ 3020378 w 5171122"/>
              <a:gd name="connsiteY2095" fmla="*/ 1526717 h 2863886"/>
              <a:gd name="connsiteX2096" fmla="*/ 3020378 w 5171122"/>
              <a:gd name="connsiteY2096" fmla="*/ 1528622 h 2863886"/>
              <a:gd name="connsiteX2097" fmla="*/ 3020378 w 5171122"/>
              <a:gd name="connsiteY2097" fmla="*/ 1530527 h 2863886"/>
              <a:gd name="connsiteX2098" fmla="*/ 3020378 w 5171122"/>
              <a:gd name="connsiteY2098" fmla="*/ 1532432 h 2863886"/>
              <a:gd name="connsiteX2099" fmla="*/ 3020378 w 5171122"/>
              <a:gd name="connsiteY2099" fmla="*/ 1533385 h 2863886"/>
              <a:gd name="connsiteX2100" fmla="*/ 3020378 w 5171122"/>
              <a:gd name="connsiteY2100" fmla="*/ 1534337 h 2863886"/>
              <a:gd name="connsiteX2101" fmla="*/ 3020378 w 5171122"/>
              <a:gd name="connsiteY2101" fmla="*/ 1536242 h 2863886"/>
              <a:gd name="connsiteX2102" fmla="*/ 3020378 w 5171122"/>
              <a:gd name="connsiteY2102" fmla="*/ 1538147 h 2863886"/>
              <a:gd name="connsiteX2103" fmla="*/ 3020378 w 5171122"/>
              <a:gd name="connsiteY2103" fmla="*/ 1540052 h 2863886"/>
              <a:gd name="connsiteX2104" fmla="*/ 3020378 w 5171122"/>
              <a:gd name="connsiteY2104" fmla="*/ 1541005 h 2863886"/>
              <a:gd name="connsiteX2105" fmla="*/ 3021330 w 5171122"/>
              <a:gd name="connsiteY2105" fmla="*/ 1542910 h 2863886"/>
              <a:gd name="connsiteX2106" fmla="*/ 3022283 w 5171122"/>
              <a:gd name="connsiteY2106" fmla="*/ 1544815 h 2863886"/>
              <a:gd name="connsiteX2107" fmla="*/ 3023235 w 5171122"/>
              <a:gd name="connsiteY2107" fmla="*/ 1546720 h 2863886"/>
              <a:gd name="connsiteX2108" fmla="*/ 3023235 w 5171122"/>
              <a:gd name="connsiteY2108" fmla="*/ 1547672 h 2863886"/>
              <a:gd name="connsiteX2109" fmla="*/ 3024188 w 5171122"/>
              <a:gd name="connsiteY2109" fmla="*/ 1548625 h 2863886"/>
              <a:gd name="connsiteX2110" fmla="*/ 3025140 w 5171122"/>
              <a:gd name="connsiteY2110" fmla="*/ 1549577 h 2863886"/>
              <a:gd name="connsiteX2111" fmla="*/ 3026093 w 5171122"/>
              <a:gd name="connsiteY2111" fmla="*/ 1550530 h 2863886"/>
              <a:gd name="connsiteX2112" fmla="*/ 3027045 w 5171122"/>
              <a:gd name="connsiteY2112" fmla="*/ 1551482 h 2863886"/>
              <a:gd name="connsiteX2113" fmla="*/ 3027998 w 5171122"/>
              <a:gd name="connsiteY2113" fmla="*/ 1552435 h 2863886"/>
              <a:gd name="connsiteX2114" fmla="*/ 3027998 w 5171122"/>
              <a:gd name="connsiteY2114" fmla="*/ 1552435 h 2863886"/>
              <a:gd name="connsiteX2115" fmla="*/ 2905125 w 5171122"/>
              <a:gd name="connsiteY2115" fmla="*/ 1730552 h 2863886"/>
              <a:gd name="connsiteX2116" fmla="*/ 2874645 w 5171122"/>
              <a:gd name="connsiteY2116" fmla="*/ 1741982 h 2863886"/>
              <a:gd name="connsiteX2117" fmla="*/ 2884170 w 5171122"/>
              <a:gd name="connsiteY2117" fmla="*/ 1778177 h 2863886"/>
              <a:gd name="connsiteX2118" fmla="*/ 2920365 w 5171122"/>
              <a:gd name="connsiteY2118" fmla="*/ 1768652 h 2863886"/>
              <a:gd name="connsiteX2119" fmla="*/ 2915603 w 5171122"/>
              <a:gd name="connsiteY2119" fmla="*/ 1736267 h 2863886"/>
              <a:gd name="connsiteX2120" fmla="*/ 3014663 w 5171122"/>
              <a:gd name="connsiteY2120" fmla="*/ 1563865 h 2863886"/>
              <a:gd name="connsiteX2121" fmla="*/ 3014663 w 5171122"/>
              <a:gd name="connsiteY2121" fmla="*/ 1563865 h 2863886"/>
              <a:gd name="connsiteX2122" fmla="*/ 3016568 w 5171122"/>
              <a:gd name="connsiteY2122" fmla="*/ 1563865 h 2863886"/>
              <a:gd name="connsiteX2123" fmla="*/ 3018473 w 5171122"/>
              <a:gd name="connsiteY2123" fmla="*/ 1563865 h 2863886"/>
              <a:gd name="connsiteX2124" fmla="*/ 3020378 w 5171122"/>
              <a:gd name="connsiteY2124" fmla="*/ 1563865 h 2863886"/>
              <a:gd name="connsiteX2125" fmla="*/ 3022283 w 5171122"/>
              <a:gd name="connsiteY2125" fmla="*/ 1563865 h 2863886"/>
              <a:gd name="connsiteX2126" fmla="*/ 3023235 w 5171122"/>
              <a:gd name="connsiteY2126" fmla="*/ 1563865 h 2863886"/>
              <a:gd name="connsiteX2127" fmla="*/ 3024188 w 5171122"/>
              <a:gd name="connsiteY2127" fmla="*/ 1563865 h 2863886"/>
              <a:gd name="connsiteX2128" fmla="*/ 3026093 w 5171122"/>
              <a:gd name="connsiteY2128" fmla="*/ 1563865 h 2863886"/>
              <a:gd name="connsiteX2129" fmla="*/ 3027998 w 5171122"/>
              <a:gd name="connsiteY2129" fmla="*/ 1563865 h 2863886"/>
              <a:gd name="connsiteX2130" fmla="*/ 3029903 w 5171122"/>
              <a:gd name="connsiteY2130" fmla="*/ 1563865 h 2863886"/>
              <a:gd name="connsiteX2131" fmla="*/ 3030855 w 5171122"/>
              <a:gd name="connsiteY2131" fmla="*/ 1563865 h 2863886"/>
              <a:gd name="connsiteX2132" fmla="*/ 3032760 w 5171122"/>
              <a:gd name="connsiteY2132" fmla="*/ 1562912 h 2863886"/>
              <a:gd name="connsiteX2133" fmla="*/ 3034665 w 5171122"/>
              <a:gd name="connsiteY2133" fmla="*/ 1561960 h 2863886"/>
              <a:gd name="connsiteX2134" fmla="*/ 3036570 w 5171122"/>
              <a:gd name="connsiteY2134" fmla="*/ 1561007 h 2863886"/>
              <a:gd name="connsiteX2135" fmla="*/ 3037523 w 5171122"/>
              <a:gd name="connsiteY2135" fmla="*/ 1561007 h 2863886"/>
              <a:gd name="connsiteX2136" fmla="*/ 3038475 w 5171122"/>
              <a:gd name="connsiteY2136" fmla="*/ 1560055 h 2863886"/>
              <a:gd name="connsiteX2137" fmla="*/ 3039428 w 5171122"/>
              <a:gd name="connsiteY2137" fmla="*/ 1559102 h 2863886"/>
              <a:gd name="connsiteX2138" fmla="*/ 3040380 w 5171122"/>
              <a:gd name="connsiteY2138" fmla="*/ 1558150 h 2863886"/>
              <a:gd name="connsiteX2139" fmla="*/ 3041333 w 5171122"/>
              <a:gd name="connsiteY2139" fmla="*/ 1557197 h 2863886"/>
              <a:gd name="connsiteX2140" fmla="*/ 3042285 w 5171122"/>
              <a:gd name="connsiteY2140" fmla="*/ 1556245 h 2863886"/>
              <a:gd name="connsiteX2141" fmla="*/ 3043238 w 5171122"/>
              <a:gd name="connsiteY2141" fmla="*/ 1555292 h 2863886"/>
              <a:gd name="connsiteX2142" fmla="*/ 3044190 w 5171122"/>
              <a:gd name="connsiteY2142" fmla="*/ 1554340 h 2863886"/>
              <a:gd name="connsiteX2143" fmla="*/ 3045143 w 5171122"/>
              <a:gd name="connsiteY2143" fmla="*/ 1553387 h 2863886"/>
              <a:gd name="connsiteX2144" fmla="*/ 3046095 w 5171122"/>
              <a:gd name="connsiteY2144" fmla="*/ 1552435 h 2863886"/>
              <a:gd name="connsiteX2145" fmla="*/ 3046095 w 5171122"/>
              <a:gd name="connsiteY2145" fmla="*/ 1551482 h 2863886"/>
              <a:gd name="connsiteX2146" fmla="*/ 3047048 w 5171122"/>
              <a:gd name="connsiteY2146" fmla="*/ 1549577 h 2863886"/>
              <a:gd name="connsiteX2147" fmla="*/ 3048000 w 5171122"/>
              <a:gd name="connsiteY2147" fmla="*/ 1547672 h 2863886"/>
              <a:gd name="connsiteX2148" fmla="*/ 3048953 w 5171122"/>
              <a:gd name="connsiteY2148" fmla="*/ 1545767 h 2863886"/>
              <a:gd name="connsiteX2149" fmla="*/ 3048953 w 5171122"/>
              <a:gd name="connsiteY2149" fmla="*/ 1543862 h 2863886"/>
              <a:gd name="connsiteX2150" fmla="*/ 3048953 w 5171122"/>
              <a:gd name="connsiteY2150" fmla="*/ 1543862 h 2863886"/>
              <a:gd name="connsiteX2151" fmla="*/ 3248025 w 5171122"/>
              <a:gd name="connsiteY2151" fmla="*/ 1543862 h 2863886"/>
              <a:gd name="connsiteX2152" fmla="*/ 3248025 w 5171122"/>
              <a:gd name="connsiteY2152" fmla="*/ 1543862 h 2863886"/>
              <a:gd name="connsiteX2153" fmla="*/ 3248025 w 5171122"/>
              <a:gd name="connsiteY2153" fmla="*/ 1545767 h 2863886"/>
              <a:gd name="connsiteX2154" fmla="*/ 3248978 w 5171122"/>
              <a:gd name="connsiteY2154" fmla="*/ 1547672 h 2863886"/>
              <a:gd name="connsiteX2155" fmla="*/ 3249930 w 5171122"/>
              <a:gd name="connsiteY2155" fmla="*/ 1549577 h 2863886"/>
              <a:gd name="connsiteX2156" fmla="*/ 3250883 w 5171122"/>
              <a:gd name="connsiteY2156" fmla="*/ 1551482 h 2863886"/>
              <a:gd name="connsiteX2157" fmla="*/ 3250883 w 5171122"/>
              <a:gd name="connsiteY2157" fmla="*/ 1552435 h 2863886"/>
              <a:gd name="connsiteX2158" fmla="*/ 3251835 w 5171122"/>
              <a:gd name="connsiteY2158" fmla="*/ 1553387 h 2863886"/>
              <a:gd name="connsiteX2159" fmla="*/ 3252788 w 5171122"/>
              <a:gd name="connsiteY2159" fmla="*/ 1554340 h 2863886"/>
              <a:gd name="connsiteX2160" fmla="*/ 3253740 w 5171122"/>
              <a:gd name="connsiteY2160" fmla="*/ 1556245 h 2863886"/>
              <a:gd name="connsiteX2161" fmla="*/ 3254693 w 5171122"/>
              <a:gd name="connsiteY2161" fmla="*/ 1557197 h 2863886"/>
              <a:gd name="connsiteX2162" fmla="*/ 3255645 w 5171122"/>
              <a:gd name="connsiteY2162" fmla="*/ 1558150 h 2863886"/>
              <a:gd name="connsiteX2163" fmla="*/ 3256598 w 5171122"/>
              <a:gd name="connsiteY2163" fmla="*/ 1559102 h 2863886"/>
              <a:gd name="connsiteX2164" fmla="*/ 3257550 w 5171122"/>
              <a:gd name="connsiteY2164" fmla="*/ 1560055 h 2863886"/>
              <a:gd name="connsiteX2165" fmla="*/ 3258503 w 5171122"/>
              <a:gd name="connsiteY2165" fmla="*/ 1561007 h 2863886"/>
              <a:gd name="connsiteX2166" fmla="*/ 3259455 w 5171122"/>
              <a:gd name="connsiteY2166" fmla="*/ 1561960 h 2863886"/>
              <a:gd name="connsiteX2167" fmla="*/ 3260408 w 5171122"/>
              <a:gd name="connsiteY2167" fmla="*/ 1561960 h 2863886"/>
              <a:gd name="connsiteX2168" fmla="*/ 3262313 w 5171122"/>
              <a:gd name="connsiteY2168" fmla="*/ 1562912 h 2863886"/>
              <a:gd name="connsiteX2169" fmla="*/ 3264218 w 5171122"/>
              <a:gd name="connsiteY2169" fmla="*/ 1563865 h 2863886"/>
              <a:gd name="connsiteX2170" fmla="*/ 3266123 w 5171122"/>
              <a:gd name="connsiteY2170" fmla="*/ 1564817 h 2863886"/>
              <a:gd name="connsiteX2171" fmla="*/ 3267075 w 5171122"/>
              <a:gd name="connsiteY2171" fmla="*/ 1564817 h 2863886"/>
              <a:gd name="connsiteX2172" fmla="*/ 3268980 w 5171122"/>
              <a:gd name="connsiteY2172" fmla="*/ 1564817 h 2863886"/>
              <a:gd name="connsiteX2173" fmla="*/ 3270885 w 5171122"/>
              <a:gd name="connsiteY2173" fmla="*/ 1564817 h 2863886"/>
              <a:gd name="connsiteX2174" fmla="*/ 3272790 w 5171122"/>
              <a:gd name="connsiteY2174" fmla="*/ 1564817 h 2863886"/>
              <a:gd name="connsiteX2175" fmla="*/ 3273743 w 5171122"/>
              <a:gd name="connsiteY2175" fmla="*/ 1564817 h 2863886"/>
              <a:gd name="connsiteX2176" fmla="*/ 3274695 w 5171122"/>
              <a:gd name="connsiteY2176" fmla="*/ 1564817 h 2863886"/>
              <a:gd name="connsiteX2177" fmla="*/ 3276600 w 5171122"/>
              <a:gd name="connsiteY2177" fmla="*/ 1564817 h 2863886"/>
              <a:gd name="connsiteX2178" fmla="*/ 3278505 w 5171122"/>
              <a:gd name="connsiteY2178" fmla="*/ 1564817 h 2863886"/>
              <a:gd name="connsiteX2179" fmla="*/ 3280410 w 5171122"/>
              <a:gd name="connsiteY2179" fmla="*/ 1564817 h 2863886"/>
              <a:gd name="connsiteX2180" fmla="*/ 3282315 w 5171122"/>
              <a:gd name="connsiteY2180" fmla="*/ 1564817 h 2863886"/>
              <a:gd name="connsiteX2181" fmla="*/ 3282315 w 5171122"/>
              <a:gd name="connsiteY2181" fmla="*/ 1564817 h 2863886"/>
              <a:gd name="connsiteX2182" fmla="*/ 3381375 w 5171122"/>
              <a:gd name="connsiteY2182" fmla="*/ 1737220 h 2863886"/>
              <a:gd name="connsiteX2183" fmla="*/ 3376613 w 5171122"/>
              <a:gd name="connsiteY2183" fmla="*/ 1769605 h 2863886"/>
              <a:gd name="connsiteX2184" fmla="*/ 3412808 w 5171122"/>
              <a:gd name="connsiteY2184" fmla="*/ 1779130 h 2863886"/>
              <a:gd name="connsiteX2185" fmla="*/ 3422333 w 5171122"/>
              <a:gd name="connsiteY2185" fmla="*/ 1742935 h 2863886"/>
              <a:gd name="connsiteX2186" fmla="*/ 3391853 w 5171122"/>
              <a:gd name="connsiteY2186" fmla="*/ 1731505 h 2863886"/>
              <a:gd name="connsiteX2187" fmla="*/ 3292793 w 5171122"/>
              <a:gd name="connsiteY2187" fmla="*/ 1559102 h 2863886"/>
              <a:gd name="connsiteX2188" fmla="*/ 3292793 w 5171122"/>
              <a:gd name="connsiteY2188" fmla="*/ 1559102 h 2863886"/>
              <a:gd name="connsiteX2189" fmla="*/ 3293745 w 5171122"/>
              <a:gd name="connsiteY2189" fmla="*/ 1558150 h 2863886"/>
              <a:gd name="connsiteX2190" fmla="*/ 3294698 w 5171122"/>
              <a:gd name="connsiteY2190" fmla="*/ 1557197 h 2863886"/>
              <a:gd name="connsiteX2191" fmla="*/ 3295650 w 5171122"/>
              <a:gd name="connsiteY2191" fmla="*/ 1556245 h 2863886"/>
              <a:gd name="connsiteX2192" fmla="*/ 3296603 w 5171122"/>
              <a:gd name="connsiteY2192" fmla="*/ 1555292 h 2863886"/>
              <a:gd name="connsiteX2193" fmla="*/ 3297555 w 5171122"/>
              <a:gd name="connsiteY2193" fmla="*/ 1554340 h 2863886"/>
              <a:gd name="connsiteX2194" fmla="*/ 3297555 w 5171122"/>
              <a:gd name="connsiteY2194" fmla="*/ 1553387 h 2863886"/>
              <a:gd name="connsiteX2195" fmla="*/ 3298508 w 5171122"/>
              <a:gd name="connsiteY2195" fmla="*/ 1551482 h 2863886"/>
              <a:gd name="connsiteX2196" fmla="*/ 3299460 w 5171122"/>
              <a:gd name="connsiteY2196" fmla="*/ 1549577 h 2863886"/>
              <a:gd name="connsiteX2197" fmla="*/ 3300413 w 5171122"/>
              <a:gd name="connsiteY2197" fmla="*/ 1547672 h 2863886"/>
              <a:gd name="connsiteX2198" fmla="*/ 3300413 w 5171122"/>
              <a:gd name="connsiteY2198" fmla="*/ 1546720 h 2863886"/>
              <a:gd name="connsiteX2199" fmla="*/ 3300413 w 5171122"/>
              <a:gd name="connsiteY2199" fmla="*/ 1544815 h 2863886"/>
              <a:gd name="connsiteX2200" fmla="*/ 3300413 w 5171122"/>
              <a:gd name="connsiteY2200" fmla="*/ 1542910 h 2863886"/>
              <a:gd name="connsiteX2201" fmla="*/ 3300413 w 5171122"/>
              <a:gd name="connsiteY2201" fmla="*/ 1541005 h 2863886"/>
              <a:gd name="connsiteX2202" fmla="*/ 3300413 w 5171122"/>
              <a:gd name="connsiteY2202" fmla="*/ 1540052 h 2863886"/>
              <a:gd name="connsiteX2203" fmla="*/ 3300413 w 5171122"/>
              <a:gd name="connsiteY2203" fmla="*/ 1539100 h 2863886"/>
              <a:gd name="connsiteX2204" fmla="*/ 3300413 w 5171122"/>
              <a:gd name="connsiteY2204" fmla="*/ 1537195 h 2863886"/>
              <a:gd name="connsiteX2205" fmla="*/ 3300413 w 5171122"/>
              <a:gd name="connsiteY2205" fmla="*/ 1535290 h 2863886"/>
              <a:gd name="connsiteX2206" fmla="*/ 3300413 w 5171122"/>
              <a:gd name="connsiteY2206" fmla="*/ 1533385 h 2863886"/>
              <a:gd name="connsiteX2207" fmla="*/ 3300413 w 5171122"/>
              <a:gd name="connsiteY2207" fmla="*/ 1532432 h 2863886"/>
              <a:gd name="connsiteX2208" fmla="*/ 3299460 w 5171122"/>
              <a:gd name="connsiteY2208" fmla="*/ 1530527 h 2863886"/>
              <a:gd name="connsiteX2209" fmla="*/ 3298508 w 5171122"/>
              <a:gd name="connsiteY2209" fmla="*/ 1528622 h 2863886"/>
              <a:gd name="connsiteX2210" fmla="*/ 3297555 w 5171122"/>
              <a:gd name="connsiteY2210" fmla="*/ 1526717 h 2863886"/>
              <a:gd name="connsiteX2211" fmla="*/ 3297555 w 5171122"/>
              <a:gd name="connsiteY2211" fmla="*/ 1525765 h 2863886"/>
              <a:gd name="connsiteX2212" fmla="*/ 3296603 w 5171122"/>
              <a:gd name="connsiteY2212" fmla="*/ 1524812 h 2863886"/>
              <a:gd name="connsiteX2213" fmla="*/ 3295650 w 5171122"/>
              <a:gd name="connsiteY2213" fmla="*/ 1523860 h 2863886"/>
              <a:gd name="connsiteX2214" fmla="*/ 3294698 w 5171122"/>
              <a:gd name="connsiteY2214" fmla="*/ 1522907 h 2863886"/>
              <a:gd name="connsiteX2215" fmla="*/ 3293745 w 5171122"/>
              <a:gd name="connsiteY2215" fmla="*/ 1521955 h 2863886"/>
              <a:gd name="connsiteX2216" fmla="*/ 3292793 w 5171122"/>
              <a:gd name="connsiteY2216" fmla="*/ 1521002 h 2863886"/>
              <a:gd name="connsiteX2217" fmla="*/ 3292793 w 5171122"/>
              <a:gd name="connsiteY2217" fmla="*/ 1521002 h 2863886"/>
              <a:gd name="connsiteX2218" fmla="*/ 3391853 w 5171122"/>
              <a:gd name="connsiteY2218" fmla="*/ 1348600 h 2863886"/>
              <a:gd name="connsiteX2219" fmla="*/ 3391853 w 5171122"/>
              <a:gd name="connsiteY2219" fmla="*/ 1348600 h 2863886"/>
              <a:gd name="connsiteX2220" fmla="*/ 3393758 w 5171122"/>
              <a:gd name="connsiteY2220" fmla="*/ 1348600 h 2863886"/>
              <a:gd name="connsiteX2221" fmla="*/ 3395663 w 5171122"/>
              <a:gd name="connsiteY2221" fmla="*/ 1348600 h 2863886"/>
              <a:gd name="connsiteX2222" fmla="*/ 3397568 w 5171122"/>
              <a:gd name="connsiteY2222" fmla="*/ 1348600 h 2863886"/>
              <a:gd name="connsiteX2223" fmla="*/ 3399473 w 5171122"/>
              <a:gd name="connsiteY2223" fmla="*/ 1348600 h 2863886"/>
              <a:gd name="connsiteX2224" fmla="*/ 3400425 w 5171122"/>
              <a:gd name="connsiteY2224" fmla="*/ 1348600 h 2863886"/>
              <a:gd name="connsiteX2225" fmla="*/ 3401378 w 5171122"/>
              <a:gd name="connsiteY2225" fmla="*/ 1348600 h 2863886"/>
              <a:gd name="connsiteX2226" fmla="*/ 3403283 w 5171122"/>
              <a:gd name="connsiteY2226" fmla="*/ 1348600 h 2863886"/>
              <a:gd name="connsiteX2227" fmla="*/ 3405188 w 5171122"/>
              <a:gd name="connsiteY2227" fmla="*/ 1348600 h 2863886"/>
              <a:gd name="connsiteX2228" fmla="*/ 3407093 w 5171122"/>
              <a:gd name="connsiteY2228" fmla="*/ 1348600 h 2863886"/>
              <a:gd name="connsiteX2229" fmla="*/ 3408045 w 5171122"/>
              <a:gd name="connsiteY2229" fmla="*/ 1348600 h 2863886"/>
              <a:gd name="connsiteX2230" fmla="*/ 3409950 w 5171122"/>
              <a:gd name="connsiteY2230" fmla="*/ 1347647 h 2863886"/>
              <a:gd name="connsiteX2231" fmla="*/ 3411855 w 5171122"/>
              <a:gd name="connsiteY2231" fmla="*/ 1346695 h 2863886"/>
              <a:gd name="connsiteX2232" fmla="*/ 3413760 w 5171122"/>
              <a:gd name="connsiteY2232" fmla="*/ 1345742 h 2863886"/>
              <a:gd name="connsiteX2233" fmla="*/ 3414713 w 5171122"/>
              <a:gd name="connsiteY2233" fmla="*/ 1345742 h 2863886"/>
              <a:gd name="connsiteX2234" fmla="*/ 3415665 w 5171122"/>
              <a:gd name="connsiteY2234" fmla="*/ 1344790 h 2863886"/>
              <a:gd name="connsiteX2235" fmla="*/ 3416618 w 5171122"/>
              <a:gd name="connsiteY2235" fmla="*/ 1343837 h 2863886"/>
              <a:gd name="connsiteX2236" fmla="*/ 3417570 w 5171122"/>
              <a:gd name="connsiteY2236" fmla="*/ 1342885 h 2863886"/>
              <a:gd name="connsiteX2237" fmla="*/ 3418523 w 5171122"/>
              <a:gd name="connsiteY2237" fmla="*/ 1341932 h 2863886"/>
              <a:gd name="connsiteX2238" fmla="*/ 3419475 w 5171122"/>
              <a:gd name="connsiteY2238" fmla="*/ 1340980 h 2863886"/>
              <a:gd name="connsiteX2239" fmla="*/ 3420428 w 5171122"/>
              <a:gd name="connsiteY2239" fmla="*/ 1340027 h 2863886"/>
              <a:gd name="connsiteX2240" fmla="*/ 3421380 w 5171122"/>
              <a:gd name="connsiteY2240" fmla="*/ 1339075 h 2863886"/>
              <a:gd name="connsiteX2241" fmla="*/ 3422333 w 5171122"/>
              <a:gd name="connsiteY2241" fmla="*/ 1338122 h 2863886"/>
              <a:gd name="connsiteX2242" fmla="*/ 3423285 w 5171122"/>
              <a:gd name="connsiteY2242" fmla="*/ 1337170 h 2863886"/>
              <a:gd name="connsiteX2243" fmla="*/ 3423285 w 5171122"/>
              <a:gd name="connsiteY2243" fmla="*/ 1336217 h 2863886"/>
              <a:gd name="connsiteX2244" fmla="*/ 3424238 w 5171122"/>
              <a:gd name="connsiteY2244" fmla="*/ 1334312 h 2863886"/>
              <a:gd name="connsiteX2245" fmla="*/ 3425190 w 5171122"/>
              <a:gd name="connsiteY2245" fmla="*/ 1332407 h 2863886"/>
              <a:gd name="connsiteX2246" fmla="*/ 3426143 w 5171122"/>
              <a:gd name="connsiteY2246" fmla="*/ 1330502 h 2863886"/>
              <a:gd name="connsiteX2247" fmla="*/ 3426143 w 5171122"/>
              <a:gd name="connsiteY2247" fmla="*/ 1328597 h 2863886"/>
              <a:gd name="connsiteX2248" fmla="*/ 3426143 w 5171122"/>
              <a:gd name="connsiteY2248" fmla="*/ 1328597 h 2863886"/>
              <a:gd name="connsiteX2249" fmla="*/ 3625215 w 5171122"/>
              <a:gd name="connsiteY2249" fmla="*/ 1328597 h 2863886"/>
              <a:gd name="connsiteX2250" fmla="*/ 3625215 w 5171122"/>
              <a:gd name="connsiteY2250" fmla="*/ 1328597 h 2863886"/>
              <a:gd name="connsiteX2251" fmla="*/ 3625215 w 5171122"/>
              <a:gd name="connsiteY2251" fmla="*/ 1330502 h 2863886"/>
              <a:gd name="connsiteX2252" fmla="*/ 3626168 w 5171122"/>
              <a:gd name="connsiteY2252" fmla="*/ 1332407 h 2863886"/>
              <a:gd name="connsiteX2253" fmla="*/ 3627120 w 5171122"/>
              <a:gd name="connsiteY2253" fmla="*/ 1334312 h 2863886"/>
              <a:gd name="connsiteX2254" fmla="*/ 3628073 w 5171122"/>
              <a:gd name="connsiteY2254" fmla="*/ 1336217 h 2863886"/>
              <a:gd name="connsiteX2255" fmla="*/ 3628073 w 5171122"/>
              <a:gd name="connsiteY2255" fmla="*/ 1337170 h 2863886"/>
              <a:gd name="connsiteX2256" fmla="*/ 3629025 w 5171122"/>
              <a:gd name="connsiteY2256" fmla="*/ 1338122 h 2863886"/>
              <a:gd name="connsiteX2257" fmla="*/ 3629978 w 5171122"/>
              <a:gd name="connsiteY2257" fmla="*/ 1339075 h 2863886"/>
              <a:gd name="connsiteX2258" fmla="*/ 3630930 w 5171122"/>
              <a:gd name="connsiteY2258" fmla="*/ 1340980 h 2863886"/>
              <a:gd name="connsiteX2259" fmla="*/ 3631883 w 5171122"/>
              <a:gd name="connsiteY2259" fmla="*/ 1341932 h 2863886"/>
              <a:gd name="connsiteX2260" fmla="*/ 3632835 w 5171122"/>
              <a:gd name="connsiteY2260" fmla="*/ 1342885 h 2863886"/>
              <a:gd name="connsiteX2261" fmla="*/ 3633788 w 5171122"/>
              <a:gd name="connsiteY2261" fmla="*/ 1343837 h 2863886"/>
              <a:gd name="connsiteX2262" fmla="*/ 3634740 w 5171122"/>
              <a:gd name="connsiteY2262" fmla="*/ 1344790 h 2863886"/>
              <a:gd name="connsiteX2263" fmla="*/ 3635693 w 5171122"/>
              <a:gd name="connsiteY2263" fmla="*/ 1345742 h 2863886"/>
              <a:gd name="connsiteX2264" fmla="*/ 3636645 w 5171122"/>
              <a:gd name="connsiteY2264" fmla="*/ 1346695 h 2863886"/>
              <a:gd name="connsiteX2265" fmla="*/ 3637598 w 5171122"/>
              <a:gd name="connsiteY2265" fmla="*/ 1346695 h 2863886"/>
              <a:gd name="connsiteX2266" fmla="*/ 3639503 w 5171122"/>
              <a:gd name="connsiteY2266" fmla="*/ 1347647 h 2863886"/>
              <a:gd name="connsiteX2267" fmla="*/ 3641408 w 5171122"/>
              <a:gd name="connsiteY2267" fmla="*/ 1348600 h 2863886"/>
              <a:gd name="connsiteX2268" fmla="*/ 3643313 w 5171122"/>
              <a:gd name="connsiteY2268" fmla="*/ 1349552 h 2863886"/>
              <a:gd name="connsiteX2269" fmla="*/ 3644265 w 5171122"/>
              <a:gd name="connsiteY2269" fmla="*/ 1349552 h 2863886"/>
              <a:gd name="connsiteX2270" fmla="*/ 3646170 w 5171122"/>
              <a:gd name="connsiteY2270" fmla="*/ 1349552 h 2863886"/>
              <a:gd name="connsiteX2271" fmla="*/ 3648075 w 5171122"/>
              <a:gd name="connsiteY2271" fmla="*/ 1349552 h 2863886"/>
              <a:gd name="connsiteX2272" fmla="*/ 3649980 w 5171122"/>
              <a:gd name="connsiteY2272" fmla="*/ 1349552 h 2863886"/>
              <a:gd name="connsiteX2273" fmla="*/ 3650933 w 5171122"/>
              <a:gd name="connsiteY2273" fmla="*/ 1349552 h 2863886"/>
              <a:gd name="connsiteX2274" fmla="*/ 3651885 w 5171122"/>
              <a:gd name="connsiteY2274" fmla="*/ 1349552 h 2863886"/>
              <a:gd name="connsiteX2275" fmla="*/ 3653790 w 5171122"/>
              <a:gd name="connsiteY2275" fmla="*/ 1349552 h 2863886"/>
              <a:gd name="connsiteX2276" fmla="*/ 3655695 w 5171122"/>
              <a:gd name="connsiteY2276" fmla="*/ 1349552 h 2863886"/>
              <a:gd name="connsiteX2277" fmla="*/ 3657600 w 5171122"/>
              <a:gd name="connsiteY2277" fmla="*/ 1349552 h 2863886"/>
              <a:gd name="connsiteX2278" fmla="*/ 3659505 w 5171122"/>
              <a:gd name="connsiteY2278" fmla="*/ 1349552 h 2863886"/>
              <a:gd name="connsiteX2279" fmla="*/ 3659505 w 5171122"/>
              <a:gd name="connsiteY2279" fmla="*/ 1349552 h 2863886"/>
              <a:gd name="connsiteX2280" fmla="*/ 3758565 w 5171122"/>
              <a:gd name="connsiteY2280" fmla="*/ 1521955 h 2863886"/>
              <a:gd name="connsiteX2281" fmla="*/ 3758565 w 5171122"/>
              <a:gd name="connsiteY2281" fmla="*/ 1521955 h 2863886"/>
              <a:gd name="connsiteX2282" fmla="*/ 3757613 w 5171122"/>
              <a:gd name="connsiteY2282" fmla="*/ 1522907 h 2863886"/>
              <a:gd name="connsiteX2283" fmla="*/ 3756660 w 5171122"/>
              <a:gd name="connsiteY2283" fmla="*/ 1523860 h 2863886"/>
              <a:gd name="connsiteX2284" fmla="*/ 3755708 w 5171122"/>
              <a:gd name="connsiteY2284" fmla="*/ 1524812 h 2863886"/>
              <a:gd name="connsiteX2285" fmla="*/ 3754755 w 5171122"/>
              <a:gd name="connsiteY2285" fmla="*/ 1525765 h 2863886"/>
              <a:gd name="connsiteX2286" fmla="*/ 3753803 w 5171122"/>
              <a:gd name="connsiteY2286" fmla="*/ 1526717 h 2863886"/>
              <a:gd name="connsiteX2287" fmla="*/ 3753803 w 5171122"/>
              <a:gd name="connsiteY2287" fmla="*/ 1527670 h 2863886"/>
              <a:gd name="connsiteX2288" fmla="*/ 3752850 w 5171122"/>
              <a:gd name="connsiteY2288" fmla="*/ 1529575 h 2863886"/>
              <a:gd name="connsiteX2289" fmla="*/ 3751898 w 5171122"/>
              <a:gd name="connsiteY2289" fmla="*/ 1531480 h 2863886"/>
              <a:gd name="connsiteX2290" fmla="*/ 3750945 w 5171122"/>
              <a:gd name="connsiteY2290" fmla="*/ 1533385 h 2863886"/>
              <a:gd name="connsiteX2291" fmla="*/ 3750945 w 5171122"/>
              <a:gd name="connsiteY2291" fmla="*/ 1534337 h 2863886"/>
              <a:gd name="connsiteX2292" fmla="*/ 3750945 w 5171122"/>
              <a:gd name="connsiteY2292" fmla="*/ 1536242 h 2863886"/>
              <a:gd name="connsiteX2293" fmla="*/ 3750945 w 5171122"/>
              <a:gd name="connsiteY2293" fmla="*/ 1538147 h 2863886"/>
              <a:gd name="connsiteX2294" fmla="*/ 3750945 w 5171122"/>
              <a:gd name="connsiteY2294" fmla="*/ 1540052 h 2863886"/>
              <a:gd name="connsiteX2295" fmla="*/ 3750945 w 5171122"/>
              <a:gd name="connsiteY2295" fmla="*/ 1541005 h 2863886"/>
              <a:gd name="connsiteX2296" fmla="*/ 3750945 w 5171122"/>
              <a:gd name="connsiteY2296" fmla="*/ 1541957 h 2863886"/>
              <a:gd name="connsiteX2297" fmla="*/ 3750945 w 5171122"/>
              <a:gd name="connsiteY2297" fmla="*/ 1543862 h 2863886"/>
              <a:gd name="connsiteX2298" fmla="*/ 3750945 w 5171122"/>
              <a:gd name="connsiteY2298" fmla="*/ 1545767 h 2863886"/>
              <a:gd name="connsiteX2299" fmla="*/ 3750945 w 5171122"/>
              <a:gd name="connsiteY2299" fmla="*/ 1547672 h 2863886"/>
              <a:gd name="connsiteX2300" fmla="*/ 3750945 w 5171122"/>
              <a:gd name="connsiteY2300" fmla="*/ 1549577 h 2863886"/>
              <a:gd name="connsiteX2301" fmla="*/ 3751898 w 5171122"/>
              <a:gd name="connsiteY2301" fmla="*/ 1551482 h 2863886"/>
              <a:gd name="connsiteX2302" fmla="*/ 3752850 w 5171122"/>
              <a:gd name="connsiteY2302" fmla="*/ 1553387 h 2863886"/>
              <a:gd name="connsiteX2303" fmla="*/ 3753803 w 5171122"/>
              <a:gd name="connsiteY2303" fmla="*/ 1555292 h 2863886"/>
              <a:gd name="connsiteX2304" fmla="*/ 3753803 w 5171122"/>
              <a:gd name="connsiteY2304" fmla="*/ 1556245 h 2863886"/>
              <a:gd name="connsiteX2305" fmla="*/ 3754755 w 5171122"/>
              <a:gd name="connsiteY2305" fmla="*/ 1557197 h 2863886"/>
              <a:gd name="connsiteX2306" fmla="*/ 3755708 w 5171122"/>
              <a:gd name="connsiteY2306" fmla="*/ 1558150 h 2863886"/>
              <a:gd name="connsiteX2307" fmla="*/ 3756660 w 5171122"/>
              <a:gd name="connsiteY2307" fmla="*/ 1559102 h 2863886"/>
              <a:gd name="connsiteX2308" fmla="*/ 3757613 w 5171122"/>
              <a:gd name="connsiteY2308" fmla="*/ 1560055 h 2863886"/>
              <a:gd name="connsiteX2309" fmla="*/ 3758565 w 5171122"/>
              <a:gd name="connsiteY2309" fmla="*/ 1561007 h 2863886"/>
              <a:gd name="connsiteX2310" fmla="*/ 3758565 w 5171122"/>
              <a:gd name="connsiteY2310" fmla="*/ 1561007 h 2863886"/>
              <a:gd name="connsiteX2311" fmla="*/ 3659505 w 5171122"/>
              <a:gd name="connsiteY2311" fmla="*/ 1733410 h 2863886"/>
              <a:gd name="connsiteX2312" fmla="*/ 3629025 w 5171122"/>
              <a:gd name="connsiteY2312" fmla="*/ 1744840 h 2863886"/>
              <a:gd name="connsiteX2313" fmla="*/ 3638550 w 5171122"/>
              <a:gd name="connsiteY2313" fmla="*/ 1781035 h 2863886"/>
              <a:gd name="connsiteX2314" fmla="*/ 3674745 w 5171122"/>
              <a:gd name="connsiteY2314" fmla="*/ 1771510 h 2863886"/>
              <a:gd name="connsiteX2315" fmla="*/ 3669983 w 5171122"/>
              <a:gd name="connsiteY2315" fmla="*/ 1739125 h 2863886"/>
              <a:gd name="connsiteX2316" fmla="*/ 3769043 w 5171122"/>
              <a:gd name="connsiteY2316" fmla="*/ 1566722 h 2863886"/>
              <a:gd name="connsiteX2317" fmla="*/ 3769043 w 5171122"/>
              <a:gd name="connsiteY2317" fmla="*/ 1566722 h 2863886"/>
              <a:gd name="connsiteX2318" fmla="*/ 3770948 w 5171122"/>
              <a:gd name="connsiteY2318" fmla="*/ 1566722 h 2863886"/>
              <a:gd name="connsiteX2319" fmla="*/ 3772853 w 5171122"/>
              <a:gd name="connsiteY2319" fmla="*/ 1566722 h 2863886"/>
              <a:gd name="connsiteX2320" fmla="*/ 3774758 w 5171122"/>
              <a:gd name="connsiteY2320" fmla="*/ 1566722 h 2863886"/>
              <a:gd name="connsiteX2321" fmla="*/ 3776663 w 5171122"/>
              <a:gd name="connsiteY2321" fmla="*/ 1566722 h 2863886"/>
              <a:gd name="connsiteX2322" fmla="*/ 3777615 w 5171122"/>
              <a:gd name="connsiteY2322" fmla="*/ 1566722 h 2863886"/>
              <a:gd name="connsiteX2323" fmla="*/ 3778568 w 5171122"/>
              <a:gd name="connsiteY2323" fmla="*/ 1566722 h 2863886"/>
              <a:gd name="connsiteX2324" fmla="*/ 3780473 w 5171122"/>
              <a:gd name="connsiteY2324" fmla="*/ 1566722 h 2863886"/>
              <a:gd name="connsiteX2325" fmla="*/ 3782378 w 5171122"/>
              <a:gd name="connsiteY2325" fmla="*/ 1566722 h 2863886"/>
              <a:gd name="connsiteX2326" fmla="*/ 3784283 w 5171122"/>
              <a:gd name="connsiteY2326" fmla="*/ 1566722 h 2863886"/>
              <a:gd name="connsiteX2327" fmla="*/ 3785235 w 5171122"/>
              <a:gd name="connsiteY2327" fmla="*/ 1566722 h 2863886"/>
              <a:gd name="connsiteX2328" fmla="*/ 3787140 w 5171122"/>
              <a:gd name="connsiteY2328" fmla="*/ 1565770 h 2863886"/>
              <a:gd name="connsiteX2329" fmla="*/ 3789045 w 5171122"/>
              <a:gd name="connsiteY2329" fmla="*/ 1564817 h 2863886"/>
              <a:gd name="connsiteX2330" fmla="*/ 3790950 w 5171122"/>
              <a:gd name="connsiteY2330" fmla="*/ 1563865 h 2863886"/>
              <a:gd name="connsiteX2331" fmla="*/ 3791903 w 5171122"/>
              <a:gd name="connsiteY2331" fmla="*/ 1563865 h 2863886"/>
              <a:gd name="connsiteX2332" fmla="*/ 3792855 w 5171122"/>
              <a:gd name="connsiteY2332" fmla="*/ 1562912 h 2863886"/>
              <a:gd name="connsiteX2333" fmla="*/ 3793808 w 5171122"/>
              <a:gd name="connsiteY2333" fmla="*/ 1561960 h 2863886"/>
              <a:gd name="connsiteX2334" fmla="*/ 3794760 w 5171122"/>
              <a:gd name="connsiteY2334" fmla="*/ 1561007 h 2863886"/>
              <a:gd name="connsiteX2335" fmla="*/ 3795713 w 5171122"/>
              <a:gd name="connsiteY2335" fmla="*/ 1560055 h 2863886"/>
              <a:gd name="connsiteX2336" fmla="*/ 3796665 w 5171122"/>
              <a:gd name="connsiteY2336" fmla="*/ 1559102 h 2863886"/>
              <a:gd name="connsiteX2337" fmla="*/ 3797618 w 5171122"/>
              <a:gd name="connsiteY2337" fmla="*/ 1558150 h 2863886"/>
              <a:gd name="connsiteX2338" fmla="*/ 3798570 w 5171122"/>
              <a:gd name="connsiteY2338" fmla="*/ 1557197 h 2863886"/>
              <a:gd name="connsiteX2339" fmla="*/ 3799523 w 5171122"/>
              <a:gd name="connsiteY2339" fmla="*/ 1556245 h 2863886"/>
              <a:gd name="connsiteX2340" fmla="*/ 3800475 w 5171122"/>
              <a:gd name="connsiteY2340" fmla="*/ 1555292 h 2863886"/>
              <a:gd name="connsiteX2341" fmla="*/ 3800475 w 5171122"/>
              <a:gd name="connsiteY2341" fmla="*/ 1554340 h 2863886"/>
              <a:gd name="connsiteX2342" fmla="*/ 3801428 w 5171122"/>
              <a:gd name="connsiteY2342" fmla="*/ 1552435 h 2863886"/>
              <a:gd name="connsiteX2343" fmla="*/ 3802380 w 5171122"/>
              <a:gd name="connsiteY2343" fmla="*/ 1550530 h 2863886"/>
              <a:gd name="connsiteX2344" fmla="*/ 3803333 w 5171122"/>
              <a:gd name="connsiteY2344" fmla="*/ 1548625 h 2863886"/>
              <a:gd name="connsiteX2345" fmla="*/ 3803333 w 5171122"/>
              <a:gd name="connsiteY2345" fmla="*/ 1546720 h 2863886"/>
              <a:gd name="connsiteX2346" fmla="*/ 3803333 w 5171122"/>
              <a:gd name="connsiteY2346" fmla="*/ 1546720 h 2863886"/>
              <a:gd name="connsiteX2347" fmla="*/ 4002405 w 5171122"/>
              <a:gd name="connsiteY2347" fmla="*/ 1546720 h 2863886"/>
              <a:gd name="connsiteX2348" fmla="*/ 4002405 w 5171122"/>
              <a:gd name="connsiteY2348" fmla="*/ 1546720 h 2863886"/>
              <a:gd name="connsiteX2349" fmla="*/ 4003358 w 5171122"/>
              <a:gd name="connsiteY2349" fmla="*/ 1549577 h 2863886"/>
              <a:gd name="connsiteX2350" fmla="*/ 4004310 w 5171122"/>
              <a:gd name="connsiteY2350" fmla="*/ 1551482 h 2863886"/>
              <a:gd name="connsiteX2351" fmla="*/ 4005263 w 5171122"/>
              <a:gd name="connsiteY2351" fmla="*/ 1553387 h 2863886"/>
              <a:gd name="connsiteX2352" fmla="*/ 4006215 w 5171122"/>
              <a:gd name="connsiteY2352" fmla="*/ 1555292 h 2863886"/>
              <a:gd name="connsiteX2353" fmla="*/ 4008120 w 5171122"/>
              <a:gd name="connsiteY2353" fmla="*/ 1557197 h 2863886"/>
              <a:gd name="connsiteX2354" fmla="*/ 4010025 w 5171122"/>
              <a:gd name="connsiteY2354" fmla="*/ 1559102 h 2863886"/>
              <a:gd name="connsiteX2355" fmla="*/ 4011930 w 5171122"/>
              <a:gd name="connsiteY2355" fmla="*/ 1561007 h 2863886"/>
              <a:gd name="connsiteX2356" fmla="*/ 4013835 w 5171122"/>
              <a:gd name="connsiteY2356" fmla="*/ 1562912 h 2863886"/>
              <a:gd name="connsiteX2357" fmla="*/ 4014788 w 5171122"/>
              <a:gd name="connsiteY2357" fmla="*/ 1563865 h 2863886"/>
              <a:gd name="connsiteX2358" fmla="*/ 4015740 w 5171122"/>
              <a:gd name="connsiteY2358" fmla="*/ 1564817 h 2863886"/>
              <a:gd name="connsiteX2359" fmla="*/ 4018598 w 5171122"/>
              <a:gd name="connsiteY2359" fmla="*/ 1565770 h 2863886"/>
              <a:gd name="connsiteX2360" fmla="*/ 4021455 w 5171122"/>
              <a:gd name="connsiteY2360" fmla="*/ 1566722 h 2863886"/>
              <a:gd name="connsiteX2361" fmla="*/ 4024313 w 5171122"/>
              <a:gd name="connsiteY2361" fmla="*/ 1567675 h 2863886"/>
              <a:gd name="connsiteX2362" fmla="*/ 4027170 w 5171122"/>
              <a:gd name="connsiteY2362" fmla="*/ 1567675 h 2863886"/>
              <a:gd name="connsiteX2363" fmla="*/ 4029075 w 5171122"/>
              <a:gd name="connsiteY2363" fmla="*/ 1567675 h 2863886"/>
              <a:gd name="connsiteX2364" fmla="*/ 4030028 w 5171122"/>
              <a:gd name="connsiteY2364" fmla="*/ 1567675 h 2863886"/>
              <a:gd name="connsiteX2365" fmla="*/ 4032885 w 5171122"/>
              <a:gd name="connsiteY2365" fmla="*/ 1567675 h 2863886"/>
              <a:gd name="connsiteX2366" fmla="*/ 4035743 w 5171122"/>
              <a:gd name="connsiteY2366" fmla="*/ 1567675 h 2863886"/>
              <a:gd name="connsiteX2367" fmla="*/ 4038600 w 5171122"/>
              <a:gd name="connsiteY2367" fmla="*/ 1566722 h 2863886"/>
              <a:gd name="connsiteX2368" fmla="*/ 4041458 w 5171122"/>
              <a:gd name="connsiteY2368" fmla="*/ 1565770 h 2863886"/>
              <a:gd name="connsiteX2369" fmla="*/ 4043363 w 5171122"/>
              <a:gd name="connsiteY2369" fmla="*/ 1564817 h 2863886"/>
              <a:gd name="connsiteX2370" fmla="*/ 4045268 w 5171122"/>
              <a:gd name="connsiteY2370" fmla="*/ 1563865 h 2863886"/>
              <a:gd name="connsiteX2371" fmla="*/ 4047173 w 5171122"/>
              <a:gd name="connsiteY2371" fmla="*/ 1561960 h 2863886"/>
              <a:gd name="connsiteX2372" fmla="*/ 4049078 w 5171122"/>
              <a:gd name="connsiteY2372" fmla="*/ 1560055 h 2863886"/>
              <a:gd name="connsiteX2373" fmla="*/ 4050983 w 5171122"/>
              <a:gd name="connsiteY2373" fmla="*/ 1558150 h 2863886"/>
              <a:gd name="connsiteX2374" fmla="*/ 4052888 w 5171122"/>
              <a:gd name="connsiteY2374" fmla="*/ 1556245 h 2863886"/>
              <a:gd name="connsiteX2375" fmla="*/ 4053840 w 5171122"/>
              <a:gd name="connsiteY2375" fmla="*/ 1555292 h 2863886"/>
              <a:gd name="connsiteX2376" fmla="*/ 4054793 w 5171122"/>
              <a:gd name="connsiteY2376" fmla="*/ 1554340 h 2863886"/>
              <a:gd name="connsiteX2377" fmla="*/ 4055745 w 5171122"/>
              <a:gd name="connsiteY2377" fmla="*/ 1551482 h 2863886"/>
              <a:gd name="connsiteX2378" fmla="*/ 4056698 w 5171122"/>
              <a:gd name="connsiteY2378" fmla="*/ 1548625 h 2863886"/>
              <a:gd name="connsiteX2379" fmla="*/ 4057650 w 5171122"/>
              <a:gd name="connsiteY2379" fmla="*/ 1545767 h 2863886"/>
              <a:gd name="connsiteX2380" fmla="*/ 4057650 w 5171122"/>
              <a:gd name="connsiteY2380" fmla="*/ 1542910 h 2863886"/>
              <a:gd name="connsiteX2381" fmla="*/ 4057650 w 5171122"/>
              <a:gd name="connsiteY2381" fmla="*/ 1541005 h 2863886"/>
              <a:gd name="connsiteX2382" fmla="*/ 4057650 w 5171122"/>
              <a:gd name="connsiteY2382" fmla="*/ 1540052 h 2863886"/>
              <a:gd name="connsiteX2383" fmla="*/ 4057650 w 5171122"/>
              <a:gd name="connsiteY2383" fmla="*/ 1537195 h 2863886"/>
              <a:gd name="connsiteX2384" fmla="*/ 4057650 w 5171122"/>
              <a:gd name="connsiteY2384" fmla="*/ 1534337 h 2863886"/>
              <a:gd name="connsiteX2385" fmla="*/ 4056698 w 5171122"/>
              <a:gd name="connsiteY2385" fmla="*/ 1531480 h 2863886"/>
              <a:gd name="connsiteX2386" fmla="*/ 4055745 w 5171122"/>
              <a:gd name="connsiteY2386" fmla="*/ 1528622 h 2863886"/>
              <a:gd name="connsiteX2387" fmla="*/ 4054793 w 5171122"/>
              <a:gd name="connsiteY2387" fmla="*/ 1526717 h 2863886"/>
              <a:gd name="connsiteX2388" fmla="*/ 4053840 w 5171122"/>
              <a:gd name="connsiteY2388" fmla="*/ 1524812 h 2863886"/>
              <a:gd name="connsiteX2389" fmla="*/ 4051935 w 5171122"/>
              <a:gd name="connsiteY2389" fmla="*/ 1522907 h 2863886"/>
              <a:gd name="connsiteX2390" fmla="*/ 4050030 w 5171122"/>
              <a:gd name="connsiteY2390" fmla="*/ 1521002 h 2863886"/>
              <a:gd name="connsiteX2391" fmla="*/ 4050030 w 5171122"/>
              <a:gd name="connsiteY2391" fmla="*/ 1521002 h 2863886"/>
              <a:gd name="connsiteX2392" fmla="*/ 4149090 w 5171122"/>
              <a:gd name="connsiteY2392" fmla="*/ 1348600 h 2863886"/>
              <a:gd name="connsiteX2393" fmla="*/ 4149090 w 5171122"/>
              <a:gd name="connsiteY2393" fmla="*/ 1348600 h 2863886"/>
              <a:gd name="connsiteX2394" fmla="*/ 4150995 w 5171122"/>
              <a:gd name="connsiteY2394" fmla="*/ 1348600 h 2863886"/>
              <a:gd name="connsiteX2395" fmla="*/ 4152900 w 5171122"/>
              <a:gd name="connsiteY2395" fmla="*/ 1348600 h 2863886"/>
              <a:gd name="connsiteX2396" fmla="*/ 4154805 w 5171122"/>
              <a:gd name="connsiteY2396" fmla="*/ 1348600 h 2863886"/>
              <a:gd name="connsiteX2397" fmla="*/ 4156710 w 5171122"/>
              <a:gd name="connsiteY2397" fmla="*/ 1348600 h 2863886"/>
              <a:gd name="connsiteX2398" fmla="*/ 4157663 w 5171122"/>
              <a:gd name="connsiteY2398" fmla="*/ 1348600 h 2863886"/>
              <a:gd name="connsiteX2399" fmla="*/ 4158615 w 5171122"/>
              <a:gd name="connsiteY2399" fmla="*/ 1348600 h 2863886"/>
              <a:gd name="connsiteX2400" fmla="*/ 4160520 w 5171122"/>
              <a:gd name="connsiteY2400" fmla="*/ 1348600 h 2863886"/>
              <a:gd name="connsiteX2401" fmla="*/ 4162425 w 5171122"/>
              <a:gd name="connsiteY2401" fmla="*/ 1348600 h 2863886"/>
              <a:gd name="connsiteX2402" fmla="*/ 4164330 w 5171122"/>
              <a:gd name="connsiteY2402" fmla="*/ 1348600 h 2863886"/>
              <a:gd name="connsiteX2403" fmla="*/ 4165283 w 5171122"/>
              <a:gd name="connsiteY2403" fmla="*/ 1348600 h 2863886"/>
              <a:gd name="connsiteX2404" fmla="*/ 4167188 w 5171122"/>
              <a:gd name="connsiteY2404" fmla="*/ 1347647 h 2863886"/>
              <a:gd name="connsiteX2405" fmla="*/ 4169093 w 5171122"/>
              <a:gd name="connsiteY2405" fmla="*/ 1346695 h 2863886"/>
              <a:gd name="connsiteX2406" fmla="*/ 4170998 w 5171122"/>
              <a:gd name="connsiteY2406" fmla="*/ 1345742 h 2863886"/>
              <a:gd name="connsiteX2407" fmla="*/ 4171950 w 5171122"/>
              <a:gd name="connsiteY2407" fmla="*/ 1345742 h 2863886"/>
              <a:gd name="connsiteX2408" fmla="*/ 4172903 w 5171122"/>
              <a:gd name="connsiteY2408" fmla="*/ 1344790 h 2863886"/>
              <a:gd name="connsiteX2409" fmla="*/ 4173855 w 5171122"/>
              <a:gd name="connsiteY2409" fmla="*/ 1343837 h 2863886"/>
              <a:gd name="connsiteX2410" fmla="*/ 4174808 w 5171122"/>
              <a:gd name="connsiteY2410" fmla="*/ 1342885 h 2863886"/>
              <a:gd name="connsiteX2411" fmla="*/ 4175760 w 5171122"/>
              <a:gd name="connsiteY2411" fmla="*/ 1341932 h 2863886"/>
              <a:gd name="connsiteX2412" fmla="*/ 4176713 w 5171122"/>
              <a:gd name="connsiteY2412" fmla="*/ 1340980 h 2863886"/>
              <a:gd name="connsiteX2413" fmla="*/ 4177665 w 5171122"/>
              <a:gd name="connsiteY2413" fmla="*/ 1340027 h 2863886"/>
              <a:gd name="connsiteX2414" fmla="*/ 4178618 w 5171122"/>
              <a:gd name="connsiteY2414" fmla="*/ 1339075 h 2863886"/>
              <a:gd name="connsiteX2415" fmla="*/ 4179570 w 5171122"/>
              <a:gd name="connsiteY2415" fmla="*/ 1338122 h 2863886"/>
              <a:gd name="connsiteX2416" fmla="*/ 4180523 w 5171122"/>
              <a:gd name="connsiteY2416" fmla="*/ 1337170 h 2863886"/>
              <a:gd name="connsiteX2417" fmla="*/ 4180523 w 5171122"/>
              <a:gd name="connsiteY2417" fmla="*/ 1336217 h 2863886"/>
              <a:gd name="connsiteX2418" fmla="*/ 4181475 w 5171122"/>
              <a:gd name="connsiteY2418" fmla="*/ 1334312 h 2863886"/>
              <a:gd name="connsiteX2419" fmla="*/ 4182428 w 5171122"/>
              <a:gd name="connsiteY2419" fmla="*/ 1332407 h 2863886"/>
              <a:gd name="connsiteX2420" fmla="*/ 4183380 w 5171122"/>
              <a:gd name="connsiteY2420" fmla="*/ 1330502 h 2863886"/>
              <a:gd name="connsiteX2421" fmla="*/ 4183380 w 5171122"/>
              <a:gd name="connsiteY2421" fmla="*/ 1328597 h 2863886"/>
              <a:gd name="connsiteX2422" fmla="*/ 4183380 w 5171122"/>
              <a:gd name="connsiteY2422" fmla="*/ 1328597 h 2863886"/>
              <a:gd name="connsiteX2423" fmla="*/ 4382453 w 5171122"/>
              <a:gd name="connsiteY2423" fmla="*/ 1328597 h 2863886"/>
              <a:gd name="connsiteX2424" fmla="*/ 4408170 w 5171122"/>
              <a:gd name="connsiteY2424" fmla="*/ 1348600 h 2863886"/>
              <a:gd name="connsiteX2425" fmla="*/ 4433888 w 5171122"/>
              <a:gd name="connsiteY2425" fmla="*/ 1322882 h 2863886"/>
              <a:gd name="connsiteX2426" fmla="*/ 4408170 w 5171122"/>
              <a:gd name="connsiteY2426" fmla="*/ 1297165 h 2863886"/>
              <a:gd name="connsiteX2427" fmla="*/ 4382453 w 5171122"/>
              <a:gd name="connsiteY2427" fmla="*/ 1317167 h 2863886"/>
              <a:gd name="connsiteX2428" fmla="*/ 4183380 w 5171122"/>
              <a:gd name="connsiteY2428" fmla="*/ 1317167 h 2863886"/>
              <a:gd name="connsiteX2429" fmla="*/ 4183380 w 5171122"/>
              <a:gd name="connsiteY2429" fmla="*/ 1317167 h 2863886"/>
              <a:gd name="connsiteX2430" fmla="*/ 4183380 w 5171122"/>
              <a:gd name="connsiteY2430" fmla="*/ 1315262 h 2863886"/>
              <a:gd name="connsiteX2431" fmla="*/ 4182428 w 5171122"/>
              <a:gd name="connsiteY2431" fmla="*/ 1313357 h 2863886"/>
              <a:gd name="connsiteX2432" fmla="*/ 4181475 w 5171122"/>
              <a:gd name="connsiteY2432" fmla="*/ 1311452 h 2863886"/>
              <a:gd name="connsiteX2433" fmla="*/ 4180523 w 5171122"/>
              <a:gd name="connsiteY2433" fmla="*/ 1309547 h 2863886"/>
              <a:gd name="connsiteX2434" fmla="*/ 4180523 w 5171122"/>
              <a:gd name="connsiteY2434" fmla="*/ 1308595 h 2863886"/>
              <a:gd name="connsiteX2435" fmla="*/ 4179570 w 5171122"/>
              <a:gd name="connsiteY2435" fmla="*/ 1307642 h 2863886"/>
              <a:gd name="connsiteX2436" fmla="*/ 4178618 w 5171122"/>
              <a:gd name="connsiteY2436" fmla="*/ 1306690 h 2863886"/>
              <a:gd name="connsiteX2437" fmla="*/ 4177665 w 5171122"/>
              <a:gd name="connsiteY2437" fmla="*/ 1305737 h 2863886"/>
              <a:gd name="connsiteX2438" fmla="*/ 4176713 w 5171122"/>
              <a:gd name="connsiteY2438" fmla="*/ 1304785 h 2863886"/>
              <a:gd name="connsiteX2439" fmla="*/ 4175760 w 5171122"/>
              <a:gd name="connsiteY2439" fmla="*/ 1303832 h 2863886"/>
              <a:gd name="connsiteX2440" fmla="*/ 4174808 w 5171122"/>
              <a:gd name="connsiteY2440" fmla="*/ 1302880 h 2863886"/>
              <a:gd name="connsiteX2441" fmla="*/ 4173855 w 5171122"/>
              <a:gd name="connsiteY2441" fmla="*/ 1301927 h 2863886"/>
              <a:gd name="connsiteX2442" fmla="*/ 4172903 w 5171122"/>
              <a:gd name="connsiteY2442" fmla="*/ 1300975 h 2863886"/>
              <a:gd name="connsiteX2443" fmla="*/ 4171950 w 5171122"/>
              <a:gd name="connsiteY2443" fmla="*/ 1300022 h 2863886"/>
              <a:gd name="connsiteX2444" fmla="*/ 4170998 w 5171122"/>
              <a:gd name="connsiteY2444" fmla="*/ 1300022 h 2863886"/>
              <a:gd name="connsiteX2445" fmla="*/ 4169093 w 5171122"/>
              <a:gd name="connsiteY2445" fmla="*/ 1299070 h 2863886"/>
              <a:gd name="connsiteX2446" fmla="*/ 4167188 w 5171122"/>
              <a:gd name="connsiteY2446" fmla="*/ 1298117 h 2863886"/>
              <a:gd name="connsiteX2447" fmla="*/ 4165283 w 5171122"/>
              <a:gd name="connsiteY2447" fmla="*/ 1297165 h 2863886"/>
              <a:gd name="connsiteX2448" fmla="*/ 4163378 w 5171122"/>
              <a:gd name="connsiteY2448" fmla="*/ 1297165 h 2863886"/>
              <a:gd name="connsiteX2449" fmla="*/ 4161473 w 5171122"/>
              <a:gd name="connsiteY2449" fmla="*/ 1297165 h 2863886"/>
              <a:gd name="connsiteX2450" fmla="*/ 4159568 w 5171122"/>
              <a:gd name="connsiteY2450" fmla="*/ 1297165 h 2863886"/>
              <a:gd name="connsiteX2451" fmla="*/ 4157663 w 5171122"/>
              <a:gd name="connsiteY2451" fmla="*/ 1297165 h 2863886"/>
              <a:gd name="connsiteX2452" fmla="*/ 4156710 w 5171122"/>
              <a:gd name="connsiteY2452" fmla="*/ 1297165 h 2863886"/>
              <a:gd name="connsiteX2453" fmla="*/ 4155758 w 5171122"/>
              <a:gd name="connsiteY2453" fmla="*/ 1297165 h 2863886"/>
              <a:gd name="connsiteX2454" fmla="*/ 4153853 w 5171122"/>
              <a:gd name="connsiteY2454" fmla="*/ 1297165 h 2863886"/>
              <a:gd name="connsiteX2455" fmla="*/ 4151948 w 5171122"/>
              <a:gd name="connsiteY2455" fmla="*/ 1297165 h 2863886"/>
              <a:gd name="connsiteX2456" fmla="*/ 4150043 w 5171122"/>
              <a:gd name="connsiteY2456" fmla="*/ 1297165 h 2863886"/>
              <a:gd name="connsiteX2457" fmla="*/ 4148138 w 5171122"/>
              <a:gd name="connsiteY2457" fmla="*/ 1297165 h 2863886"/>
              <a:gd name="connsiteX2458" fmla="*/ 4148138 w 5171122"/>
              <a:gd name="connsiteY2458" fmla="*/ 1297165 h 2863886"/>
              <a:gd name="connsiteX2459" fmla="*/ 4038600 w 5171122"/>
              <a:gd name="connsiteY2459" fmla="*/ 1125715 h 2863886"/>
              <a:gd name="connsiteX2460" fmla="*/ 4038600 w 5171122"/>
              <a:gd name="connsiteY2460" fmla="*/ 1125715 h 2863886"/>
              <a:gd name="connsiteX2461" fmla="*/ 4039553 w 5171122"/>
              <a:gd name="connsiteY2461" fmla="*/ 1124762 h 2863886"/>
              <a:gd name="connsiteX2462" fmla="*/ 4040505 w 5171122"/>
              <a:gd name="connsiteY2462" fmla="*/ 1123810 h 2863886"/>
              <a:gd name="connsiteX2463" fmla="*/ 4041458 w 5171122"/>
              <a:gd name="connsiteY2463" fmla="*/ 1122857 h 2863886"/>
              <a:gd name="connsiteX2464" fmla="*/ 4042410 w 5171122"/>
              <a:gd name="connsiteY2464" fmla="*/ 1121905 h 2863886"/>
              <a:gd name="connsiteX2465" fmla="*/ 4043363 w 5171122"/>
              <a:gd name="connsiteY2465" fmla="*/ 1120952 h 2863886"/>
              <a:gd name="connsiteX2466" fmla="*/ 4043363 w 5171122"/>
              <a:gd name="connsiteY2466" fmla="*/ 1120000 h 2863886"/>
              <a:gd name="connsiteX2467" fmla="*/ 4044315 w 5171122"/>
              <a:gd name="connsiteY2467" fmla="*/ 1118095 h 2863886"/>
              <a:gd name="connsiteX2468" fmla="*/ 4045268 w 5171122"/>
              <a:gd name="connsiteY2468" fmla="*/ 1116190 h 2863886"/>
              <a:gd name="connsiteX2469" fmla="*/ 4046220 w 5171122"/>
              <a:gd name="connsiteY2469" fmla="*/ 1114285 h 2863886"/>
              <a:gd name="connsiteX2470" fmla="*/ 4046220 w 5171122"/>
              <a:gd name="connsiteY2470" fmla="*/ 1113332 h 2863886"/>
              <a:gd name="connsiteX2471" fmla="*/ 4046220 w 5171122"/>
              <a:gd name="connsiteY2471" fmla="*/ 1111427 h 2863886"/>
              <a:gd name="connsiteX2472" fmla="*/ 4046220 w 5171122"/>
              <a:gd name="connsiteY2472" fmla="*/ 1109522 h 2863886"/>
              <a:gd name="connsiteX2473" fmla="*/ 4046220 w 5171122"/>
              <a:gd name="connsiteY2473" fmla="*/ 1107617 h 2863886"/>
              <a:gd name="connsiteX2474" fmla="*/ 4046220 w 5171122"/>
              <a:gd name="connsiteY2474" fmla="*/ 1106665 h 2863886"/>
              <a:gd name="connsiteX2475" fmla="*/ 4046220 w 5171122"/>
              <a:gd name="connsiteY2475" fmla="*/ 1105712 h 2863886"/>
              <a:gd name="connsiteX2476" fmla="*/ 4046220 w 5171122"/>
              <a:gd name="connsiteY2476" fmla="*/ 1103807 h 2863886"/>
              <a:gd name="connsiteX2477" fmla="*/ 4046220 w 5171122"/>
              <a:gd name="connsiteY2477" fmla="*/ 1101902 h 2863886"/>
              <a:gd name="connsiteX2478" fmla="*/ 4046220 w 5171122"/>
              <a:gd name="connsiteY2478" fmla="*/ 1099997 h 2863886"/>
              <a:gd name="connsiteX2479" fmla="*/ 4046220 w 5171122"/>
              <a:gd name="connsiteY2479" fmla="*/ 1098092 h 2863886"/>
              <a:gd name="connsiteX2480" fmla="*/ 4045268 w 5171122"/>
              <a:gd name="connsiteY2480" fmla="*/ 1096187 h 2863886"/>
              <a:gd name="connsiteX2481" fmla="*/ 4044315 w 5171122"/>
              <a:gd name="connsiteY2481" fmla="*/ 1094282 h 2863886"/>
              <a:gd name="connsiteX2482" fmla="*/ 4043363 w 5171122"/>
              <a:gd name="connsiteY2482" fmla="*/ 1092377 h 2863886"/>
              <a:gd name="connsiteX2483" fmla="*/ 4043363 w 5171122"/>
              <a:gd name="connsiteY2483" fmla="*/ 1091425 h 2863886"/>
              <a:gd name="connsiteX2484" fmla="*/ 4042410 w 5171122"/>
              <a:gd name="connsiteY2484" fmla="*/ 1090472 h 2863886"/>
              <a:gd name="connsiteX2485" fmla="*/ 4041458 w 5171122"/>
              <a:gd name="connsiteY2485" fmla="*/ 1089520 h 2863886"/>
              <a:gd name="connsiteX2486" fmla="*/ 4040505 w 5171122"/>
              <a:gd name="connsiteY2486" fmla="*/ 1088567 h 2863886"/>
              <a:gd name="connsiteX2487" fmla="*/ 4039553 w 5171122"/>
              <a:gd name="connsiteY2487" fmla="*/ 1087615 h 2863886"/>
              <a:gd name="connsiteX2488" fmla="*/ 4038600 w 5171122"/>
              <a:gd name="connsiteY2488" fmla="*/ 1086662 h 2863886"/>
              <a:gd name="connsiteX2489" fmla="*/ 4038600 w 5171122"/>
              <a:gd name="connsiteY2489" fmla="*/ 1086662 h 2863886"/>
              <a:gd name="connsiteX2490" fmla="*/ 4137660 w 5171122"/>
              <a:gd name="connsiteY2490" fmla="*/ 914260 h 2863886"/>
              <a:gd name="connsiteX2491" fmla="*/ 4137660 w 5171122"/>
              <a:gd name="connsiteY2491" fmla="*/ 914260 h 2863886"/>
              <a:gd name="connsiteX2492" fmla="*/ 4139565 w 5171122"/>
              <a:gd name="connsiteY2492" fmla="*/ 914260 h 2863886"/>
              <a:gd name="connsiteX2493" fmla="*/ 4141470 w 5171122"/>
              <a:gd name="connsiteY2493" fmla="*/ 914260 h 2863886"/>
              <a:gd name="connsiteX2494" fmla="*/ 4143375 w 5171122"/>
              <a:gd name="connsiteY2494" fmla="*/ 914260 h 2863886"/>
              <a:gd name="connsiteX2495" fmla="*/ 4145280 w 5171122"/>
              <a:gd name="connsiteY2495" fmla="*/ 914260 h 2863886"/>
              <a:gd name="connsiteX2496" fmla="*/ 4146233 w 5171122"/>
              <a:gd name="connsiteY2496" fmla="*/ 914260 h 2863886"/>
              <a:gd name="connsiteX2497" fmla="*/ 4147185 w 5171122"/>
              <a:gd name="connsiteY2497" fmla="*/ 914260 h 2863886"/>
              <a:gd name="connsiteX2498" fmla="*/ 4149090 w 5171122"/>
              <a:gd name="connsiteY2498" fmla="*/ 914260 h 2863886"/>
              <a:gd name="connsiteX2499" fmla="*/ 4150995 w 5171122"/>
              <a:gd name="connsiteY2499" fmla="*/ 914260 h 2863886"/>
              <a:gd name="connsiteX2500" fmla="*/ 4152900 w 5171122"/>
              <a:gd name="connsiteY2500" fmla="*/ 914260 h 2863886"/>
              <a:gd name="connsiteX2501" fmla="*/ 4154805 w 5171122"/>
              <a:gd name="connsiteY2501" fmla="*/ 914260 h 2863886"/>
              <a:gd name="connsiteX2502" fmla="*/ 4156710 w 5171122"/>
              <a:gd name="connsiteY2502" fmla="*/ 913307 h 2863886"/>
              <a:gd name="connsiteX2503" fmla="*/ 4158615 w 5171122"/>
              <a:gd name="connsiteY2503" fmla="*/ 912355 h 2863886"/>
              <a:gd name="connsiteX2504" fmla="*/ 4160520 w 5171122"/>
              <a:gd name="connsiteY2504" fmla="*/ 911402 h 2863886"/>
              <a:gd name="connsiteX2505" fmla="*/ 4161473 w 5171122"/>
              <a:gd name="connsiteY2505" fmla="*/ 911402 h 2863886"/>
              <a:gd name="connsiteX2506" fmla="*/ 4162425 w 5171122"/>
              <a:gd name="connsiteY2506" fmla="*/ 910450 h 2863886"/>
              <a:gd name="connsiteX2507" fmla="*/ 4163378 w 5171122"/>
              <a:gd name="connsiteY2507" fmla="*/ 909497 h 2863886"/>
              <a:gd name="connsiteX2508" fmla="*/ 4164330 w 5171122"/>
              <a:gd name="connsiteY2508" fmla="*/ 908545 h 2863886"/>
              <a:gd name="connsiteX2509" fmla="*/ 4165283 w 5171122"/>
              <a:gd name="connsiteY2509" fmla="*/ 907592 h 2863886"/>
              <a:gd name="connsiteX2510" fmla="*/ 4166235 w 5171122"/>
              <a:gd name="connsiteY2510" fmla="*/ 906640 h 2863886"/>
              <a:gd name="connsiteX2511" fmla="*/ 4167188 w 5171122"/>
              <a:gd name="connsiteY2511" fmla="*/ 905687 h 2863886"/>
              <a:gd name="connsiteX2512" fmla="*/ 4168140 w 5171122"/>
              <a:gd name="connsiteY2512" fmla="*/ 904735 h 2863886"/>
              <a:gd name="connsiteX2513" fmla="*/ 4169093 w 5171122"/>
              <a:gd name="connsiteY2513" fmla="*/ 903782 h 2863886"/>
              <a:gd name="connsiteX2514" fmla="*/ 4170045 w 5171122"/>
              <a:gd name="connsiteY2514" fmla="*/ 902830 h 2863886"/>
              <a:gd name="connsiteX2515" fmla="*/ 4170045 w 5171122"/>
              <a:gd name="connsiteY2515" fmla="*/ 901877 h 2863886"/>
              <a:gd name="connsiteX2516" fmla="*/ 4170998 w 5171122"/>
              <a:gd name="connsiteY2516" fmla="*/ 899972 h 2863886"/>
              <a:gd name="connsiteX2517" fmla="*/ 4171950 w 5171122"/>
              <a:gd name="connsiteY2517" fmla="*/ 898067 h 2863886"/>
              <a:gd name="connsiteX2518" fmla="*/ 4172903 w 5171122"/>
              <a:gd name="connsiteY2518" fmla="*/ 896162 h 2863886"/>
              <a:gd name="connsiteX2519" fmla="*/ 4172903 w 5171122"/>
              <a:gd name="connsiteY2519" fmla="*/ 894257 h 2863886"/>
              <a:gd name="connsiteX2520" fmla="*/ 4172903 w 5171122"/>
              <a:gd name="connsiteY2520" fmla="*/ 894257 h 2863886"/>
              <a:gd name="connsiteX2521" fmla="*/ 4371975 w 5171122"/>
              <a:gd name="connsiteY2521" fmla="*/ 894257 h 2863886"/>
              <a:gd name="connsiteX2522" fmla="*/ 4371975 w 5171122"/>
              <a:gd name="connsiteY2522" fmla="*/ 894257 h 2863886"/>
              <a:gd name="connsiteX2523" fmla="*/ 4371975 w 5171122"/>
              <a:gd name="connsiteY2523" fmla="*/ 896162 h 2863886"/>
              <a:gd name="connsiteX2524" fmla="*/ 4372928 w 5171122"/>
              <a:gd name="connsiteY2524" fmla="*/ 898067 h 2863886"/>
              <a:gd name="connsiteX2525" fmla="*/ 4373880 w 5171122"/>
              <a:gd name="connsiteY2525" fmla="*/ 899972 h 2863886"/>
              <a:gd name="connsiteX2526" fmla="*/ 4374833 w 5171122"/>
              <a:gd name="connsiteY2526" fmla="*/ 901877 h 2863886"/>
              <a:gd name="connsiteX2527" fmla="*/ 4374833 w 5171122"/>
              <a:gd name="connsiteY2527" fmla="*/ 902830 h 2863886"/>
              <a:gd name="connsiteX2528" fmla="*/ 4375785 w 5171122"/>
              <a:gd name="connsiteY2528" fmla="*/ 903782 h 2863886"/>
              <a:gd name="connsiteX2529" fmla="*/ 4376738 w 5171122"/>
              <a:gd name="connsiteY2529" fmla="*/ 904735 h 2863886"/>
              <a:gd name="connsiteX2530" fmla="*/ 4377690 w 5171122"/>
              <a:gd name="connsiteY2530" fmla="*/ 905687 h 2863886"/>
              <a:gd name="connsiteX2531" fmla="*/ 4378643 w 5171122"/>
              <a:gd name="connsiteY2531" fmla="*/ 906640 h 2863886"/>
              <a:gd name="connsiteX2532" fmla="*/ 4379595 w 5171122"/>
              <a:gd name="connsiteY2532" fmla="*/ 907592 h 2863886"/>
              <a:gd name="connsiteX2533" fmla="*/ 4380548 w 5171122"/>
              <a:gd name="connsiteY2533" fmla="*/ 908545 h 2863886"/>
              <a:gd name="connsiteX2534" fmla="*/ 4381500 w 5171122"/>
              <a:gd name="connsiteY2534" fmla="*/ 909497 h 2863886"/>
              <a:gd name="connsiteX2535" fmla="*/ 4382453 w 5171122"/>
              <a:gd name="connsiteY2535" fmla="*/ 910450 h 2863886"/>
              <a:gd name="connsiteX2536" fmla="*/ 4383405 w 5171122"/>
              <a:gd name="connsiteY2536" fmla="*/ 911402 h 2863886"/>
              <a:gd name="connsiteX2537" fmla="*/ 4384358 w 5171122"/>
              <a:gd name="connsiteY2537" fmla="*/ 911402 h 2863886"/>
              <a:gd name="connsiteX2538" fmla="*/ 4386263 w 5171122"/>
              <a:gd name="connsiteY2538" fmla="*/ 912355 h 2863886"/>
              <a:gd name="connsiteX2539" fmla="*/ 4388168 w 5171122"/>
              <a:gd name="connsiteY2539" fmla="*/ 913307 h 2863886"/>
              <a:gd name="connsiteX2540" fmla="*/ 4390073 w 5171122"/>
              <a:gd name="connsiteY2540" fmla="*/ 914260 h 2863886"/>
              <a:gd name="connsiteX2541" fmla="*/ 4391978 w 5171122"/>
              <a:gd name="connsiteY2541" fmla="*/ 914260 h 2863886"/>
              <a:gd name="connsiteX2542" fmla="*/ 4393883 w 5171122"/>
              <a:gd name="connsiteY2542" fmla="*/ 914260 h 2863886"/>
              <a:gd name="connsiteX2543" fmla="*/ 4395788 w 5171122"/>
              <a:gd name="connsiteY2543" fmla="*/ 914260 h 2863886"/>
              <a:gd name="connsiteX2544" fmla="*/ 4397693 w 5171122"/>
              <a:gd name="connsiteY2544" fmla="*/ 914260 h 2863886"/>
              <a:gd name="connsiteX2545" fmla="*/ 4398645 w 5171122"/>
              <a:gd name="connsiteY2545" fmla="*/ 914260 h 2863886"/>
              <a:gd name="connsiteX2546" fmla="*/ 4399598 w 5171122"/>
              <a:gd name="connsiteY2546" fmla="*/ 914260 h 2863886"/>
              <a:gd name="connsiteX2547" fmla="*/ 4401503 w 5171122"/>
              <a:gd name="connsiteY2547" fmla="*/ 914260 h 2863886"/>
              <a:gd name="connsiteX2548" fmla="*/ 4403408 w 5171122"/>
              <a:gd name="connsiteY2548" fmla="*/ 914260 h 2863886"/>
              <a:gd name="connsiteX2549" fmla="*/ 4405313 w 5171122"/>
              <a:gd name="connsiteY2549" fmla="*/ 914260 h 2863886"/>
              <a:gd name="connsiteX2550" fmla="*/ 4407218 w 5171122"/>
              <a:gd name="connsiteY2550" fmla="*/ 914260 h 2863886"/>
              <a:gd name="connsiteX2551" fmla="*/ 4407218 w 5171122"/>
              <a:gd name="connsiteY2551" fmla="*/ 914260 h 2863886"/>
              <a:gd name="connsiteX2552" fmla="*/ 4506278 w 5171122"/>
              <a:gd name="connsiteY2552" fmla="*/ 1086662 h 2863886"/>
              <a:gd name="connsiteX2553" fmla="*/ 4501515 w 5171122"/>
              <a:gd name="connsiteY2553" fmla="*/ 1119047 h 2863886"/>
              <a:gd name="connsiteX2554" fmla="*/ 4537710 w 5171122"/>
              <a:gd name="connsiteY2554" fmla="*/ 1128572 h 2863886"/>
              <a:gd name="connsiteX2555" fmla="*/ 4547235 w 5171122"/>
              <a:gd name="connsiteY2555" fmla="*/ 1092377 h 2863886"/>
              <a:gd name="connsiteX2556" fmla="*/ 4516755 w 5171122"/>
              <a:gd name="connsiteY2556" fmla="*/ 1080947 h 2863886"/>
              <a:gd name="connsiteX2557" fmla="*/ 4417695 w 5171122"/>
              <a:gd name="connsiteY2557" fmla="*/ 908545 h 2863886"/>
              <a:gd name="connsiteX2558" fmla="*/ 4417695 w 5171122"/>
              <a:gd name="connsiteY2558" fmla="*/ 908545 h 2863886"/>
              <a:gd name="connsiteX2559" fmla="*/ 4418648 w 5171122"/>
              <a:gd name="connsiteY2559" fmla="*/ 907592 h 2863886"/>
              <a:gd name="connsiteX2560" fmla="*/ 4419600 w 5171122"/>
              <a:gd name="connsiteY2560" fmla="*/ 906640 h 2863886"/>
              <a:gd name="connsiteX2561" fmla="*/ 4420553 w 5171122"/>
              <a:gd name="connsiteY2561" fmla="*/ 905687 h 2863886"/>
              <a:gd name="connsiteX2562" fmla="*/ 4421505 w 5171122"/>
              <a:gd name="connsiteY2562" fmla="*/ 904735 h 2863886"/>
              <a:gd name="connsiteX2563" fmla="*/ 4422458 w 5171122"/>
              <a:gd name="connsiteY2563" fmla="*/ 903782 h 2863886"/>
              <a:gd name="connsiteX2564" fmla="*/ 4422458 w 5171122"/>
              <a:gd name="connsiteY2564" fmla="*/ 902830 h 2863886"/>
              <a:gd name="connsiteX2565" fmla="*/ 4423410 w 5171122"/>
              <a:gd name="connsiteY2565" fmla="*/ 900925 h 2863886"/>
              <a:gd name="connsiteX2566" fmla="*/ 4424363 w 5171122"/>
              <a:gd name="connsiteY2566" fmla="*/ 899020 h 2863886"/>
              <a:gd name="connsiteX2567" fmla="*/ 4425315 w 5171122"/>
              <a:gd name="connsiteY2567" fmla="*/ 897115 h 2863886"/>
              <a:gd name="connsiteX2568" fmla="*/ 4425315 w 5171122"/>
              <a:gd name="connsiteY2568" fmla="*/ 896162 h 2863886"/>
              <a:gd name="connsiteX2569" fmla="*/ 4425315 w 5171122"/>
              <a:gd name="connsiteY2569" fmla="*/ 894257 h 2863886"/>
              <a:gd name="connsiteX2570" fmla="*/ 4425315 w 5171122"/>
              <a:gd name="connsiteY2570" fmla="*/ 892352 h 2863886"/>
              <a:gd name="connsiteX2571" fmla="*/ 4425315 w 5171122"/>
              <a:gd name="connsiteY2571" fmla="*/ 890447 h 2863886"/>
              <a:gd name="connsiteX2572" fmla="*/ 4425315 w 5171122"/>
              <a:gd name="connsiteY2572" fmla="*/ 889495 h 2863886"/>
              <a:gd name="connsiteX2573" fmla="*/ 4425315 w 5171122"/>
              <a:gd name="connsiteY2573" fmla="*/ 888542 h 2863886"/>
              <a:gd name="connsiteX2574" fmla="*/ 4425315 w 5171122"/>
              <a:gd name="connsiteY2574" fmla="*/ 886637 h 2863886"/>
              <a:gd name="connsiteX2575" fmla="*/ 4425315 w 5171122"/>
              <a:gd name="connsiteY2575" fmla="*/ 884732 h 2863886"/>
              <a:gd name="connsiteX2576" fmla="*/ 4425315 w 5171122"/>
              <a:gd name="connsiteY2576" fmla="*/ 882827 h 2863886"/>
              <a:gd name="connsiteX2577" fmla="*/ 4425315 w 5171122"/>
              <a:gd name="connsiteY2577" fmla="*/ 881875 h 2863886"/>
              <a:gd name="connsiteX2578" fmla="*/ 4424363 w 5171122"/>
              <a:gd name="connsiteY2578" fmla="*/ 879970 h 2863886"/>
              <a:gd name="connsiteX2579" fmla="*/ 4423410 w 5171122"/>
              <a:gd name="connsiteY2579" fmla="*/ 878065 h 2863886"/>
              <a:gd name="connsiteX2580" fmla="*/ 4422458 w 5171122"/>
              <a:gd name="connsiteY2580" fmla="*/ 876160 h 2863886"/>
              <a:gd name="connsiteX2581" fmla="*/ 4422458 w 5171122"/>
              <a:gd name="connsiteY2581" fmla="*/ 875207 h 2863886"/>
              <a:gd name="connsiteX2582" fmla="*/ 4421505 w 5171122"/>
              <a:gd name="connsiteY2582" fmla="*/ 874255 h 2863886"/>
              <a:gd name="connsiteX2583" fmla="*/ 4420553 w 5171122"/>
              <a:gd name="connsiteY2583" fmla="*/ 873302 h 2863886"/>
              <a:gd name="connsiteX2584" fmla="*/ 4419600 w 5171122"/>
              <a:gd name="connsiteY2584" fmla="*/ 872350 h 2863886"/>
              <a:gd name="connsiteX2585" fmla="*/ 4418648 w 5171122"/>
              <a:gd name="connsiteY2585" fmla="*/ 871397 h 2863886"/>
              <a:gd name="connsiteX2586" fmla="*/ 4417695 w 5171122"/>
              <a:gd name="connsiteY2586" fmla="*/ 870445 h 2863886"/>
              <a:gd name="connsiteX2587" fmla="*/ 4417695 w 5171122"/>
              <a:gd name="connsiteY2587" fmla="*/ 870445 h 2863886"/>
              <a:gd name="connsiteX2588" fmla="*/ 4516755 w 5171122"/>
              <a:gd name="connsiteY2588" fmla="*/ 698042 h 2863886"/>
              <a:gd name="connsiteX2589" fmla="*/ 4516755 w 5171122"/>
              <a:gd name="connsiteY2589" fmla="*/ 698042 h 2863886"/>
              <a:gd name="connsiteX2590" fmla="*/ 4517708 w 5171122"/>
              <a:gd name="connsiteY2590" fmla="*/ 698042 h 2863886"/>
              <a:gd name="connsiteX2591" fmla="*/ 4519613 w 5171122"/>
              <a:gd name="connsiteY2591" fmla="*/ 698042 h 2863886"/>
              <a:gd name="connsiteX2592" fmla="*/ 4521518 w 5171122"/>
              <a:gd name="connsiteY2592" fmla="*/ 698042 h 2863886"/>
              <a:gd name="connsiteX2593" fmla="*/ 4523423 w 5171122"/>
              <a:gd name="connsiteY2593" fmla="*/ 698042 h 2863886"/>
              <a:gd name="connsiteX2594" fmla="*/ 4524375 w 5171122"/>
              <a:gd name="connsiteY2594" fmla="*/ 698042 h 2863886"/>
              <a:gd name="connsiteX2595" fmla="*/ 4525328 w 5171122"/>
              <a:gd name="connsiteY2595" fmla="*/ 698042 h 2863886"/>
              <a:gd name="connsiteX2596" fmla="*/ 4527233 w 5171122"/>
              <a:gd name="connsiteY2596" fmla="*/ 698042 h 2863886"/>
              <a:gd name="connsiteX2597" fmla="*/ 4529138 w 5171122"/>
              <a:gd name="connsiteY2597" fmla="*/ 698042 h 2863886"/>
              <a:gd name="connsiteX2598" fmla="*/ 4531043 w 5171122"/>
              <a:gd name="connsiteY2598" fmla="*/ 698042 h 2863886"/>
              <a:gd name="connsiteX2599" fmla="*/ 4531995 w 5171122"/>
              <a:gd name="connsiteY2599" fmla="*/ 698042 h 2863886"/>
              <a:gd name="connsiteX2600" fmla="*/ 4533900 w 5171122"/>
              <a:gd name="connsiteY2600" fmla="*/ 697090 h 2863886"/>
              <a:gd name="connsiteX2601" fmla="*/ 4535805 w 5171122"/>
              <a:gd name="connsiteY2601" fmla="*/ 696137 h 2863886"/>
              <a:gd name="connsiteX2602" fmla="*/ 4537710 w 5171122"/>
              <a:gd name="connsiteY2602" fmla="*/ 695185 h 2863886"/>
              <a:gd name="connsiteX2603" fmla="*/ 4538663 w 5171122"/>
              <a:gd name="connsiteY2603" fmla="*/ 695185 h 2863886"/>
              <a:gd name="connsiteX2604" fmla="*/ 4539615 w 5171122"/>
              <a:gd name="connsiteY2604" fmla="*/ 694232 h 2863886"/>
              <a:gd name="connsiteX2605" fmla="*/ 4540568 w 5171122"/>
              <a:gd name="connsiteY2605" fmla="*/ 693280 h 2863886"/>
              <a:gd name="connsiteX2606" fmla="*/ 4541520 w 5171122"/>
              <a:gd name="connsiteY2606" fmla="*/ 692327 h 2863886"/>
              <a:gd name="connsiteX2607" fmla="*/ 4542473 w 5171122"/>
              <a:gd name="connsiteY2607" fmla="*/ 691375 h 2863886"/>
              <a:gd name="connsiteX2608" fmla="*/ 4543425 w 5171122"/>
              <a:gd name="connsiteY2608" fmla="*/ 690422 h 2863886"/>
              <a:gd name="connsiteX2609" fmla="*/ 4544378 w 5171122"/>
              <a:gd name="connsiteY2609" fmla="*/ 689470 h 2863886"/>
              <a:gd name="connsiteX2610" fmla="*/ 4545330 w 5171122"/>
              <a:gd name="connsiteY2610" fmla="*/ 688517 h 2863886"/>
              <a:gd name="connsiteX2611" fmla="*/ 4546283 w 5171122"/>
              <a:gd name="connsiteY2611" fmla="*/ 687565 h 2863886"/>
              <a:gd name="connsiteX2612" fmla="*/ 4547235 w 5171122"/>
              <a:gd name="connsiteY2612" fmla="*/ 686612 h 2863886"/>
              <a:gd name="connsiteX2613" fmla="*/ 4547235 w 5171122"/>
              <a:gd name="connsiteY2613" fmla="*/ 685660 h 2863886"/>
              <a:gd name="connsiteX2614" fmla="*/ 4548188 w 5171122"/>
              <a:gd name="connsiteY2614" fmla="*/ 683755 h 2863886"/>
              <a:gd name="connsiteX2615" fmla="*/ 4549140 w 5171122"/>
              <a:gd name="connsiteY2615" fmla="*/ 681850 h 2863886"/>
              <a:gd name="connsiteX2616" fmla="*/ 4550093 w 5171122"/>
              <a:gd name="connsiteY2616" fmla="*/ 679945 h 2863886"/>
              <a:gd name="connsiteX2617" fmla="*/ 4550093 w 5171122"/>
              <a:gd name="connsiteY2617" fmla="*/ 678040 h 2863886"/>
              <a:gd name="connsiteX2618" fmla="*/ 4550093 w 5171122"/>
              <a:gd name="connsiteY2618" fmla="*/ 678040 h 2863886"/>
              <a:gd name="connsiteX2619" fmla="*/ 4743450 w 5171122"/>
              <a:gd name="connsiteY2619" fmla="*/ 678040 h 2863886"/>
              <a:gd name="connsiteX2620" fmla="*/ 4743450 w 5171122"/>
              <a:gd name="connsiteY2620" fmla="*/ 678040 h 2863886"/>
              <a:gd name="connsiteX2621" fmla="*/ 4743450 w 5171122"/>
              <a:gd name="connsiteY2621" fmla="*/ 679945 h 2863886"/>
              <a:gd name="connsiteX2622" fmla="*/ 4744403 w 5171122"/>
              <a:gd name="connsiteY2622" fmla="*/ 681850 h 2863886"/>
              <a:gd name="connsiteX2623" fmla="*/ 4745355 w 5171122"/>
              <a:gd name="connsiteY2623" fmla="*/ 683755 h 2863886"/>
              <a:gd name="connsiteX2624" fmla="*/ 4746308 w 5171122"/>
              <a:gd name="connsiteY2624" fmla="*/ 685660 h 2863886"/>
              <a:gd name="connsiteX2625" fmla="*/ 4746308 w 5171122"/>
              <a:gd name="connsiteY2625" fmla="*/ 686612 h 2863886"/>
              <a:gd name="connsiteX2626" fmla="*/ 4747260 w 5171122"/>
              <a:gd name="connsiteY2626" fmla="*/ 687565 h 2863886"/>
              <a:gd name="connsiteX2627" fmla="*/ 4748213 w 5171122"/>
              <a:gd name="connsiteY2627" fmla="*/ 688517 h 2863886"/>
              <a:gd name="connsiteX2628" fmla="*/ 4749165 w 5171122"/>
              <a:gd name="connsiteY2628" fmla="*/ 689470 h 2863886"/>
              <a:gd name="connsiteX2629" fmla="*/ 4750118 w 5171122"/>
              <a:gd name="connsiteY2629" fmla="*/ 690422 h 2863886"/>
              <a:gd name="connsiteX2630" fmla="*/ 4751070 w 5171122"/>
              <a:gd name="connsiteY2630" fmla="*/ 691375 h 2863886"/>
              <a:gd name="connsiteX2631" fmla="*/ 4752023 w 5171122"/>
              <a:gd name="connsiteY2631" fmla="*/ 692327 h 2863886"/>
              <a:gd name="connsiteX2632" fmla="*/ 4752975 w 5171122"/>
              <a:gd name="connsiteY2632" fmla="*/ 693280 h 2863886"/>
              <a:gd name="connsiteX2633" fmla="*/ 4753928 w 5171122"/>
              <a:gd name="connsiteY2633" fmla="*/ 694232 h 2863886"/>
              <a:gd name="connsiteX2634" fmla="*/ 4754880 w 5171122"/>
              <a:gd name="connsiteY2634" fmla="*/ 695185 h 2863886"/>
              <a:gd name="connsiteX2635" fmla="*/ 4755833 w 5171122"/>
              <a:gd name="connsiteY2635" fmla="*/ 695185 h 2863886"/>
              <a:gd name="connsiteX2636" fmla="*/ 4757738 w 5171122"/>
              <a:gd name="connsiteY2636" fmla="*/ 696137 h 2863886"/>
              <a:gd name="connsiteX2637" fmla="*/ 4759643 w 5171122"/>
              <a:gd name="connsiteY2637" fmla="*/ 697090 h 2863886"/>
              <a:gd name="connsiteX2638" fmla="*/ 4761548 w 5171122"/>
              <a:gd name="connsiteY2638" fmla="*/ 698042 h 2863886"/>
              <a:gd name="connsiteX2639" fmla="*/ 4762500 w 5171122"/>
              <a:gd name="connsiteY2639" fmla="*/ 698042 h 2863886"/>
              <a:gd name="connsiteX2640" fmla="*/ 4764405 w 5171122"/>
              <a:gd name="connsiteY2640" fmla="*/ 698042 h 2863886"/>
              <a:gd name="connsiteX2641" fmla="*/ 4766310 w 5171122"/>
              <a:gd name="connsiteY2641" fmla="*/ 698042 h 2863886"/>
              <a:gd name="connsiteX2642" fmla="*/ 4768215 w 5171122"/>
              <a:gd name="connsiteY2642" fmla="*/ 698042 h 2863886"/>
              <a:gd name="connsiteX2643" fmla="*/ 4769168 w 5171122"/>
              <a:gd name="connsiteY2643" fmla="*/ 698042 h 2863886"/>
              <a:gd name="connsiteX2644" fmla="*/ 4770120 w 5171122"/>
              <a:gd name="connsiteY2644" fmla="*/ 698042 h 2863886"/>
              <a:gd name="connsiteX2645" fmla="*/ 4772025 w 5171122"/>
              <a:gd name="connsiteY2645" fmla="*/ 698042 h 2863886"/>
              <a:gd name="connsiteX2646" fmla="*/ 4773930 w 5171122"/>
              <a:gd name="connsiteY2646" fmla="*/ 698042 h 2863886"/>
              <a:gd name="connsiteX2647" fmla="*/ 4775835 w 5171122"/>
              <a:gd name="connsiteY2647" fmla="*/ 698042 h 2863886"/>
              <a:gd name="connsiteX2648" fmla="*/ 4777740 w 5171122"/>
              <a:gd name="connsiteY2648" fmla="*/ 698042 h 2863886"/>
              <a:gd name="connsiteX2649" fmla="*/ 4777740 w 5171122"/>
              <a:gd name="connsiteY2649" fmla="*/ 698042 h 2863886"/>
              <a:gd name="connsiteX2650" fmla="*/ 4876800 w 5171122"/>
              <a:gd name="connsiteY2650" fmla="*/ 871397 h 2863886"/>
              <a:gd name="connsiteX2651" fmla="*/ 4872038 w 5171122"/>
              <a:gd name="connsiteY2651" fmla="*/ 903782 h 2863886"/>
              <a:gd name="connsiteX2652" fmla="*/ 4908233 w 5171122"/>
              <a:gd name="connsiteY2652" fmla="*/ 913307 h 2863886"/>
              <a:gd name="connsiteX2653" fmla="*/ 4917758 w 5171122"/>
              <a:gd name="connsiteY2653" fmla="*/ 877112 h 2863886"/>
              <a:gd name="connsiteX2654" fmla="*/ 4887278 w 5171122"/>
              <a:gd name="connsiteY2654" fmla="*/ 865682 h 2863886"/>
              <a:gd name="connsiteX2655" fmla="*/ 4788218 w 5171122"/>
              <a:gd name="connsiteY2655" fmla="*/ 693280 h 2863886"/>
              <a:gd name="connsiteX2656" fmla="*/ 4788218 w 5171122"/>
              <a:gd name="connsiteY2656" fmla="*/ 693280 h 2863886"/>
              <a:gd name="connsiteX2657" fmla="*/ 4789170 w 5171122"/>
              <a:gd name="connsiteY2657" fmla="*/ 692327 h 2863886"/>
              <a:gd name="connsiteX2658" fmla="*/ 4790123 w 5171122"/>
              <a:gd name="connsiteY2658" fmla="*/ 691375 h 2863886"/>
              <a:gd name="connsiteX2659" fmla="*/ 4791075 w 5171122"/>
              <a:gd name="connsiteY2659" fmla="*/ 690422 h 2863886"/>
              <a:gd name="connsiteX2660" fmla="*/ 4792028 w 5171122"/>
              <a:gd name="connsiteY2660" fmla="*/ 689470 h 2863886"/>
              <a:gd name="connsiteX2661" fmla="*/ 4792980 w 5171122"/>
              <a:gd name="connsiteY2661" fmla="*/ 688517 h 2863886"/>
              <a:gd name="connsiteX2662" fmla="*/ 4792980 w 5171122"/>
              <a:gd name="connsiteY2662" fmla="*/ 687565 h 2863886"/>
              <a:gd name="connsiteX2663" fmla="*/ 4793933 w 5171122"/>
              <a:gd name="connsiteY2663" fmla="*/ 685660 h 2863886"/>
              <a:gd name="connsiteX2664" fmla="*/ 4794885 w 5171122"/>
              <a:gd name="connsiteY2664" fmla="*/ 683755 h 2863886"/>
              <a:gd name="connsiteX2665" fmla="*/ 4795838 w 5171122"/>
              <a:gd name="connsiteY2665" fmla="*/ 681850 h 2863886"/>
              <a:gd name="connsiteX2666" fmla="*/ 4795838 w 5171122"/>
              <a:gd name="connsiteY2666" fmla="*/ 680897 h 2863886"/>
              <a:gd name="connsiteX2667" fmla="*/ 4795838 w 5171122"/>
              <a:gd name="connsiteY2667" fmla="*/ 678992 h 2863886"/>
              <a:gd name="connsiteX2668" fmla="*/ 4795838 w 5171122"/>
              <a:gd name="connsiteY2668" fmla="*/ 677087 h 2863886"/>
              <a:gd name="connsiteX2669" fmla="*/ 4795838 w 5171122"/>
              <a:gd name="connsiteY2669" fmla="*/ 675182 h 2863886"/>
              <a:gd name="connsiteX2670" fmla="*/ 4795838 w 5171122"/>
              <a:gd name="connsiteY2670" fmla="*/ 674230 h 2863886"/>
              <a:gd name="connsiteX2671" fmla="*/ 4795838 w 5171122"/>
              <a:gd name="connsiteY2671" fmla="*/ 673277 h 2863886"/>
              <a:gd name="connsiteX2672" fmla="*/ 4795838 w 5171122"/>
              <a:gd name="connsiteY2672" fmla="*/ 671372 h 2863886"/>
              <a:gd name="connsiteX2673" fmla="*/ 4795838 w 5171122"/>
              <a:gd name="connsiteY2673" fmla="*/ 669467 h 2863886"/>
              <a:gd name="connsiteX2674" fmla="*/ 4795838 w 5171122"/>
              <a:gd name="connsiteY2674" fmla="*/ 667562 h 2863886"/>
              <a:gd name="connsiteX2675" fmla="*/ 4795838 w 5171122"/>
              <a:gd name="connsiteY2675" fmla="*/ 666610 h 2863886"/>
              <a:gd name="connsiteX2676" fmla="*/ 4794885 w 5171122"/>
              <a:gd name="connsiteY2676" fmla="*/ 664705 h 2863886"/>
              <a:gd name="connsiteX2677" fmla="*/ 4793933 w 5171122"/>
              <a:gd name="connsiteY2677" fmla="*/ 662800 h 2863886"/>
              <a:gd name="connsiteX2678" fmla="*/ 4792980 w 5171122"/>
              <a:gd name="connsiteY2678" fmla="*/ 660895 h 2863886"/>
              <a:gd name="connsiteX2679" fmla="*/ 4792980 w 5171122"/>
              <a:gd name="connsiteY2679" fmla="*/ 659942 h 2863886"/>
              <a:gd name="connsiteX2680" fmla="*/ 4792028 w 5171122"/>
              <a:gd name="connsiteY2680" fmla="*/ 658990 h 2863886"/>
              <a:gd name="connsiteX2681" fmla="*/ 4791075 w 5171122"/>
              <a:gd name="connsiteY2681" fmla="*/ 658037 h 2863886"/>
              <a:gd name="connsiteX2682" fmla="*/ 4790123 w 5171122"/>
              <a:gd name="connsiteY2682" fmla="*/ 657085 h 2863886"/>
              <a:gd name="connsiteX2683" fmla="*/ 4789170 w 5171122"/>
              <a:gd name="connsiteY2683" fmla="*/ 656132 h 2863886"/>
              <a:gd name="connsiteX2684" fmla="*/ 4788218 w 5171122"/>
              <a:gd name="connsiteY2684" fmla="*/ 655180 h 2863886"/>
              <a:gd name="connsiteX2685" fmla="*/ 4788218 w 5171122"/>
              <a:gd name="connsiteY2685" fmla="*/ 655180 h 2863886"/>
              <a:gd name="connsiteX2686" fmla="*/ 4886325 w 5171122"/>
              <a:gd name="connsiteY2686" fmla="*/ 483730 h 2863886"/>
              <a:gd name="connsiteX2687" fmla="*/ 4886325 w 5171122"/>
              <a:gd name="connsiteY2687" fmla="*/ 483730 h 2863886"/>
              <a:gd name="connsiteX2688" fmla="*/ 4888230 w 5171122"/>
              <a:gd name="connsiteY2688" fmla="*/ 483730 h 2863886"/>
              <a:gd name="connsiteX2689" fmla="*/ 4890135 w 5171122"/>
              <a:gd name="connsiteY2689" fmla="*/ 483730 h 2863886"/>
              <a:gd name="connsiteX2690" fmla="*/ 4892040 w 5171122"/>
              <a:gd name="connsiteY2690" fmla="*/ 483730 h 2863886"/>
              <a:gd name="connsiteX2691" fmla="*/ 4893945 w 5171122"/>
              <a:gd name="connsiteY2691" fmla="*/ 483730 h 2863886"/>
              <a:gd name="connsiteX2692" fmla="*/ 4894898 w 5171122"/>
              <a:gd name="connsiteY2692" fmla="*/ 483730 h 2863886"/>
              <a:gd name="connsiteX2693" fmla="*/ 4895850 w 5171122"/>
              <a:gd name="connsiteY2693" fmla="*/ 483730 h 2863886"/>
              <a:gd name="connsiteX2694" fmla="*/ 4897755 w 5171122"/>
              <a:gd name="connsiteY2694" fmla="*/ 483730 h 2863886"/>
              <a:gd name="connsiteX2695" fmla="*/ 4899660 w 5171122"/>
              <a:gd name="connsiteY2695" fmla="*/ 483730 h 2863886"/>
              <a:gd name="connsiteX2696" fmla="*/ 4901565 w 5171122"/>
              <a:gd name="connsiteY2696" fmla="*/ 483730 h 2863886"/>
              <a:gd name="connsiteX2697" fmla="*/ 4902518 w 5171122"/>
              <a:gd name="connsiteY2697" fmla="*/ 483730 h 2863886"/>
              <a:gd name="connsiteX2698" fmla="*/ 4904423 w 5171122"/>
              <a:gd name="connsiteY2698" fmla="*/ 482777 h 2863886"/>
              <a:gd name="connsiteX2699" fmla="*/ 4906328 w 5171122"/>
              <a:gd name="connsiteY2699" fmla="*/ 481825 h 2863886"/>
              <a:gd name="connsiteX2700" fmla="*/ 4908233 w 5171122"/>
              <a:gd name="connsiteY2700" fmla="*/ 480872 h 2863886"/>
              <a:gd name="connsiteX2701" fmla="*/ 4909185 w 5171122"/>
              <a:gd name="connsiteY2701" fmla="*/ 480872 h 2863886"/>
              <a:gd name="connsiteX2702" fmla="*/ 4910138 w 5171122"/>
              <a:gd name="connsiteY2702" fmla="*/ 479920 h 2863886"/>
              <a:gd name="connsiteX2703" fmla="*/ 4911090 w 5171122"/>
              <a:gd name="connsiteY2703" fmla="*/ 478967 h 2863886"/>
              <a:gd name="connsiteX2704" fmla="*/ 4912043 w 5171122"/>
              <a:gd name="connsiteY2704" fmla="*/ 478015 h 2863886"/>
              <a:gd name="connsiteX2705" fmla="*/ 4912995 w 5171122"/>
              <a:gd name="connsiteY2705" fmla="*/ 477062 h 2863886"/>
              <a:gd name="connsiteX2706" fmla="*/ 4913948 w 5171122"/>
              <a:gd name="connsiteY2706" fmla="*/ 476110 h 2863886"/>
              <a:gd name="connsiteX2707" fmla="*/ 4914900 w 5171122"/>
              <a:gd name="connsiteY2707" fmla="*/ 475157 h 2863886"/>
              <a:gd name="connsiteX2708" fmla="*/ 4915853 w 5171122"/>
              <a:gd name="connsiteY2708" fmla="*/ 473252 h 2863886"/>
              <a:gd name="connsiteX2709" fmla="*/ 4916805 w 5171122"/>
              <a:gd name="connsiteY2709" fmla="*/ 472300 h 2863886"/>
              <a:gd name="connsiteX2710" fmla="*/ 4917758 w 5171122"/>
              <a:gd name="connsiteY2710" fmla="*/ 471347 h 2863886"/>
              <a:gd name="connsiteX2711" fmla="*/ 4917758 w 5171122"/>
              <a:gd name="connsiteY2711" fmla="*/ 470395 h 2863886"/>
              <a:gd name="connsiteX2712" fmla="*/ 4918710 w 5171122"/>
              <a:gd name="connsiteY2712" fmla="*/ 468490 h 2863886"/>
              <a:gd name="connsiteX2713" fmla="*/ 4919663 w 5171122"/>
              <a:gd name="connsiteY2713" fmla="*/ 466585 h 2863886"/>
              <a:gd name="connsiteX2714" fmla="*/ 4920615 w 5171122"/>
              <a:gd name="connsiteY2714" fmla="*/ 464680 h 2863886"/>
              <a:gd name="connsiteX2715" fmla="*/ 4920615 w 5171122"/>
              <a:gd name="connsiteY2715" fmla="*/ 462775 h 2863886"/>
              <a:gd name="connsiteX2716" fmla="*/ 4920615 w 5171122"/>
              <a:gd name="connsiteY2716" fmla="*/ 462775 h 2863886"/>
              <a:gd name="connsiteX2717" fmla="*/ 5119688 w 5171122"/>
              <a:gd name="connsiteY2717" fmla="*/ 462775 h 2863886"/>
              <a:gd name="connsiteX2718" fmla="*/ 5145405 w 5171122"/>
              <a:gd name="connsiteY2718" fmla="*/ 482777 h 2863886"/>
              <a:gd name="connsiteX2719" fmla="*/ 5171123 w 5171122"/>
              <a:gd name="connsiteY2719" fmla="*/ 457060 h 2863886"/>
              <a:gd name="connsiteX2720" fmla="*/ 5143500 w 5171122"/>
              <a:gd name="connsiteY2720" fmla="*/ 432295 h 2863886"/>
              <a:gd name="connsiteX2721" fmla="*/ 4776788 w 5171122"/>
              <a:gd name="connsiteY2721" fmla="*/ 649465 h 2863886"/>
              <a:gd name="connsiteX2722" fmla="*/ 4776788 w 5171122"/>
              <a:gd name="connsiteY2722" fmla="*/ 649465 h 2863886"/>
              <a:gd name="connsiteX2723" fmla="*/ 4774883 w 5171122"/>
              <a:gd name="connsiteY2723" fmla="*/ 649465 h 2863886"/>
              <a:gd name="connsiteX2724" fmla="*/ 4772978 w 5171122"/>
              <a:gd name="connsiteY2724" fmla="*/ 649465 h 2863886"/>
              <a:gd name="connsiteX2725" fmla="*/ 4771073 w 5171122"/>
              <a:gd name="connsiteY2725" fmla="*/ 649465 h 2863886"/>
              <a:gd name="connsiteX2726" fmla="*/ 4769168 w 5171122"/>
              <a:gd name="connsiteY2726" fmla="*/ 649465 h 2863886"/>
              <a:gd name="connsiteX2727" fmla="*/ 4768215 w 5171122"/>
              <a:gd name="connsiteY2727" fmla="*/ 649465 h 2863886"/>
              <a:gd name="connsiteX2728" fmla="*/ 4767263 w 5171122"/>
              <a:gd name="connsiteY2728" fmla="*/ 649465 h 2863886"/>
              <a:gd name="connsiteX2729" fmla="*/ 4765358 w 5171122"/>
              <a:gd name="connsiteY2729" fmla="*/ 649465 h 2863886"/>
              <a:gd name="connsiteX2730" fmla="*/ 4763453 w 5171122"/>
              <a:gd name="connsiteY2730" fmla="*/ 649465 h 2863886"/>
              <a:gd name="connsiteX2731" fmla="*/ 4761548 w 5171122"/>
              <a:gd name="connsiteY2731" fmla="*/ 649465 h 2863886"/>
              <a:gd name="connsiteX2732" fmla="*/ 4760595 w 5171122"/>
              <a:gd name="connsiteY2732" fmla="*/ 649465 h 2863886"/>
              <a:gd name="connsiteX2733" fmla="*/ 4758690 w 5171122"/>
              <a:gd name="connsiteY2733" fmla="*/ 650417 h 2863886"/>
              <a:gd name="connsiteX2734" fmla="*/ 4756785 w 5171122"/>
              <a:gd name="connsiteY2734" fmla="*/ 651370 h 2863886"/>
              <a:gd name="connsiteX2735" fmla="*/ 4754880 w 5171122"/>
              <a:gd name="connsiteY2735" fmla="*/ 652322 h 2863886"/>
              <a:gd name="connsiteX2736" fmla="*/ 4753928 w 5171122"/>
              <a:gd name="connsiteY2736" fmla="*/ 652322 h 2863886"/>
              <a:gd name="connsiteX2737" fmla="*/ 4752975 w 5171122"/>
              <a:gd name="connsiteY2737" fmla="*/ 653275 h 2863886"/>
              <a:gd name="connsiteX2738" fmla="*/ 4752023 w 5171122"/>
              <a:gd name="connsiteY2738" fmla="*/ 654227 h 2863886"/>
              <a:gd name="connsiteX2739" fmla="*/ 4751070 w 5171122"/>
              <a:gd name="connsiteY2739" fmla="*/ 655180 h 2863886"/>
              <a:gd name="connsiteX2740" fmla="*/ 4750118 w 5171122"/>
              <a:gd name="connsiteY2740" fmla="*/ 656132 h 2863886"/>
              <a:gd name="connsiteX2741" fmla="*/ 4749165 w 5171122"/>
              <a:gd name="connsiteY2741" fmla="*/ 657085 h 2863886"/>
              <a:gd name="connsiteX2742" fmla="*/ 4748213 w 5171122"/>
              <a:gd name="connsiteY2742" fmla="*/ 658037 h 2863886"/>
              <a:gd name="connsiteX2743" fmla="*/ 4747260 w 5171122"/>
              <a:gd name="connsiteY2743" fmla="*/ 658990 h 2863886"/>
              <a:gd name="connsiteX2744" fmla="*/ 4746308 w 5171122"/>
              <a:gd name="connsiteY2744" fmla="*/ 659942 h 2863886"/>
              <a:gd name="connsiteX2745" fmla="*/ 4745355 w 5171122"/>
              <a:gd name="connsiteY2745" fmla="*/ 660895 h 2863886"/>
              <a:gd name="connsiteX2746" fmla="*/ 4745355 w 5171122"/>
              <a:gd name="connsiteY2746" fmla="*/ 661847 h 2863886"/>
              <a:gd name="connsiteX2747" fmla="*/ 4744403 w 5171122"/>
              <a:gd name="connsiteY2747" fmla="*/ 663752 h 2863886"/>
              <a:gd name="connsiteX2748" fmla="*/ 4743450 w 5171122"/>
              <a:gd name="connsiteY2748" fmla="*/ 665657 h 2863886"/>
              <a:gd name="connsiteX2749" fmla="*/ 4742498 w 5171122"/>
              <a:gd name="connsiteY2749" fmla="*/ 667562 h 2863886"/>
              <a:gd name="connsiteX2750" fmla="*/ 4742498 w 5171122"/>
              <a:gd name="connsiteY2750" fmla="*/ 669467 h 2863886"/>
              <a:gd name="connsiteX2751" fmla="*/ 4742498 w 5171122"/>
              <a:gd name="connsiteY2751" fmla="*/ 669467 h 2863886"/>
              <a:gd name="connsiteX2752" fmla="*/ 4543425 w 5171122"/>
              <a:gd name="connsiteY2752" fmla="*/ 669467 h 2863886"/>
              <a:gd name="connsiteX2753" fmla="*/ 4543425 w 5171122"/>
              <a:gd name="connsiteY2753" fmla="*/ 669467 h 2863886"/>
              <a:gd name="connsiteX2754" fmla="*/ 4543425 w 5171122"/>
              <a:gd name="connsiteY2754" fmla="*/ 668515 h 2863886"/>
              <a:gd name="connsiteX2755" fmla="*/ 4542473 w 5171122"/>
              <a:gd name="connsiteY2755" fmla="*/ 666610 h 2863886"/>
              <a:gd name="connsiteX2756" fmla="*/ 4541520 w 5171122"/>
              <a:gd name="connsiteY2756" fmla="*/ 664705 h 2863886"/>
              <a:gd name="connsiteX2757" fmla="*/ 4540568 w 5171122"/>
              <a:gd name="connsiteY2757" fmla="*/ 662800 h 2863886"/>
              <a:gd name="connsiteX2758" fmla="*/ 4540568 w 5171122"/>
              <a:gd name="connsiteY2758" fmla="*/ 661847 h 2863886"/>
              <a:gd name="connsiteX2759" fmla="*/ 4539615 w 5171122"/>
              <a:gd name="connsiteY2759" fmla="*/ 660895 h 2863886"/>
              <a:gd name="connsiteX2760" fmla="*/ 4538663 w 5171122"/>
              <a:gd name="connsiteY2760" fmla="*/ 659942 h 2863886"/>
              <a:gd name="connsiteX2761" fmla="*/ 4537710 w 5171122"/>
              <a:gd name="connsiteY2761" fmla="*/ 658990 h 2863886"/>
              <a:gd name="connsiteX2762" fmla="*/ 4536758 w 5171122"/>
              <a:gd name="connsiteY2762" fmla="*/ 658037 h 2863886"/>
              <a:gd name="connsiteX2763" fmla="*/ 4535805 w 5171122"/>
              <a:gd name="connsiteY2763" fmla="*/ 657085 h 2863886"/>
              <a:gd name="connsiteX2764" fmla="*/ 4534853 w 5171122"/>
              <a:gd name="connsiteY2764" fmla="*/ 656132 h 2863886"/>
              <a:gd name="connsiteX2765" fmla="*/ 4533900 w 5171122"/>
              <a:gd name="connsiteY2765" fmla="*/ 655180 h 2863886"/>
              <a:gd name="connsiteX2766" fmla="*/ 4532948 w 5171122"/>
              <a:gd name="connsiteY2766" fmla="*/ 654227 h 2863886"/>
              <a:gd name="connsiteX2767" fmla="*/ 4531995 w 5171122"/>
              <a:gd name="connsiteY2767" fmla="*/ 653275 h 2863886"/>
              <a:gd name="connsiteX2768" fmla="*/ 4531043 w 5171122"/>
              <a:gd name="connsiteY2768" fmla="*/ 653275 h 2863886"/>
              <a:gd name="connsiteX2769" fmla="*/ 4529138 w 5171122"/>
              <a:gd name="connsiteY2769" fmla="*/ 652322 h 2863886"/>
              <a:gd name="connsiteX2770" fmla="*/ 4527233 w 5171122"/>
              <a:gd name="connsiteY2770" fmla="*/ 651370 h 2863886"/>
              <a:gd name="connsiteX2771" fmla="*/ 4525328 w 5171122"/>
              <a:gd name="connsiteY2771" fmla="*/ 650417 h 2863886"/>
              <a:gd name="connsiteX2772" fmla="*/ 4524375 w 5171122"/>
              <a:gd name="connsiteY2772" fmla="*/ 650417 h 2863886"/>
              <a:gd name="connsiteX2773" fmla="*/ 4522470 w 5171122"/>
              <a:gd name="connsiteY2773" fmla="*/ 650417 h 2863886"/>
              <a:gd name="connsiteX2774" fmla="*/ 4520565 w 5171122"/>
              <a:gd name="connsiteY2774" fmla="*/ 650417 h 2863886"/>
              <a:gd name="connsiteX2775" fmla="*/ 4518660 w 5171122"/>
              <a:gd name="connsiteY2775" fmla="*/ 650417 h 2863886"/>
              <a:gd name="connsiteX2776" fmla="*/ 4517708 w 5171122"/>
              <a:gd name="connsiteY2776" fmla="*/ 650417 h 2863886"/>
              <a:gd name="connsiteX2777" fmla="*/ 4516755 w 5171122"/>
              <a:gd name="connsiteY2777" fmla="*/ 650417 h 2863886"/>
              <a:gd name="connsiteX2778" fmla="*/ 4514850 w 5171122"/>
              <a:gd name="connsiteY2778" fmla="*/ 650417 h 2863886"/>
              <a:gd name="connsiteX2779" fmla="*/ 4512945 w 5171122"/>
              <a:gd name="connsiteY2779" fmla="*/ 650417 h 2863886"/>
              <a:gd name="connsiteX2780" fmla="*/ 4511040 w 5171122"/>
              <a:gd name="connsiteY2780" fmla="*/ 650417 h 2863886"/>
              <a:gd name="connsiteX2781" fmla="*/ 4509135 w 5171122"/>
              <a:gd name="connsiteY2781" fmla="*/ 650417 h 2863886"/>
              <a:gd name="connsiteX2782" fmla="*/ 4509135 w 5171122"/>
              <a:gd name="connsiteY2782" fmla="*/ 650417 h 2863886"/>
              <a:gd name="connsiteX2783" fmla="*/ 4410075 w 5171122"/>
              <a:gd name="connsiteY2783" fmla="*/ 478015 h 2863886"/>
              <a:gd name="connsiteX2784" fmla="*/ 4410075 w 5171122"/>
              <a:gd name="connsiteY2784" fmla="*/ 478015 h 2863886"/>
              <a:gd name="connsiteX2785" fmla="*/ 4411028 w 5171122"/>
              <a:gd name="connsiteY2785" fmla="*/ 477062 h 2863886"/>
              <a:gd name="connsiteX2786" fmla="*/ 4411980 w 5171122"/>
              <a:gd name="connsiteY2786" fmla="*/ 476110 h 2863886"/>
              <a:gd name="connsiteX2787" fmla="*/ 4412933 w 5171122"/>
              <a:gd name="connsiteY2787" fmla="*/ 475157 h 2863886"/>
              <a:gd name="connsiteX2788" fmla="*/ 4413885 w 5171122"/>
              <a:gd name="connsiteY2788" fmla="*/ 474205 h 2863886"/>
              <a:gd name="connsiteX2789" fmla="*/ 4414838 w 5171122"/>
              <a:gd name="connsiteY2789" fmla="*/ 473252 h 2863886"/>
              <a:gd name="connsiteX2790" fmla="*/ 4414838 w 5171122"/>
              <a:gd name="connsiteY2790" fmla="*/ 472300 h 2863886"/>
              <a:gd name="connsiteX2791" fmla="*/ 4415790 w 5171122"/>
              <a:gd name="connsiteY2791" fmla="*/ 470395 h 2863886"/>
              <a:gd name="connsiteX2792" fmla="*/ 4416743 w 5171122"/>
              <a:gd name="connsiteY2792" fmla="*/ 468490 h 2863886"/>
              <a:gd name="connsiteX2793" fmla="*/ 4417695 w 5171122"/>
              <a:gd name="connsiteY2793" fmla="*/ 466585 h 2863886"/>
              <a:gd name="connsiteX2794" fmla="*/ 4417695 w 5171122"/>
              <a:gd name="connsiteY2794" fmla="*/ 465632 h 2863886"/>
              <a:gd name="connsiteX2795" fmla="*/ 4417695 w 5171122"/>
              <a:gd name="connsiteY2795" fmla="*/ 463727 h 2863886"/>
              <a:gd name="connsiteX2796" fmla="*/ 4417695 w 5171122"/>
              <a:gd name="connsiteY2796" fmla="*/ 461822 h 2863886"/>
              <a:gd name="connsiteX2797" fmla="*/ 4417695 w 5171122"/>
              <a:gd name="connsiteY2797" fmla="*/ 459917 h 2863886"/>
              <a:gd name="connsiteX2798" fmla="*/ 4417695 w 5171122"/>
              <a:gd name="connsiteY2798" fmla="*/ 458965 h 2863886"/>
              <a:gd name="connsiteX2799" fmla="*/ 4417695 w 5171122"/>
              <a:gd name="connsiteY2799" fmla="*/ 458012 h 2863886"/>
              <a:gd name="connsiteX2800" fmla="*/ 4417695 w 5171122"/>
              <a:gd name="connsiteY2800" fmla="*/ 456107 h 2863886"/>
              <a:gd name="connsiteX2801" fmla="*/ 4417695 w 5171122"/>
              <a:gd name="connsiteY2801" fmla="*/ 454202 h 2863886"/>
              <a:gd name="connsiteX2802" fmla="*/ 4417695 w 5171122"/>
              <a:gd name="connsiteY2802" fmla="*/ 452297 h 2863886"/>
              <a:gd name="connsiteX2803" fmla="*/ 4417695 w 5171122"/>
              <a:gd name="connsiteY2803" fmla="*/ 451345 h 2863886"/>
              <a:gd name="connsiteX2804" fmla="*/ 4416743 w 5171122"/>
              <a:gd name="connsiteY2804" fmla="*/ 449440 h 2863886"/>
              <a:gd name="connsiteX2805" fmla="*/ 4415790 w 5171122"/>
              <a:gd name="connsiteY2805" fmla="*/ 447535 h 2863886"/>
              <a:gd name="connsiteX2806" fmla="*/ 4414838 w 5171122"/>
              <a:gd name="connsiteY2806" fmla="*/ 445630 h 2863886"/>
              <a:gd name="connsiteX2807" fmla="*/ 4414838 w 5171122"/>
              <a:gd name="connsiteY2807" fmla="*/ 444677 h 2863886"/>
              <a:gd name="connsiteX2808" fmla="*/ 4413885 w 5171122"/>
              <a:gd name="connsiteY2808" fmla="*/ 443725 h 2863886"/>
              <a:gd name="connsiteX2809" fmla="*/ 4412933 w 5171122"/>
              <a:gd name="connsiteY2809" fmla="*/ 442772 h 2863886"/>
              <a:gd name="connsiteX2810" fmla="*/ 4411980 w 5171122"/>
              <a:gd name="connsiteY2810" fmla="*/ 441820 h 2863886"/>
              <a:gd name="connsiteX2811" fmla="*/ 4411028 w 5171122"/>
              <a:gd name="connsiteY2811" fmla="*/ 440867 h 2863886"/>
              <a:gd name="connsiteX2812" fmla="*/ 4410075 w 5171122"/>
              <a:gd name="connsiteY2812" fmla="*/ 439915 h 2863886"/>
              <a:gd name="connsiteX2813" fmla="*/ 4410075 w 5171122"/>
              <a:gd name="connsiteY2813" fmla="*/ 439915 h 2863886"/>
              <a:gd name="connsiteX2814" fmla="*/ 4509135 w 5171122"/>
              <a:gd name="connsiteY2814" fmla="*/ 267512 h 2863886"/>
              <a:gd name="connsiteX2815" fmla="*/ 4509135 w 5171122"/>
              <a:gd name="connsiteY2815" fmla="*/ 267512 h 2863886"/>
              <a:gd name="connsiteX2816" fmla="*/ 4510088 w 5171122"/>
              <a:gd name="connsiteY2816" fmla="*/ 267512 h 2863886"/>
              <a:gd name="connsiteX2817" fmla="*/ 4511993 w 5171122"/>
              <a:gd name="connsiteY2817" fmla="*/ 267512 h 2863886"/>
              <a:gd name="connsiteX2818" fmla="*/ 4513898 w 5171122"/>
              <a:gd name="connsiteY2818" fmla="*/ 267512 h 2863886"/>
              <a:gd name="connsiteX2819" fmla="*/ 4515803 w 5171122"/>
              <a:gd name="connsiteY2819" fmla="*/ 267512 h 2863886"/>
              <a:gd name="connsiteX2820" fmla="*/ 4516755 w 5171122"/>
              <a:gd name="connsiteY2820" fmla="*/ 267512 h 2863886"/>
              <a:gd name="connsiteX2821" fmla="*/ 4517708 w 5171122"/>
              <a:gd name="connsiteY2821" fmla="*/ 267512 h 2863886"/>
              <a:gd name="connsiteX2822" fmla="*/ 4519613 w 5171122"/>
              <a:gd name="connsiteY2822" fmla="*/ 267512 h 2863886"/>
              <a:gd name="connsiteX2823" fmla="*/ 4521518 w 5171122"/>
              <a:gd name="connsiteY2823" fmla="*/ 267512 h 2863886"/>
              <a:gd name="connsiteX2824" fmla="*/ 4523423 w 5171122"/>
              <a:gd name="connsiteY2824" fmla="*/ 267512 h 2863886"/>
              <a:gd name="connsiteX2825" fmla="*/ 4524375 w 5171122"/>
              <a:gd name="connsiteY2825" fmla="*/ 267512 h 2863886"/>
              <a:gd name="connsiteX2826" fmla="*/ 4526280 w 5171122"/>
              <a:gd name="connsiteY2826" fmla="*/ 266560 h 2863886"/>
              <a:gd name="connsiteX2827" fmla="*/ 4528185 w 5171122"/>
              <a:gd name="connsiteY2827" fmla="*/ 265607 h 2863886"/>
              <a:gd name="connsiteX2828" fmla="*/ 4530090 w 5171122"/>
              <a:gd name="connsiteY2828" fmla="*/ 264655 h 2863886"/>
              <a:gd name="connsiteX2829" fmla="*/ 4531043 w 5171122"/>
              <a:gd name="connsiteY2829" fmla="*/ 264655 h 2863886"/>
              <a:gd name="connsiteX2830" fmla="*/ 4531995 w 5171122"/>
              <a:gd name="connsiteY2830" fmla="*/ 263702 h 2863886"/>
              <a:gd name="connsiteX2831" fmla="*/ 4532948 w 5171122"/>
              <a:gd name="connsiteY2831" fmla="*/ 262750 h 2863886"/>
              <a:gd name="connsiteX2832" fmla="*/ 4533900 w 5171122"/>
              <a:gd name="connsiteY2832" fmla="*/ 261797 h 2863886"/>
              <a:gd name="connsiteX2833" fmla="*/ 4534853 w 5171122"/>
              <a:gd name="connsiteY2833" fmla="*/ 260845 h 2863886"/>
              <a:gd name="connsiteX2834" fmla="*/ 4535805 w 5171122"/>
              <a:gd name="connsiteY2834" fmla="*/ 259892 h 2863886"/>
              <a:gd name="connsiteX2835" fmla="*/ 4536758 w 5171122"/>
              <a:gd name="connsiteY2835" fmla="*/ 258940 h 2863886"/>
              <a:gd name="connsiteX2836" fmla="*/ 4537710 w 5171122"/>
              <a:gd name="connsiteY2836" fmla="*/ 257987 h 2863886"/>
              <a:gd name="connsiteX2837" fmla="*/ 4538663 w 5171122"/>
              <a:gd name="connsiteY2837" fmla="*/ 257035 h 2863886"/>
              <a:gd name="connsiteX2838" fmla="*/ 4539615 w 5171122"/>
              <a:gd name="connsiteY2838" fmla="*/ 256082 h 2863886"/>
              <a:gd name="connsiteX2839" fmla="*/ 4539615 w 5171122"/>
              <a:gd name="connsiteY2839" fmla="*/ 255130 h 2863886"/>
              <a:gd name="connsiteX2840" fmla="*/ 4540568 w 5171122"/>
              <a:gd name="connsiteY2840" fmla="*/ 253225 h 2863886"/>
              <a:gd name="connsiteX2841" fmla="*/ 4541520 w 5171122"/>
              <a:gd name="connsiteY2841" fmla="*/ 251320 h 2863886"/>
              <a:gd name="connsiteX2842" fmla="*/ 4542473 w 5171122"/>
              <a:gd name="connsiteY2842" fmla="*/ 249415 h 2863886"/>
              <a:gd name="connsiteX2843" fmla="*/ 4542473 w 5171122"/>
              <a:gd name="connsiteY2843" fmla="*/ 248462 h 2863886"/>
              <a:gd name="connsiteX2844" fmla="*/ 4542473 w 5171122"/>
              <a:gd name="connsiteY2844" fmla="*/ 248462 h 2863886"/>
              <a:gd name="connsiteX2845" fmla="*/ 4743450 w 5171122"/>
              <a:gd name="connsiteY2845" fmla="*/ 248462 h 2863886"/>
              <a:gd name="connsiteX2846" fmla="*/ 4743450 w 5171122"/>
              <a:gd name="connsiteY2846" fmla="*/ 249415 h 2863886"/>
              <a:gd name="connsiteX2847" fmla="*/ 4744403 w 5171122"/>
              <a:gd name="connsiteY2847" fmla="*/ 252272 h 2863886"/>
              <a:gd name="connsiteX2848" fmla="*/ 4745355 w 5171122"/>
              <a:gd name="connsiteY2848" fmla="*/ 255130 h 2863886"/>
              <a:gd name="connsiteX2849" fmla="*/ 4746308 w 5171122"/>
              <a:gd name="connsiteY2849" fmla="*/ 256082 h 2863886"/>
              <a:gd name="connsiteX2850" fmla="*/ 4747260 w 5171122"/>
              <a:gd name="connsiteY2850" fmla="*/ 257035 h 2863886"/>
              <a:gd name="connsiteX2851" fmla="*/ 4749165 w 5171122"/>
              <a:gd name="connsiteY2851" fmla="*/ 258940 h 2863886"/>
              <a:gd name="connsiteX2852" fmla="*/ 4751070 w 5171122"/>
              <a:gd name="connsiteY2852" fmla="*/ 260845 h 2863886"/>
              <a:gd name="connsiteX2853" fmla="*/ 4752975 w 5171122"/>
              <a:gd name="connsiteY2853" fmla="*/ 262750 h 2863886"/>
              <a:gd name="connsiteX2854" fmla="*/ 4754880 w 5171122"/>
              <a:gd name="connsiteY2854" fmla="*/ 264655 h 2863886"/>
              <a:gd name="connsiteX2855" fmla="*/ 4756785 w 5171122"/>
              <a:gd name="connsiteY2855" fmla="*/ 265607 h 2863886"/>
              <a:gd name="connsiteX2856" fmla="*/ 4758690 w 5171122"/>
              <a:gd name="connsiteY2856" fmla="*/ 266560 h 2863886"/>
              <a:gd name="connsiteX2857" fmla="*/ 4761548 w 5171122"/>
              <a:gd name="connsiteY2857" fmla="*/ 267512 h 2863886"/>
              <a:gd name="connsiteX2858" fmla="*/ 4764405 w 5171122"/>
              <a:gd name="connsiteY2858" fmla="*/ 268465 h 2863886"/>
              <a:gd name="connsiteX2859" fmla="*/ 4767263 w 5171122"/>
              <a:gd name="connsiteY2859" fmla="*/ 268465 h 2863886"/>
              <a:gd name="connsiteX2860" fmla="*/ 4770120 w 5171122"/>
              <a:gd name="connsiteY2860" fmla="*/ 268465 h 2863886"/>
              <a:gd name="connsiteX2861" fmla="*/ 4771073 w 5171122"/>
              <a:gd name="connsiteY2861" fmla="*/ 268465 h 2863886"/>
              <a:gd name="connsiteX2862" fmla="*/ 4772978 w 5171122"/>
              <a:gd name="connsiteY2862" fmla="*/ 268465 h 2863886"/>
              <a:gd name="connsiteX2863" fmla="*/ 4775835 w 5171122"/>
              <a:gd name="connsiteY2863" fmla="*/ 268465 h 2863886"/>
              <a:gd name="connsiteX2864" fmla="*/ 4778693 w 5171122"/>
              <a:gd name="connsiteY2864" fmla="*/ 267512 h 2863886"/>
              <a:gd name="connsiteX2865" fmla="*/ 4779645 w 5171122"/>
              <a:gd name="connsiteY2865" fmla="*/ 267512 h 2863886"/>
              <a:gd name="connsiteX2866" fmla="*/ 4876800 w 5171122"/>
              <a:gd name="connsiteY2866" fmla="*/ 438962 h 2863886"/>
              <a:gd name="connsiteX2867" fmla="*/ 4876800 w 5171122"/>
              <a:gd name="connsiteY2867" fmla="*/ 438962 h 2863886"/>
              <a:gd name="connsiteX2868" fmla="*/ 4875848 w 5171122"/>
              <a:gd name="connsiteY2868" fmla="*/ 439915 h 2863886"/>
              <a:gd name="connsiteX2869" fmla="*/ 4874895 w 5171122"/>
              <a:gd name="connsiteY2869" fmla="*/ 440867 h 2863886"/>
              <a:gd name="connsiteX2870" fmla="*/ 4873943 w 5171122"/>
              <a:gd name="connsiteY2870" fmla="*/ 441820 h 2863886"/>
              <a:gd name="connsiteX2871" fmla="*/ 4872990 w 5171122"/>
              <a:gd name="connsiteY2871" fmla="*/ 442772 h 2863886"/>
              <a:gd name="connsiteX2872" fmla="*/ 4872038 w 5171122"/>
              <a:gd name="connsiteY2872" fmla="*/ 443725 h 2863886"/>
              <a:gd name="connsiteX2873" fmla="*/ 4872038 w 5171122"/>
              <a:gd name="connsiteY2873" fmla="*/ 444677 h 2863886"/>
              <a:gd name="connsiteX2874" fmla="*/ 4871085 w 5171122"/>
              <a:gd name="connsiteY2874" fmla="*/ 446582 h 2863886"/>
              <a:gd name="connsiteX2875" fmla="*/ 4870133 w 5171122"/>
              <a:gd name="connsiteY2875" fmla="*/ 448487 h 2863886"/>
              <a:gd name="connsiteX2876" fmla="*/ 4869180 w 5171122"/>
              <a:gd name="connsiteY2876" fmla="*/ 450392 h 2863886"/>
              <a:gd name="connsiteX2877" fmla="*/ 4869180 w 5171122"/>
              <a:gd name="connsiteY2877" fmla="*/ 451345 h 2863886"/>
              <a:gd name="connsiteX2878" fmla="*/ 4869180 w 5171122"/>
              <a:gd name="connsiteY2878" fmla="*/ 453250 h 2863886"/>
              <a:gd name="connsiteX2879" fmla="*/ 4869180 w 5171122"/>
              <a:gd name="connsiteY2879" fmla="*/ 455155 h 2863886"/>
              <a:gd name="connsiteX2880" fmla="*/ 4869180 w 5171122"/>
              <a:gd name="connsiteY2880" fmla="*/ 457060 h 2863886"/>
              <a:gd name="connsiteX2881" fmla="*/ 4869180 w 5171122"/>
              <a:gd name="connsiteY2881" fmla="*/ 458012 h 2863886"/>
              <a:gd name="connsiteX2882" fmla="*/ 4869180 w 5171122"/>
              <a:gd name="connsiteY2882" fmla="*/ 458965 h 2863886"/>
              <a:gd name="connsiteX2883" fmla="*/ 4869180 w 5171122"/>
              <a:gd name="connsiteY2883" fmla="*/ 460870 h 2863886"/>
              <a:gd name="connsiteX2884" fmla="*/ 4869180 w 5171122"/>
              <a:gd name="connsiteY2884" fmla="*/ 462775 h 2863886"/>
              <a:gd name="connsiteX2885" fmla="*/ 4869180 w 5171122"/>
              <a:gd name="connsiteY2885" fmla="*/ 464680 h 2863886"/>
              <a:gd name="connsiteX2886" fmla="*/ 4869180 w 5171122"/>
              <a:gd name="connsiteY2886" fmla="*/ 465632 h 2863886"/>
              <a:gd name="connsiteX2887" fmla="*/ 4870133 w 5171122"/>
              <a:gd name="connsiteY2887" fmla="*/ 467537 h 2863886"/>
              <a:gd name="connsiteX2888" fmla="*/ 4871085 w 5171122"/>
              <a:gd name="connsiteY2888" fmla="*/ 469442 h 2863886"/>
              <a:gd name="connsiteX2889" fmla="*/ 4872038 w 5171122"/>
              <a:gd name="connsiteY2889" fmla="*/ 471347 h 2863886"/>
              <a:gd name="connsiteX2890" fmla="*/ 4872038 w 5171122"/>
              <a:gd name="connsiteY2890" fmla="*/ 472300 h 2863886"/>
              <a:gd name="connsiteX2891" fmla="*/ 4872990 w 5171122"/>
              <a:gd name="connsiteY2891" fmla="*/ 473252 h 2863886"/>
              <a:gd name="connsiteX2892" fmla="*/ 4873943 w 5171122"/>
              <a:gd name="connsiteY2892" fmla="*/ 474205 h 2863886"/>
              <a:gd name="connsiteX2893" fmla="*/ 4874895 w 5171122"/>
              <a:gd name="connsiteY2893" fmla="*/ 475157 h 2863886"/>
              <a:gd name="connsiteX2894" fmla="*/ 4875848 w 5171122"/>
              <a:gd name="connsiteY2894" fmla="*/ 476110 h 2863886"/>
              <a:gd name="connsiteX2895" fmla="*/ 4876800 w 5171122"/>
              <a:gd name="connsiteY2895" fmla="*/ 477062 h 2863886"/>
              <a:gd name="connsiteX2896" fmla="*/ 4876800 w 5171122"/>
              <a:gd name="connsiteY2896" fmla="*/ 477062 h 2863886"/>
              <a:gd name="connsiteX2897" fmla="*/ 4776788 w 5171122"/>
              <a:gd name="connsiteY2897" fmla="*/ 649465 h 2863886"/>
              <a:gd name="connsiteX2898" fmla="*/ 4402455 w 5171122"/>
              <a:gd name="connsiteY2898" fmla="*/ 865682 h 2863886"/>
              <a:gd name="connsiteX2899" fmla="*/ 4402455 w 5171122"/>
              <a:gd name="connsiteY2899" fmla="*/ 865682 h 2863886"/>
              <a:gd name="connsiteX2900" fmla="*/ 4400550 w 5171122"/>
              <a:gd name="connsiteY2900" fmla="*/ 865682 h 2863886"/>
              <a:gd name="connsiteX2901" fmla="*/ 4398645 w 5171122"/>
              <a:gd name="connsiteY2901" fmla="*/ 865682 h 2863886"/>
              <a:gd name="connsiteX2902" fmla="*/ 4396740 w 5171122"/>
              <a:gd name="connsiteY2902" fmla="*/ 865682 h 2863886"/>
              <a:gd name="connsiteX2903" fmla="*/ 4394835 w 5171122"/>
              <a:gd name="connsiteY2903" fmla="*/ 865682 h 2863886"/>
              <a:gd name="connsiteX2904" fmla="*/ 4393883 w 5171122"/>
              <a:gd name="connsiteY2904" fmla="*/ 865682 h 2863886"/>
              <a:gd name="connsiteX2905" fmla="*/ 4392930 w 5171122"/>
              <a:gd name="connsiteY2905" fmla="*/ 865682 h 2863886"/>
              <a:gd name="connsiteX2906" fmla="*/ 4391025 w 5171122"/>
              <a:gd name="connsiteY2906" fmla="*/ 865682 h 2863886"/>
              <a:gd name="connsiteX2907" fmla="*/ 4389120 w 5171122"/>
              <a:gd name="connsiteY2907" fmla="*/ 865682 h 2863886"/>
              <a:gd name="connsiteX2908" fmla="*/ 4387215 w 5171122"/>
              <a:gd name="connsiteY2908" fmla="*/ 865682 h 2863886"/>
              <a:gd name="connsiteX2909" fmla="*/ 4386263 w 5171122"/>
              <a:gd name="connsiteY2909" fmla="*/ 865682 h 2863886"/>
              <a:gd name="connsiteX2910" fmla="*/ 4384358 w 5171122"/>
              <a:gd name="connsiteY2910" fmla="*/ 866635 h 2863886"/>
              <a:gd name="connsiteX2911" fmla="*/ 4382453 w 5171122"/>
              <a:gd name="connsiteY2911" fmla="*/ 867587 h 2863886"/>
              <a:gd name="connsiteX2912" fmla="*/ 4380548 w 5171122"/>
              <a:gd name="connsiteY2912" fmla="*/ 868540 h 2863886"/>
              <a:gd name="connsiteX2913" fmla="*/ 4379595 w 5171122"/>
              <a:gd name="connsiteY2913" fmla="*/ 868540 h 2863886"/>
              <a:gd name="connsiteX2914" fmla="*/ 4378643 w 5171122"/>
              <a:gd name="connsiteY2914" fmla="*/ 869492 h 2863886"/>
              <a:gd name="connsiteX2915" fmla="*/ 4377690 w 5171122"/>
              <a:gd name="connsiteY2915" fmla="*/ 870445 h 2863886"/>
              <a:gd name="connsiteX2916" fmla="*/ 4376738 w 5171122"/>
              <a:gd name="connsiteY2916" fmla="*/ 871397 h 2863886"/>
              <a:gd name="connsiteX2917" fmla="*/ 4375785 w 5171122"/>
              <a:gd name="connsiteY2917" fmla="*/ 872350 h 2863886"/>
              <a:gd name="connsiteX2918" fmla="*/ 4374833 w 5171122"/>
              <a:gd name="connsiteY2918" fmla="*/ 873302 h 2863886"/>
              <a:gd name="connsiteX2919" fmla="*/ 4373880 w 5171122"/>
              <a:gd name="connsiteY2919" fmla="*/ 874255 h 2863886"/>
              <a:gd name="connsiteX2920" fmla="*/ 4372928 w 5171122"/>
              <a:gd name="connsiteY2920" fmla="*/ 875207 h 2863886"/>
              <a:gd name="connsiteX2921" fmla="*/ 4371975 w 5171122"/>
              <a:gd name="connsiteY2921" fmla="*/ 876160 h 2863886"/>
              <a:gd name="connsiteX2922" fmla="*/ 4371023 w 5171122"/>
              <a:gd name="connsiteY2922" fmla="*/ 877112 h 2863886"/>
              <a:gd name="connsiteX2923" fmla="*/ 4371023 w 5171122"/>
              <a:gd name="connsiteY2923" fmla="*/ 878065 h 2863886"/>
              <a:gd name="connsiteX2924" fmla="*/ 4370070 w 5171122"/>
              <a:gd name="connsiteY2924" fmla="*/ 879970 h 2863886"/>
              <a:gd name="connsiteX2925" fmla="*/ 4369118 w 5171122"/>
              <a:gd name="connsiteY2925" fmla="*/ 881875 h 2863886"/>
              <a:gd name="connsiteX2926" fmla="*/ 4368165 w 5171122"/>
              <a:gd name="connsiteY2926" fmla="*/ 883780 h 2863886"/>
              <a:gd name="connsiteX2927" fmla="*/ 4368165 w 5171122"/>
              <a:gd name="connsiteY2927" fmla="*/ 885685 h 2863886"/>
              <a:gd name="connsiteX2928" fmla="*/ 4368165 w 5171122"/>
              <a:gd name="connsiteY2928" fmla="*/ 885685 h 2863886"/>
              <a:gd name="connsiteX2929" fmla="*/ 4169093 w 5171122"/>
              <a:gd name="connsiteY2929" fmla="*/ 885685 h 2863886"/>
              <a:gd name="connsiteX2930" fmla="*/ 4169093 w 5171122"/>
              <a:gd name="connsiteY2930" fmla="*/ 885685 h 2863886"/>
              <a:gd name="connsiteX2931" fmla="*/ 4169093 w 5171122"/>
              <a:gd name="connsiteY2931" fmla="*/ 883780 h 2863886"/>
              <a:gd name="connsiteX2932" fmla="*/ 4168140 w 5171122"/>
              <a:gd name="connsiteY2932" fmla="*/ 881875 h 2863886"/>
              <a:gd name="connsiteX2933" fmla="*/ 4167188 w 5171122"/>
              <a:gd name="connsiteY2933" fmla="*/ 879970 h 2863886"/>
              <a:gd name="connsiteX2934" fmla="*/ 4166235 w 5171122"/>
              <a:gd name="connsiteY2934" fmla="*/ 878065 h 2863886"/>
              <a:gd name="connsiteX2935" fmla="*/ 4166235 w 5171122"/>
              <a:gd name="connsiteY2935" fmla="*/ 877112 h 2863886"/>
              <a:gd name="connsiteX2936" fmla="*/ 4165283 w 5171122"/>
              <a:gd name="connsiteY2936" fmla="*/ 876160 h 2863886"/>
              <a:gd name="connsiteX2937" fmla="*/ 4164330 w 5171122"/>
              <a:gd name="connsiteY2937" fmla="*/ 875207 h 2863886"/>
              <a:gd name="connsiteX2938" fmla="*/ 4163378 w 5171122"/>
              <a:gd name="connsiteY2938" fmla="*/ 874255 h 2863886"/>
              <a:gd name="connsiteX2939" fmla="*/ 4162425 w 5171122"/>
              <a:gd name="connsiteY2939" fmla="*/ 873302 h 2863886"/>
              <a:gd name="connsiteX2940" fmla="*/ 4161473 w 5171122"/>
              <a:gd name="connsiteY2940" fmla="*/ 872350 h 2863886"/>
              <a:gd name="connsiteX2941" fmla="*/ 4160520 w 5171122"/>
              <a:gd name="connsiteY2941" fmla="*/ 871397 h 2863886"/>
              <a:gd name="connsiteX2942" fmla="*/ 4159568 w 5171122"/>
              <a:gd name="connsiteY2942" fmla="*/ 870445 h 2863886"/>
              <a:gd name="connsiteX2943" fmla="*/ 4158615 w 5171122"/>
              <a:gd name="connsiteY2943" fmla="*/ 869492 h 2863886"/>
              <a:gd name="connsiteX2944" fmla="*/ 4157663 w 5171122"/>
              <a:gd name="connsiteY2944" fmla="*/ 868540 h 2863886"/>
              <a:gd name="connsiteX2945" fmla="*/ 4156710 w 5171122"/>
              <a:gd name="connsiteY2945" fmla="*/ 868540 h 2863886"/>
              <a:gd name="connsiteX2946" fmla="*/ 4154805 w 5171122"/>
              <a:gd name="connsiteY2946" fmla="*/ 867587 h 2863886"/>
              <a:gd name="connsiteX2947" fmla="*/ 4152900 w 5171122"/>
              <a:gd name="connsiteY2947" fmla="*/ 866635 h 2863886"/>
              <a:gd name="connsiteX2948" fmla="*/ 4150995 w 5171122"/>
              <a:gd name="connsiteY2948" fmla="*/ 865682 h 2863886"/>
              <a:gd name="connsiteX2949" fmla="*/ 4150043 w 5171122"/>
              <a:gd name="connsiteY2949" fmla="*/ 865682 h 2863886"/>
              <a:gd name="connsiteX2950" fmla="*/ 4148138 w 5171122"/>
              <a:gd name="connsiteY2950" fmla="*/ 865682 h 2863886"/>
              <a:gd name="connsiteX2951" fmla="*/ 4146233 w 5171122"/>
              <a:gd name="connsiteY2951" fmla="*/ 865682 h 2863886"/>
              <a:gd name="connsiteX2952" fmla="*/ 4144328 w 5171122"/>
              <a:gd name="connsiteY2952" fmla="*/ 865682 h 2863886"/>
              <a:gd name="connsiteX2953" fmla="*/ 4143375 w 5171122"/>
              <a:gd name="connsiteY2953" fmla="*/ 865682 h 2863886"/>
              <a:gd name="connsiteX2954" fmla="*/ 4142423 w 5171122"/>
              <a:gd name="connsiteY2954" fmla="*/ 865682 h 2863886"/>
              <a:gd name="connsiteX2955" fmla="*/ 4140518 w 5171122"/>
              <a:gd name="connsiteY2955" fmla="*/ 865682 h 2863886"/>
              <a:gd name="connsiteX2956" fmla="*/ 4138613 w 5171122"/>
              <a:gd name="connsiteY2956" fmla="*/ 865682 h 2863886"/>
              <a:gd name="connsiteX2957" fmla="*/ 4136708 w 5171122"/>
              <a:gd name="connsiteY2957" fmla="*/ 865682 h 2863886"/>
              <a:gd name="connsiteX2958" fmla="*/ 4134803 w 5171122"/>
              <a:gd name="connsiteY2958" fmla="*/ 865682 h 2863886"/>
              <a:gd name="connsiteX2959" fmla="*/ 4134803 w 5171122"/>
              <a:gd name="connsiteY2959" fmla="*/ 865682 h 2863886"/>
              <a:gd name="connsiteX2960" fmla="*/ 4038600 w 5171122"/>
              <a:gd name="connsiteY2960" fmla="*/ 694232 h 2863886"/>
              <a:gd name="connsiteX2961" fmla="*/ 4038600 w 5171122"/>
              <a:gd name="connsiteY2961" fmla="*/ 694232 h 2863886"/>
              <a:gd name="connsiteX2962" fmla="*/ 4039553 w 5171122"/>
              <a:gd name="connsiteY2962" fmla="*/ 693280 h 2863886"/>
              <a:gd name="connsiteX2963" fmla="*/ 4040505 w 5171122"/>
              <a:gd name="connsiteY2963" fmla="*/ 692327 h 2863886"/>
              <a:gd name="connsiteX2964" fmla="*/ 4041458 w 5171122"/>
              <a:gd name="connsiteY2964" fmla="*/ 691375 h 2863886"/>
              <a:gd name="connsiteX2965" fmla="*/ 4042410 w 5171122"/>
              <a:gd name="connsiteY2965" fmla="*/ 690422 h 2863886"/>
              <a:gd name="connsiteX2966" fmla="*/ 4043363 w 5171122"/>
              <a:gd name="connsiteY2966" fmla="*/ 689470 h 2863886"/>
              <a:gd name="connsiteX2967" fmla="*/ 4043363 w 5171122"/>
              <a:gd name="connsiteY2967" fmla="*/ 688517 h 2863886"/>
              <a:gd name="connsiteX2968" fmla="*/ 4044315 w 5171122"/>
              <a:gd name="connsiteY2968" fmla="*/ 686612 h 2863886"/>
              <a:gd name="connsiteX2969" fmla="*/ 4045268 w 5171122"/>
              <a:gd name="connsiteY2969" fmla="*/ 684707 h 2863886"/>
              <a:gd name="connsiteX2970" fmla="*/ 4046220 w 5171122"/>
              <a:gd name="connsiteY2970" fmla="*/ 682802 h 2863886"/>
              <a:gd name="connsiteX2971" fmla="*/ 4046220 w 5171122"/>
              <a:gd name="connsiteY2971" fmla="*/ 680897 h 2863886"/>
              <a:gd name="connsiteX2972" fmla="*/ 4046220 w 5171122"/>
              <a:gd name="connsiteY2972" fmla="*/ 678992 h 2863886"/>
              <a:gd name="connsiteX2973" fmla="*/ 4046220 w 5171122"/>
              <a:gd name="connsiteY2973" fmla="*/ 677087 h 2863886"/>
              <a:gd name="connsiteX2974" fmla="*/ 4046220 w 5171122"/>
              <a:gd name="connsiteY2974" fmla="*/ 675182 h 2863886"/>
              <a:gd name="connsiteX2975" fmla="*/ 4046220 w 5171122"/>
              <a:gd name="connsiteY2975" fmla="*/ 674230 h 2863886"/>
              <a:gd name="connsiteX2976" fmla="*/ 4046220 w 5171122"/>
              <a:gd name="connsiteY2976" fmla="*/ 673277 h 2863886"/>
              <a:gd name="connsiteX2977" fmla="*/ 4046220 w 5171122"/>
              <a:gd name="connsiteY2977" fmla="*/ 671372 h 2863886"/>
              <a:gd name="connsiteX2978" fmla="*/ 4046220 w 5171122"/>
              <a:gd name="connsiteY2978" fmla="*/ 669467 h 2863886"/>
              <a:gd name="connsiteX2979" fmla="*/ 4046220 w 5171122"/>
              <a:gd name="connsiteY2979" fmla="*/ 667562 h 2863886"/>
              <a:gd name="connsiteX2980" fmla="*/ 4046220 w 5171122"/>
              <a:gd name="connsiteY2980" fmla="*/ 666610 h 2863886"/>
              <a:gd name="connsiteX2981" fmla="*/ 4045268 w 5171122"/>
              <a:gd name="connsiteY2981" fmla="*/ 664705 h 2863886"/>
              <a:gd name="connsiteX2982" fmla="*/ 4044315 w 5171122"/>
              <a:gd name="connsiteY2982" fmla="*/ 662800 h 2863886"/>
              <a:gd name="connsiteX2983" fmla="*/ 4043363 w 5171122"/>
              <a:gd name="connsiteY2983" fmla="*/ 660895 h 2863886"/>
              <a:gd name="connsiteX2984" fmla="*/ 4043363 w 5171122"/>
              <a:gd name="connsiteY2984" fmla="*/ 659942 h 2863886"/>
              <a:gd name="connsiteX2985" fmla="*/ 4042410 w 5171122"/>
              <a:gd name="connsiteY2985" fmla="*/ 658990 h 2863886"/>
              <a:gd name="connsiteX2986" fmla="*/ 4041458 w 5171122"/>
              <a:gd name="connsiteY2986" fmla="*/ 658037 h 2863886"/>
              <a:gd name="connsiteX2987" fmla="*/ 4040505 w 5171122"/>
              <a:gd name="connsiteY2987" fmla="*/ 657085 h 2863886"/>
              <a:gd name="connsiteX2988" fmla="*/ 4039553 w 5171122"/>
              <a:gd name="connsiteY2988" fmla="*/ 656132 h 2863886"/>
              <a:gd name="connsiteX2989" fmla="*/ 4038600 w 5171122"/>
              <a:gd name="connsiteY2989" fmla="*/ 655180 h 2863886"/>
              <a:gd name="connsiteX2990" fmla="*/ 4038600 w 5171122"/>
              <a:gd name="connsiteY2990" fmla="*/ 655180 h 2863886"/>
              <a:gd name="connsiteX2991" fmla="*/ 4137660 w 5171122"/>
              <a:gd name="connsiteY2991" fmla="*/ 482777 h 2863886"/>
              <a:gd name="connsiteX2992" fmla="*/ 4137660 w 5171122"/>
              <a:gd name="connsiteY2992" fmla="*/ 482777 h 2863886"/>
              <a:gd name="connsiteX2993" fmla="*/ 4139565 w 5171122"/>
              <a:gd name="connsiteY2993" fmla="*/ 482777 h 2863886"/>
              <a:gd name="connsiteX2994" fmla="*/ 4141470 w 5171122"/>
              <a:gd name="connsiteY2994" fmla="*/ 482777 h 2863886"/>
              <a:gd name="connsiteX2995" fmla="*/ 4143375 w 5171122"/>
              <a:gd name="connsiteY2995" fmla="*/ 482777 h 2863886"/>
              <a:gd name="connsiteX2996" fmla="*/ 4145280 w 5171122"/>
              <a:gd name="connsiteY2996" fmla="*/ 482777 h 2863886"/>
              <a:gd name="connsiteX2997" fmla="*/ 4146233 w 5171122"/>
              <a:gd name="connsiteY2997" fmla="*/ 482777 h 2863886"/>
              <a:gd name="connsiteX2998" fmla="*/ 4147185 w 5171122"/>
              <a:gd name="connsiteY2998" fmla="*/ 482777 h 2863886"/>
              <a:gd name="connsiteX2999" fmla="*/ 4149090 w 5171122"/>
              <a:gd name="connsiteY2999" fmla="*/ 482777 h 2863886"/>
              <a:gd name="connsiteX3000" fmla="*/ 4150995 w 5171122"/>
              <a:gd name="connsiteY3000" fmla="*/ 482777 h 2863886"/>
              <a:gd name="connsiteX3001" fmla="*/ 4152900 w 5171122"/>
              <a:gd name="connsiteY3001" fmla="*/ 482777 h 2863886"/>
              <a:gd name="connsiteX3002" fmla="*/ 4153853 w 5171122"/>
              <a:gd name="connsiteY3002" fmla="*/ 482777 h 2863886"/>
              <a:gd name="connsiteX3003" fmla="*/ 4155758 w 5171122"/>
              <a:gd name="connsiteY3003" fmla="*/ 481825 h 2863886"/>
              <a:gd name="connsiteX3004" fmla="*/ 4157663 w 5171122"/>
              <a:gd name="connsiteY3004" fmla="*/ 480872 h 2863886"/>
              <a:gd name="connsiteX3005" fmla="*/ 4159568 w 5171122"/>
              <a:gd name="connsiteY3005" fmla="*/ 479920 h 2863886"/>
              <a:gd name="connsiteX3006" fmla="*/ 4160520 w 5171122"/>
              <a:gd name="connsiteY3006" fmla="*/ 479920 h 2863886"/>
              <a:gd name="connsiteX3007" fmla="*/ 4161473 w 5171122"/>
              <a:gd name="connsiteY3007" fmla="*/ 478967 h 2863886"/>
              <a:gd name="connsiteX3008" fmla="*/ 4162425 w 5171122"/>
              <a:gd name="connsiteY3008" fmla="*/ 478015 h 2863886"/>
              <a:gd name="connsiteX3009" fmla="*/ 4163378 w 5171122"/>
              <a:gd name="connsiteY3009" fmla="*/ 477062 h 2863886"/>
              <a:gd name="connsiteX3010" fmla="*/ 4164330 w 5171122"/>
              <a:gd name="connsiteY3010" fmla="*/ 476110 h 2863886"/>
              <a:gd name="connsiteX3011" fmla="*/ 4165283 w 5171122"/>
              <a:gd name="connsiteY3011" fmla="*/ 475157 h 2863886"/>
              <a:gd name="connsiteX3012" fmla="*/ 4166235 w 5171122"/>
              <a:gd name="connsiteY3012" fmla="*/ 474205 h 2863886"/>
              <a:gd name="connsiteX3013" fmla="*/ 4167188 w 5171122"/>
              <a:gd name="connsiteY3013" fmla="*/ 473252 h 2863886"/>
              <a:gd name="connsiteX3014" fmla="*/ 4168140 w 5171122"/>
              <a:gd name="connsiteY3014" fmla="*/ 472300 h 2863886"/>
              <a:gd name="connsiteX3015" fmla="*/ 4169093 w 5171122"/>
              <a:gd name="connsiteY3015" fmla="*/ 471347 h 2863886"/>
              <a:gd name="connsiteX3016" fmla="*/ 4169093 w 5171122"/>
              <a:gd name="connsiteY3016" fmla="*/ 470395 h 2863886"/>
              <a:gd name="connsiteX3017" fmla="*/ 4170045 w 5171122"/>
              <a:gd name="connsiteY3017" fmla="*/ 468490 h 2863886"/>
              <a:gd name="connsiteX3018" fmla="*/ 4170998 w 5171122"/>
              <a:gd name="connsiteY3018" fmla="*/ 466585 h 2863886"/>
              <a:gd name="connsiteX3019" fmla="*/ 4171950 w 5171122"/>
              <a:gd name="connsiteY3019" fmla="*/ 464680 h 2863886"/>
              <a:gd name="connsiteX3020" fmla="*/ 4171950 w 5171122"/>
              <a:gd name="connsiteY3020" fmla="*/ 462775 h 2863886"/>
              <a:gd name="connsiteX3021" fmla="*/ 4171950 w 5171122"/>
              <a:gd name="connsiteY3021" fmla="*/ 462775 h 2863886"/>
              <a:gd name="connsiteX3022" fmla="*/ 4371023 w 5171122"/>
              <a:gd name="connsiteY3022" fmla="*/ 462775 h 2863886"/>
              <a:gd name="connsiteX3023" fmla="*/ 4371023 w 5171122"/>
              <a:gd name="connsiteY3023" fmla="*/ 462775 h 2863886"/>
              <a:gd name="connsiteX3024" fmla="*/ 4371023 w 5171122"/>
              <a:gd name="connsiteY3024" fmla="*/ 464680 h 2863886"/>
              <a:gd name="connsiteX3025" fmla="*/ 4371975 w 5171122"/>
              <a:gd name="connsiteY3025" fmla="*/ 466585 h 2863886"/>
              <a:gd name="connsiteX3026" fmla="*/ 4372928 w 5171122"/>
              <a:gd name="connsiteY3026" fmla="*/ 468490 h 2863886"/>
              <a:gd name="connsiteX3027" fmla="*/ 4373880 w 5171122"/>
              <a:gd name="connsiteY3027" fmla="*/ 470395 h 2863886"/>
              <a:gd name="connsiteX3028" fmla="*/ 4373880 w 5171122"/>
              <a:gd name="connsiteY3028" fmla="*/ 471347 h 2863886"/>
              <a:gd name="connsiteX3029" fmla="*/ 4374833 w 5171122"/>
              <a:gd name="connsiteY3029" fmla="*/ 472300 h 2863886"/>
              <a:gd name="connsiteX3030" fmla="*/ 4375785 w 5171122"/>
              <a:gd name="connsiteY3030" fmla="*/ 473252 h 2863886"/>
              <a:gd name="connsiteX3031" fmla="*/ 4376738 w 5171122"/>
              <a:gd name="connsiteY3031" fmla="*/ 474205 h 2863886"/>
              <a:gd name="connsiteX3032" fmla="*/ 4377690 w 5171122"/>
              <a:gd name="connsiteY3032" fmla="*/ 475157 h 2863886"/>
              <a:gd name="connsiteX3033" fmla="*/ 4378643 w 5171122"/>
              <a:gd name="connsiteY3033" fmla="*/ 476110 h 2863886"/>
              <a:gd name="connsiteX3034" fmla="*/ 4379595 w 5171122"/>
              <a:gd name="connsiteY3034" fmla="*/ 477062 h 2863886"/>
              <a:gd name="connsiteX3035" fmla="*/ 4380548 w 5171122"/>
              <a:gd name="connsiteY3035" fmla="*/ 478015 h 2863886"/>
              <a:gd name="connsiteX3036" fmla="*/ 4381500 w 5171122"/>
              <a:gd name="connsiteY3036" fmla="*/ 478967 h 2863886"/>
              <a:gd name="connsiteX3037" fmla="*/ 4382453 w 5171122"/>
              <a:gd name="connsiteY3037" fmla="*/ 479920 h 2863886"/>
              <a:gd name="connsiteX3038" fmla="*/ 4383405 w 5171122"/>
              <a:gd name="connsiteY3038" fmla="*/ 479920 h 2863886"/>
              <a:gd name="connsiteX3039" fmla="*/ 4385310 w 5171122"/>
              <a:gd name="connsiteY3039" fmla="*/ 480872 h 2863886"/>
              <a:gd name="connsiteX3040" fmla="*/ 4387215 w 5171122"/>
              <a:gd name="connsiteY3040" fmla="*/ 481825 h 2863886"/>
              <a:gd name="connsiteX3041" fmla="*/ 4389120 w 5171122"/>
              <a:gd name="connsiteY3041" fmla="*/ 482777 h 2863886"/>
              <a:gd name="connsiteX3042" fmla="*/ 4390073 w 5171122"/>
              <a:gd name="connsiteY3042" fmla="*/ 482777 h 2863886"/>
              <a:gd name="connsiteX3043" fmla="*/ 4391978 w 5171122"/>
              <a:gd name="connsiteY3043" fmla="*/ 482777 h 2863886"/>
              <a:gd name="connsiteX3044" fmla="*/ 4393883 w 5171122"/>
              <a:gd name="connsiteY3044" fmla="*/ 482777 h 2863886"/>
              <a:gd name="connsiteX3045" fmla="*/ 4395788 w 5171122"/>
              <a:gd name="connsiteY3045" fmla="*/ 482777 h 2863886"/>
              <a:gd name="connsiteX3046" fmla="*/ 4396740 w 5171122"/>
              <a:gd name="connsiteY3046" fmla="*/ 482777 h 2863886"/>
              <a:gd name="connsiteX3047" fmla="*/ 4397693 w 5171122"/>
              <a:gd name="connsiteY3047" fmla="*/ 482777 h 2863886"/>
              <a:gd name="connsiteX3048" fmla="*/ 4399598 w 5171122"/>
              <a:gd name="connsiteY3048" fmla="*/ 482777 h 2863886"/>
              <a:gd name="connsiteX3049" fmla="*/ 4401503 w 5171122"/>
              <a:gd name="connsiteY3049" fmla="*/ 482777 h 2863886"/>
              <a:gd name="connsiteX3050" fmla="*/ 4403408 w 5171122"/>
              <a:gd name="connsiteY3050" fmla="*/ 482777 h 2863886"/>
              <a:gd name="connsiteX3051" fmla="*/ 4405313 w 5171122"/>
              <a:gd name="connsiteY3051" fmla="*/ 482777 h 2863886"/>
              <a:gd name="connsiteX3052" fmla="*/ 4405313 w 5171122"/>
              <a:gd name="connsiteY3052" fmla="*/ 482777 h 2863886"/>
              <a:gd name="connsiteX3053" fmla="*/ 4504373 w 5171122"/>
              <a:gd name="connsiteY3053" fmla="*/ 655180 h 2863886"/>
              <a:gd name="connsiteX3054" fmla="*/ 4504373 w 5171122"/>
              <a:gd name="connsiteY3054" fmla="*/ 655180 h 2863886"/>
              <a:gd name="connsiteX3055" fmla="*/ 4503420 w 5171122"/>
              <a:gd name="connsiteY3055" fmla="*/ 656132 h 2863886"/>
              <a:gd name="connsiteX3056" fmla="*/ 4502468 w 5171122"/>
              <a:gd name="connsiteY3056" fmla="*/ 657085 h 2863886"/>
              <a:gd name="connsiteX3057" fmla="*/ 4501515 w 5171122"/>
              <a:gd name="connsiteY3057" fmla="*/ 658037 h 2863886"/>
              <a:gd name="connsiteX3058" fmla="*/ 4500563 w 5171122"/>
              <a:gd name="connsiteY3058" fmla="*/ 658990 h 2863886"/>
              <a:gd name="connsiteX3059" fmla="*/ 4499610 w 5171122"/>
              <a:gd name="connsiteY3059" fmla="*/ 659942 h 2863886"/>
              <a:gd name="connsiteX3060" fmla="*/ 4499610 w 5171122"/>
              <a:gd name="connsiteY3060" fmla="*/ 660895 h 2863886"/>
              <a:gd name="connsiteX3061" fmla="*/ 4498658 w 5171122"/>
              <a:gd name="connsiteY3061" fmla="*/ 662800 h 2863886"/>
              <a:gd name="connsiteX3062" fmla="*/ 4497705 w 5171122"/>
              <a:gd name="connsiteY3062" fmla="*/ 664705 h 2863886"/>
              <a:gd name="connsiteX3063" fmla="*/ 4496753 w 5171122"/>
              <a:gd name="connsiteY3063" fmla="*/ 666610 h 2863886"/>
              <a:gd name="connsiteX3064" fmla="*/ 4496753 w 5171122"/>
              <a:gd name="connsiteY3064" fmla="*/ 668515 h 2863886"/>
              <a:gd name="connsiteX3065" fmla="*/ 4496753 w 5171122"/>
              <a:gd name="connsiteY3065" fmla="*/ 670420 h 2863886"/>
              <a:gd name="connsiteX3066" fmla="*/ 4496753 w 5171122"/>
              <a:gd name="connsiteY3066" fmla="*/ 672325 h 2863886"/>
              <a:gd name="connsiteX3067" fmla="*/ 4496753 w 5171122"/>
              <a:gd name="connsiteY3067" fmla="*/ 674230 h 2863886"/>
              <a:gd name="connsiteX3068" fmla="*/ 4496753 w 5171122"/>
              <a:gd name="connsiteY3068" fmla="*/ 675182 h 2863886"/>
              <a:gd name="connsiteX3069" fmla="*/ 4496753 w 5171122"/>
              <a:gd name="connsiteY3069" fmla="*/ 676135 h 2863886"/>
              <a:gd name="connsiteX3070" fmla="*/ 4496753 w 5171122"/>
              <a:gd name="connsiteY3070" fmla="*/ 678040 h 2863886"/>
              <a:gd name="connsiteX3071" fmla="*/ 4496753 w 5171122"/>
              <a:gd name="connsiteY3071" fmla="*/ 679945 h 2863886"/>
              <a:gd name="connsiteX3072" fmla="*/ 4496753 w 5171122"/>
              <a:gd name="connsiteY3072" fmla="*/ 681850 h 2863886"/>
              <a:gd name="connsiteX3073" fmla="*/ 4496753 w 5171122"/>
              <a:gd name="connsiteY3073" fmla="*/ 683755 h 2863886"/>
              <a:gd name="connsiteX3074" fmla="*/ 4497705 w 5171122"/>
              <a:gd name="connsiteY3074" fmla="*/ 685660 h 2863886"/>
              <a:gd name="connsiteX3075" fmla="*/ 4498658 w 5171122"/>
              <a:gd name="connsiteY3075" fmla="*/ 687565 h 2863886"/>
              <a:gd name="connsiteX3076" fmla="*/ 4499610 w 5171122"/>
              <a:gd name="connsiteY3076" fmla="*/ 689470 h 2863886"/>
              <a:gd name="connsiteX3077" fmla="*/ 4499610 w 5171122"/>
              <a:gd name="connsiteY3077" fmla="*/ 690422 h 2863886"/>
              <a:gd name="connsiteX3078" fmla="*/ 4500563 w 5171122"/>
              <a:gd name="connsiteY3078" fmla="*/ 691375 h 2863886"/>
              <a:gd name="connsiteX3079" fmla="*/ 4501515 w 5171122"/>
              <a:gd name="connsiteY3079" fmla="*/ 692327 h 2863886"/>
              <a:gd name="connsiteX3080" fmla="*/ 4502468 w 5171122"/>
              <a:gd name="connsiteY3080" fmla="*/ 693280 h 2863886"/>
              <a:gd name="connsiteX3081" fmla="*/ 4503420 w 5171122"/>
              <a:gd name="connsiteY3081" fmla="*/ 694232 h 2863886"/>
              <a:gd name="connsiteX3082" fmla="*/ 4504373 w 5171122"/>
              <a:gd name="connsiteY3082" fmla="*/ 695185 h 2863886"/>
              <a:gd name="connsiteX3083" fmla="*/ 4504373 w 5171122"/>
              <a:gd name="connsiteY3083" fmla="*/ 695185 h 2863886"/>
              <a:gd name="connsiteX3084" fmla="*/ 4402455 w 5171122"/>
              <a:gd name="connsiteY3084" fmla="*/ 865682 h 2863886"/>
              <a:gd name="connsiteX3085" fmla="*/ 4127183 w 5171122"/>
              <a:gd name="connsiteY3085" fmla="*/ 1303832 h 2863886"/>
              <a:gd name="connsiteX3086" fmla="*/ 4126230 w 5171122"/>
              <a:gd name="connsiteY3086" fmla="*/ 1304785 h 2863886"/>
              <a:gd name="connsiteX3087" fmla="*/ 4125278 w 5171122"/>
              <a:gd name="connsiteY3087" fmla="*/ 1305737 h 2863886"/>
              <a:gd name="connsiteX3088" fmla="*/ 4124325 w 5171122"/>
              <a:gd name="connsiteY3088" fmla="*/ 1306690 h 2863886"/>
              <a:gd name="connsiteX3089" fmla="*/ 4123373 w 5171122"/>
              <a:gd name="connsiteY3089" fmla="*/ 1307642 h 2863886"/>
              <a:gd name="connsiteX3090" fmla="*/ 4122420 w 5171122"/>
              <a:gd name="connsiteY3090" fmla="*/ 1308595 h 2863886"/>
              <a:gd name="connsiteX3091" fmla="*/ 4122420 w 5171122"/>
              <a:gd name="connsiteY3091" fmla="*/ 1309547 h 2863886"/>
              <a:gd name="connsiteX3092" fmla="*/ 4121468 w 5171122"/>
              <a:gd name="connsiteY3092" fmla="*/ 1311452 h 2863886"/>
              <a:gd name="connsiteX3093" fmla="*/ 4120515 w 5171122"/>
              <a:gd name="connsiteY3093" fmla="*/ 1313357 h 2863886"/>
              <a:gd name="connsiteX3094" fmla="*/ 4119563 w 5171122"/>
              <a:gd name="connsiteY3094" fmla="*/ 1315262 h 2863886"/>
              <a:gd name="connsiteX3095" fmla="*/ 4119563 w 5171122"/>
              <a:gd name="connsiteY3095" fmla="*/ 1316215 h 2863886"/>
              <a:gd name="connsiteX3096" fmla="*/ 4119563 w 5171122"/>
              <a:gd name="connsiteY3096" fmla="*/ 1318120 h 2863886"/>
              <a:gd name="connsiteX3097" fmla="*/ 4119563 w 5171122"/>
              <a:gd name="connsiteY3097" fmla="*/ 1320025 h 2863886"/>
              <a:gd name="connsiteX3098" fmla="*/ 4119563 w 5171122"/>
              <a:gd name="connsiteY3098" fmla="*/ 1321930 h 2863886"/>
              <a:gd name="connsiteX3099" fmla="*/ 4119563 w 5171122"/>
              <a:gd name="connsiteY3099" fmla="*/ 1322882 h 2863886"/>
              <a:gd name="connsiteX3100" fmla="*/ 4119563 w 5171122"/>
              <a:gd name="connsiteY3100" fmla="*/ 1323835 h 2863886"/>
              <a:gd name="connsiteX3101" fmla="*/ 4119563 w 5171122"/>
              <a:gd name="connsiteY3101" fmla="*/ 1325740 h 2863886"/>
              <a:gd name="connsiteX3102" fmla="*/ 4119563 w 5171122"/>
              <a:gd name="connsiteY3102" fmla="*/ 1327645 h 2863886"/>
              <a:gd name="connsiteX3103" fmla="*/ 4119563 w 5171122"/>
              <a:gd name="connsiteY3103" fmla="*/ 1329550 h 2863886"/>
              <a:gd name="connsiteX3104" fmla="*/ 4119563 w 5171122"/>
              <a:gd name="connsiteY3104" fmla="*/ 1330502 h 2863886"/>
              <a:gd name="connsiteX3105" fmla="*/ 4120515 w 5171122"/>
              <a:gd name="connsiteY3105" fmla="*/ 1332407 h 2863886"/>
              <a:gd name="connsiteX3106" fmla="*/ 4121468 w 5171122"/>
              <a:gd name="connsiteY3106" fmla="*/ 1334312 h 2863886"/>
              <a:gd name="connsiteX3107" fmla="*/ 4122420 w 5171122"/>
              <a:gd name="connsiteY3107" fmla="*/ 1336217 h 2863886"/>
              <a:gd name="connsiteX3108" fmla="*/ 4122420 w 5171122"/>
              <a:gd name="connsiteY3108" fmla="*/ 1337170 h 2863886"/>
              <a:gd name="connsiteX3109" fmla="*/ 4123373 w 5171122"/>
              <a:gd name="connsiteY3109" fmla="*/ 1338122 h 2863886"/>
              <a:gd name="connsiteX3110" fmla="*/ 4124325 w 5171122"/>
              <a:gd name="connsiteY3110" fmla="*/ 1339075 h 2863886"/>
              <a:gd name="connsiteX3111" fmla="*/ 4125278 w 5171122"/>
              <a:gd name="connsiteY3111" fmla="*/ 1340027 h 2863886"/>
              <a:gd name="connsiteX3112" fmla="*/ 4126230 w 5171122"/>
              <a:gd name="connsiteY3112" fmla="*/ 1340980 h 2863886"/>
              <a:gd name="connsiteX3113" fmla="*/ 4127183 w 5171122"/>
              <a:gd name="connsiteY3113" fmla="*/ 1341932 h 2863886"/>
              <a:gd name="connsiteX3114" fmla="*/ 4127183 w 5171122"/>
              <a:gd name="connsiteY3114" fmla="*/ 1341932 h 2863886"/>
              <a:gd name="connsiteX3115" fmla="*/ 4028123 w 5171122"/>
              <a:gd name="connsiteY3115" fmla="*/ 1514335 h 2863886"/>
              <a:gd name="connsiteX3116" fmla="*/ 4027170 w 5171122"/>
              <a:gd name="connsiteY3116" fmla="*/ 1514335 h 2863886"/>
              <a:gd name="connsiteX3117" fmla="*/ 4024313 w 5171122"/>
              <a:gd name="connsiteY3117" fmla="*/ 1513382 h 2863886"/>
              <a:gd name="connsiteX3118" fmla="*/ 4021455 w 5171122"/>
              <a:gd name="connsiteY3118" fmla="*/ 1513382 h 2863886"/>
              <a:gd name="connsiteX3119" fmla="*/ 4019550 w 5171122"/>
              <a:gd name="connsiteY3119" fmla="*/ 1513382 h 2863886"/>
              <a:gd name="connsiteX3120" fmla="*/ 4018598 w 5171122"/>
              <a:gd name="connsiteY3120" fmla="*/ 1513382 h 2863886"/>
              <a:gd name="connsiteX3121" fmla="*/ 4015740 w 5171122"/>
              <a:gd name="connsiteY3121" fmla="*/ 1513382 h 2863886"/>
              <a:gd name="connsiteX3122" fmla="*/ 4012883 w 5171122"/>
              <a:gd name="connsiteY3122" fmla="*/ 1513382 h 2863886"/>
              <a:gd name="connsiteX3123" fmla="*/ 4010025 w 5171122"/>
              <a:gd name="connsiteY3123" fmla="*/ 1514335 h 2863886"/>
              <a:gd name="connsiteX3124" fmla="*/ 4007168 w 5171122"/>
              <a:gd name="connsiteY3124" fmla="*/ 1515287 h 2863886"/>
              <a:gd name="connsiteX3125" fmla="*/ 4005263 w 5171122"/>
              <a:gd name="connsiteY3125" fmla="*/ 1516240 h 2863886"/>
              <a:gd name="connsiteX3126" fmla="*/ 4003358 w 5171122"/>
              <a:gd name="connsiteY3126" fmla="*/ 1517192 h 2863886"/>
              <a:gd name="connsiteX3127" fmla="*/ 4001453 w 5171122"/>
              <a:gd name="connsiteY3127" fmla="*/ 1519097 h 2863886"/>
              <a:gd name="connsiteX3128" fmla="*/ 3999548 w 5171122"/>
              <a:gd name="connsiteY3128" fmla="*/ 1521002 h 2863886"/>
              <a:gd name="connsiteX3129" fmla="*/ 3997643 w 5171122"/>
              <a:gd name="connsiteY3129" fmla="*/ 1522907 h 2863886"/>
              <a:gd name="connsiteX3130" fmla="*/ 3995738 w 5171122"/>
              <a:gd name="connsiteY3130" fmla="*/ 1524812 h 2863886"/>
              <a:gd name="connsiteX3131" fmla="*/ 3994785 w 5171122"/>
              <a:gd name="connsiteY3131" fmla="*/ 1525765 h 2863886"/>
              <a:gd name="connsiteX3132" fmla="*/ 3993833 w 5171122"/>
              <a:gd name="connsiteY3132" fmla="*/ 1526717 h 2863886"/>
              <a:gd name="connsiteX3133" fmla="*/ 3992880 w 5171122"/>
              <a:gd name="connsiteY3133" fmla="*/ 1529575 h 2863886"/>
              <a:gd name="connsiteX3134" fmla="*/ 3991928 w 5171122"/>
              <a:gd name="connsiteY3134" fmla="*/ 1532432 h 2863886"/>
              <a:gd name="connsiteX3135" fmla="*/ 3991928 w 5171122"/>
              <a:gd name="connsiteY3135" fmla="*/ 1533385 h 2863886"/>
              <a:gd name="connsiteX3136" fmla="*/ 3792855 w 5171122"/>
              <a:gd name="connsiteY3136" fmla="*/ 1533385 h 2863886"/>
              <a:gd name="connsiteX3137" fmla="*/ 3792855 w 5171122"/>
              <a:gd name="connsiteY3137" fmla="*/ 1533385 h 2863886"/>
              <a:gd name="connsiteX3138" fmla="*/ 3792855 w 5171122"/>
              <a:gd name="connsiteY3138" fmla="*/ 1531480 h 2863886"/>
              <a:gd name="connsiteX3139" fmla="*/ 3791903 w 5171122"/>
              <a:gd name="connsiteY3139" fmla="*/ 1529575 h 2863886"/>
              <a:gd name="connsiteX3140" fmla="*/ 3790950 w 5171122"/>
              <a:gd name="connsiteY3140" fmla="*/ 1527670 h 2863886"/>
              <a:gd name="connsiteX3141" fmla="*/ 3789998 w 5171122"/>
              <a:gd name="connsiteY3141" fmla="*/ 1525765 h 2863886"/>
              <a:gd name="connsiteX3142" fmla="*/ 3789998 w 5171122"/>
              <a:gd name="connsiteY3142" fmla="*/ 1524812 h 2863886"/>
              <a:gd name="connsiteX3143" fmla="*/ 3789045 w 5171122"/>
              <a:gd name="connsiteY3143" fmla="*/ 1523860 h 2863886"/>
              <a:gd name="connsiteX3144" fmla="*/ 3788093 w 5171122"/>
              <a:gd name="connsiteY3144" fmla="*/ 1522907 h 2863886"/>
              <a:gd name="connsiteX3145" fmla="*/ 3787140 w 5171122"/>
              <a:gd name="connsiteY3145" fmla="*/ 1521955 h 2863886"/>
              <a:gd name="connsiteX3146" fmla="*/ 3786188 w 5171122"/>
              <a:gd name="connsiteY3146" fmla="*/ 1521002 h 2863886"/>
              <a:gd name="connsiteX3147" fmla="*/ 3785235 w 5171122"/>
              <a:gd name="connsiteY3147" fmla="*/ 1520050 h 2863886"/>
              <a:gd name="connsiteX3148" fmla="*/ 3784283 w 5171122"/>
              <a:gd name="connsiteY3148" fmla="*/ 1519097 h 2863886"/>
              <a:gd name="connsiteX3149" fmla="*/ 3783330 w 5171122"/>
              <a:gd name="connsiteY3149" fmla="*/ 1518145 h 2863886"/>
              <a:gd name="connsiteX3150" fmla="*/ 3782378 w 5171122"/>
              <a:gd name="connsiteY3150" fmla="*/ 1517192 h 2863886"/>
              <a:gd name="connsiteX3151" fmla="*/ 3781425 w 5171122"/>
              <a:gd name="connsiteY3151" fmla="*/ 1516240 h 2863886"/>
              <a:gd name="connsiteX3152" fmla="*/ 3780473 w 5171122"/>
              <a:gd name="connsiteY3152" fmla="*/ 1516240 h 2863886"/>
              <a:gd name="connsiteX3153" fmla="*/ 3778568 w 5171122"/>
              <a:gd name="connsiteY3153" fmla="*/ 1515287 h 2863886"/>
              <a:gd name="connsiteX3154" fmla="*/ 3776663 w 5171122"/>
              <a:gd name="connsiteY3154" fmla="*/ 1514335 h 2863886"/>
              <a:gd name="connsiteX3155" fmla="*/ 3774758 w 5171122"/>
              <a:gd name="connsiteY3155" fmla="*/ 1513382 h 2863886"/>
              <a:gd name="connsiteX3156" fmla="*/ 3773805 w 5171122"/>
              <a:gd name="connsiteY3156" fmla="*/ 1513382 h 2863886"/>
              <a:gd name="connsiteX3157" fmla="*/ 3771900 w 5171122"/>
              <a:gd name="connsiteY3157" fmla="*/ 1513382 h 2863886"/>
              <a:gd name="connsiteX3158" fmla="*/ 3769995 w 5171122"/>
              <a:gd name="connsiteY3158" fmla="*/ 1513382 h 2863886"/>
              <a:gd name="connsiteX3159" fmla="*/ 3768090 w 5171122"/>
              <a:gd name="connsiteY3159" fmla="*/ 1513382 h 2863886"/>
              <a:gd name="connsiteX3160" fmla="*/ 3767138 w 5171122"/>
              <a:gd name="connsiteY3160" fmla="*/ 1513382 h 2863886"/>
              <a:gd name="connsiteX3161" fmla="*/ 3766185 w 5171122"/>
              <a:gd name="connsiteY3161" fmla="*/ 1513382 h 2863886"/>
              <a:gd name="connsiteX3162" fmla="*/ 3764280 w 5171122"/>
              <a:gd name="connsiteY3162" fmla="*/ 1513382 h 2863886"/>
              <a:gd name="connsiteX3163" fmla="*/ 3762375 w 5171122"/>
              <a:gd name="connsiteY3163" fmla="*/ 1513382 h 2863886"/>
              <a:gd name="connsiteX3164" fmla="*/ 3760470 w 5171122"/>
              <a:gd name="connsiteY3164" fmla="*/ 1513382 h 2863886"/>
              <a:gd name="connsiteX3165" fmla="*/ 3759518 w 5171122"/>
              <a:gd name="connsiteY3165" fmla="*/ 1513382 h 2863886"/>
              <a:gd name="connsiteX3166" fmla="*/ 3759518 w 5171122"/>
              <a:gd name="connsiteY3166" fmla="*/ 1513382 h 2863886"/>
              <a:gd name="connsiteX3167" fmla="*/ 3660458 w 5171122"/>
              <a:gd name="connsiteY3167" fmla="*/ 1340980 h 2863886"/>
              <a:gd name="connsiteX3168" fmla="*/ 3660458 w 5171122"/>
              <a:gd name="connsiteY3168" fmla="*/ 1340980 h 2863886"/>
              <a:gd name="connsiteX3169" fmla="*/ 3661410 w 5171122"/>
              <a:gd name="connsiteY3169" fmla="*/ 1340027 h 2863886"/>
              <a:gd name="connsiteX3170" fmla="*/ 3662363 w 5171122"/>
              <a:gd name="connsiteY3170" fmla="*/ 1339075 h 2863886"/>
              <a:gd name="connsiteX3171" fmla="*/ 3663315 w 5171122"/>
              <a:gd name="connsiteY3171" fmla="*/ 1338122 h 2863886"/>
              <a:gd name="connsiteX3172" fmla="*/ 3664268 w 5171122"/>
              <a:gd name="connsiteY3172" fmla="*/ 1337170 h 2863886"/>
              <a:gd name="connsiteX3173" fmla="*/ 3665220 w 5171122"/>
              <a:gd name="connsiteY3173" fmla="*/ 1336217 h 2863886"/>
              <a:gd name="connsiteX3174" fmla="*/ 3665220 w 5171122"/>
              <a:gd name="connsiteY3174" fmla="*/ 1335265 h 2863886"/>
              <a:gd name="connsiteX3175" fmla="*/ 3666173 w 5171122"/>
              <a:gd name="connsiteY3175" fmla="*/ 1333360 h 2863886"/>
              <a:gd name="connsiteX3176" fmla="*/ 3667125 w 5171122"/>
              <a:gd name="connsiteY3176" fmla="*/ 1331455 h 2863886"/>
              <a:gd name="connsiteX3177" fmla="*/ 3668078 w 5171122"/>
              <a:gd name="connsiteY3177" fmla="*/ 1329550 h 2863886"/>
              <a:gd name="connsiteX3178" fmla="*/ 3668078 w 5171122"/>
              <a:gd name="connsiteY3178" fmla="*/ 1328597 h 2863886"/>
              <a:gd name="connsiteX3179" fmla="*/ 3668078 w 5171122"/>
              <a:gd name="connsiteY3179" fmla="*/ 1326692 h 2863886"/>
              <a:gd name="connsiteX3180" fmla="*/ 3668078 w 5171122"/>
              <a:gd name="connsiteY3180" fmla="*/ 1324787 h 2863886"/>
              <a:gd name="connsiteX3181" fmla="*/ 3668078 w 5171122"/>
              <a:gd name="connsiteY3181" fmla="*/ 1322882 h 2863886"/>
              <a:gd name="connsiteX3182" fmla="*/ 3668078 w 5171122"/>
              <a:gd name="connsiteY3182" fmla="*/ 1321930 h 2863886"/>
              <a:gd name="connsiteX3183" fmla="*/ 3668078 w 5171122"/>
              <a:gd name="connsiteY3183" fmla="*/ 1320977 h 2863886"/>
              <a:gd name="connsiteX3184" fmla="*/ 3668078 w 5171122"/>
              <a:gd name="connsiteY3184" fmla="*/ 1319072 h 2863886"/>
              <a:gd name="connsiteX3185" fmla="*/ 3668078 w 5171122"/>
              <a:gd name="connsiteY3185" fmla="*/ 1317167 h 2863886"/>
              <a:gd name="connsiteX3186" fmla="*/ 3668078 w 5171122"/>
              <a:gd name="connsiteY3186" fmla="*/ 1315262 h 2863886"/>
              <a:gd name="connsiteX3187" fmla="*/ 3668078 w 5171122"/>
              <a:gd name="connsiteY3187" fmla="*/ 1314310 h 2863886"/>
              <a:gd name="connsiteX3188" fmla="*/ 3667125 w 5171122"/>
              <a:gd name="connsiteY3188" fmla="*/ 1312405 h 2863886"/>
              <a:gd name="connsiteX3189" fmla="*/ 3666173 w 5171122"/>
              <a:gd name="connsiteY3189" fmla="*/ 1310500 h 2863886"/>
              <a:gd name="connsiteX3190" fmla="*/ 3665220 w 5171122"/>
              <a:gd name="connsiteY3190" fmla="*/ 1308595 h 2863886"/>
              <a:gd name="connsiteX3191" fmla="*/ 3665220 w 5171122"/>
              <a:gd name="connsiteY3191" fmla="*/ 1307642 h 2863886"/>
              <a:gd name="connsiteX3192" fmla="*/ 3664268 w 5171122"/>
              <a:gd name="connsiteY3192" fmla="*/ 1306690 h 2863886"/>
              <a:gd name="connsiteX3193" fmla="*/ 3663315 w 5171122"/>
              <a:gd name="connsiteY3193" fmla="*/ 1305737 h 2863886"/>
              <a:gd name="connsiteX3194" fmla="*/ 3662363 w 5171122"/>
              <a:gd name="connsiteY3194" fmla="*/ 1304785 h 2863886"/>
              <a:gd name="connsiteX3195" fmla="*/ 3661410 w 5171122"/>
              <a:gd name="connsiteY3195" fmla="*/ 1303832 h 2863886"/>
              <a:gd name="connsiteX3196" fmla="*/ 3660458 w 5171122"/>
              <a:gd name="connsiteY3196" fmla="*/ 1302880 h 2863886"/>
              <a:gd name="connsiteX3197" fmla="*/ 3660458 w 5171122"/>
              <a:gd name="connsiteY3197" fmla="*/ 1302880 h 2863886"/>
              <a:gd name="connsiteX3198" fmla="*/ 3759518 w 5171122"/>
              <a:gd name="connsiteY3198" fmla="*/ 1130477 h 2863886"/>
              <a:gd name="connsiteX3199" fmla="*/ 3759518 w 5171122"/>
              <a:gd name="connsiteY3199" fmla="*/ 1130477 h 2863886"/>
              <a:gd name="connsiteX3200" fmla="*/ 3761423 w 5171122"/>
              <a:gd name="connsiteY3200" fmla="*/ 1130477 h 2863886"/>
              <a:gd name="connsiteX3201" fmla="*/ 3763328 w 5171122"/>
              <a:gd name="connsiteY3201" fmla="*/ 1130477 h 2863886"/>
              <a:gd name="connsiteX3202" fmla="*/ 3765233 w 5171122"/>
              <a:gd name="connsiteY3202" fmla="*/ 1130477 h 2863886"/>
              <a:gd name="connsiteX3203" fmla="*/ 3767138 w 5171122"/>
              <a:gd name="connsiteY3203" fmla="*/ 1130477 h 2863886"/>
              <a:gd name="connsiteX3204" fmla="*/ 3768090 w 5171122"/>
              <a:gd name="connsiteY3204" fmla="*/ 1130477 h 2863886"/>
              <a:gd name="connsiteX3205" fmla="*/ 3769043 w 5171122"/>
              <a:gd name="connsiteY3205" fmla="*/ 1130477 h 2863886"/>
              <a:gd name="connsiteX3206" fmla="*/ 3770948 w 5171122"/>
              <a:gd name="connsiteY3206" fmla="*/ 1130477 h 2863886"/>
              <a:gd name="connsiteX3207" fmla="*/ 3772853 w 5171122"/>
              <a:gd name="connsiteY3207" fmla="*/ 1130477 h 2863886"/>
              <a:gd name="connsiteX3208" fmla="*/ 3774758 w 5171122"/>
              <a:gd name="connsiteY3208" fmla="*/ 1130477 h 2863886"/>
              <a:gd name="connsiteX3209" fmla="*/ 3776663 w 5171122"/>
              <a:gd name="connsiteY3209" fmla="*/ 1130477 h 2863886"/>
              <a:gd name="connsiteX3210" fmla="*/ 3778568 w 5171122"/>
              <a:gd name="connsiteY3210" fmla="*/ 1129525 h 2863886"/>
              <a:gd name="connsiteX3211" fmla="*/ 3780473 w 5171122"/>
              <a:gd name="connsiteY3211" fmla="*/ 1128572 h 2863886"/>
              <a:gd name="connsiteX3212" fmla="*/ 3782378 w 5171122"/>
              <a:gd name="connsiteY3212" fmla="*/ 1127620 h 2863886"/>
              <a:gd name="connsiteX3213" fmla="*/ 3783330 w 5171122"/>
              <a:gd name="connsiteY3213" fmla="*/ 1127620 h 2863886"/>
              <a:gd name="connsiteX3214" fmla="*/ 3784283 w 5171122"/>
              <a:gd name="connsiteY3214" fmla="*/ 1126667 h 2863886"/>
              <a:gd name="connsiteX3215" fmla="*/ 3785235 w 5171122"/>
              <a:gd name="connsiteY3215" fmla="*/ 1125715 h 2863886"/>
              <a:gd name="connsiteX3216" fmla="*/ 3786188 w 5171122"/>
              <a:gd name="connsiteY3216" fmla="*/ 1124762 h 2863886"/>
              <a:gd name="connsiteX3217" fmla="*/ 3787140 w 5171122"/>
              <a:gd name="connsiteY3217" fmla="*/ 1123810 h 2863886"/>
              <a:gd name="connsiteX3218" fmla="*/ 3788093 w 5171122"/>
              <a:gd name="connsiteY3218" fmla="*/ 1122857 h 2863886"/>
              <a:gd name="connsiteX3219" fmla="*/ 3789045 w 5171122"/>
              <a:gd name="connsiteY3219" fmla="*/ 1121905 h 2863886"/>
              <a:gd name="connsiteX3220" fmla="*/ 3789998 w 5171122"/>
              <a:gd name="connsiteY3220" fmla="*/ 1120952 h 2863886"/>
              <a:gd name="connsiteX3221" fmla="*/ 3790950 w 5171122"/>
              <a:gd name="connsiteY3221" fmla="*/ 1120000 h 2863886"/>
              <a:gd name="connsiteX3222" fmla="*/ 3791903 w 5171122"/>
              <a:gd name="connsiteY3222" fmla="*/ 1119047 h 2863886"/>
              <a:gd name="connsiteX3223" fmla="*/ 3791903 w 5171122"/>
              <a:gd name="connsiteY3223" fmla="*/ 1118095 h 2863886"/>
              <a:gd name="connsiteX3224" fmla="*/ 3792855 w 5171122"/>
              <a:gd name="connsiteY3224" fmla="*/ 1116190 h 2863886"/>
              <a:gd name="connsiteX3225" fmla="*/ 3793808 w 5171122"/>
              <a:gd name="connsiteY3225" fmla="*/ 1114285 h 2863886"/>
              <a:gd name="connsiteX3226" fmla="*/ 3794760 w 5171122"/>
              <a:gd name="connsiteY3226" fmla="*/ 1112380 h 2863886"/>
              <a:gd name="connsiteX3227" fmla="*/ 3794760 w 5171122"/>
              <a:gd name="connsiteY3227" fmla="*/ 1110475 h 2863886"/>
              <a:gd name="connsiteX3228" fmla="*/ 3794760 w 5171122"/>
              <a:gd name="connsiteY3228" fmla="*/ 1110475 h 2863886"/>
              <a:gd name="connsiteX3229" fmla="*/ 3993833 w 5171122"/>
              <a:gd name="connsiteY3229" fmla="*/ 1110475 h 2863886"/>
              <a:gd name="connsiteX3230" fmla="*/ 3993833 w 5171122"/>
              <a:gd name="connsiteY3230" fmla="*/ 1110475 h 2863886"/>
              <a:gd name="connsiteX3231" fmla="*/ 3993833 w 5171122"/>
              <a:gd name="connsiteY3231" fmla="*/ 1112380 h 2863886"/>
              <a:gd name="connsiteX3232" fmla="*/ 3994785 w 5171122"/>
              <a:gd name="connsiteY3232" fmla="*/ 1114285 h 2863886"/>
              <a:gd name="connsiteX3233" fmla="*/ 3995738 w 5171122"/>
              <a:gd name="connsiteY3233" fmla="*/ 1116190 h 2863886"/>
              <a:gd name="connsiteX3234" fmla="*/ 3996690 w 5171122"/>
              <a:gd name="connsiteY3234" fmla="*/ 1118095 h 2863886"/>
              <a:gd name="connsiteX3235" fmla="*/ 3996690 w 5171122"/>
              <a:gd name="connsiteY3235" fmla="*/ 1119047 h 2863886"/>
              <a:gd name="connsiteX3236" fmla="*/ 3997643 w 5171122"/>
              <a:gd name="connsiteY3236" fmla="*/ 1120000 h 2863886"/>
              <a:gd name="connsiteX3237" fmla="*/ 3998595 w 5171122"/>
              <a:gd name="connsiteY3237" fmla="*/ 1120952 h 2863886"/>
              <a:gd name="connsiteX3238" fmla="*/ 3999548 w 5171122"/>
              <a:gd name="connsiteY3238" fmla="*/ 1122857 h 2863886"/>
              <a:gd name="connsiteX3239" fmla="*/ 4000500 w 5171122"/>
              <a:gd name="connsiteY3239" fmla="*/ 1123810 h 2863886"/>
              <a:gd name="connsiteX3240" fmla="*/ 4001453 w 5171122"/>
              <a:gd name="connsiteY3240" fmla="*/ 1124762 h 2863886"/>
              <a:gd name="connsiteX3241" fmla="*/ 4002405 w 5171122"/>
              <a:gd name="connsiteY3241" fmla="*/ 1125715 h 2863886"/>
              <a:gd name="connsiteX3242" fmla="*/ 4003358 w 5171122"/>
              <a:gd name="connsiteY3242" fmla="*/ 1126667 h 2863886"/>
              <a:gd name="connsiteX3243" fmla="*/ 4004310 w 5171122"/>
              <a:gd name="connsiteY3243" fmla="*/ 1127620 h 2863886"/>
              <a:gd name="connsiteX3244" fmla="*/ 4005263 w 5171122"/>
              <a:gd name="connsiteY3244" fmla="*/ 1128572 h 2863886"/>
              <a:gd name="connsiteX3245" fmla="*/ 4006215 w 5171122"/>
              <a:gd name="connsiteY3245" fmla="*/ 1128572 h 2863886"/>
              <a:gd name="connsiteX3246" fmla="*/ 4008120 w 5171122"/>
              <a:gd name="connsiteY3246" fmla="*/ 1129525 h 2863886"/>
              <a:gd name="connsiteX3247" fmla="*/ 4010025 w 5171122"/>
              <a:gd name="connsiteY3247" fmla="*/ 1130477 h 2863886"/>
              <a:gd name="connsiteX3248" fmla="*/ 4011930 w 5171122"/>
              <a:gd name="connsiteY3248" fmla="*/ 1131430 h 2863886"/>
              <a:gd name="connsiteX3249" fmla="*/ 4013835 w 5171122"/>
              <a:gd name="connsiteY3249" fmla="*/ 1131430 h 2863886"/>
              <a:gd name="connsiteX3250" fmla="*/ 4015740 w 5171122"/>
              <a:gd name="connsiteY3250" fmla="*/ 1131430 h 2863886"/>
              <a:gd name="connsiteX3251" fmla="*/ 4017645 w 5171122"/>
              <a:gd name="connsiteY3251" fmla="*/ 1131430 h 2863886"/>
              <a:gd name="connsiteX3252" fmla="*/ 4019550 w 5171122"/>
              <a:gd name="connsiteY3252" fmla="*/ 1131430 h 2863886"/>
              <a:gd name="connsiteX3253" fmla="*/ 4020503 w 5171122"/>
              <a:gd name="connsiteY3253" fmla="*/ 1131430 h 2863886"/>
              <a:gd name="connsiteX3254" fmla="*/ 4021455 w 5171122"/>
              <a:gd name="connsiteY3254" fmla="*/ 1131430 h 2863886"/>
              <a:gd name="connsiteX3255" fmla="*/ 4023360 w 5171122"/>
              <a:gd name="connsiteY3255" fmla="*/ 1131430 h 2863886"/>
              <a:gd name="connsiteX3256" fmla="*/ 4025265 w 5171122"/>
              <a:gd name="connsiteY3256" fmla="*/ 1131430 h 2863886"/>
              <a:gd name="connsiteX3257" fmla="*/ 4027170 w 5171122"/>
              <a:gd name="connsiteY3257" fmla="*/ 1131430 h 2863886"/>
              <a:gd name="connsiteX3258" fmla="*/ 4028123 w 5171122"/>
              <a:gd name="connsiteY3258" fmla="*/ 1131430 h 2863886"/>
              <a:gd name="connsiteX3259" fmla="*/ 4028123 w 5171122"/>
              <a:gd name="connsiteY3259" fmla="*/ 1131430 h 2863886"/>
              <a:gd name="connsiteX3260" fmla="*/ 4127183 w 5171122"/>
              <a:gd name="connsiteY3260" fmla="*/ 1303832 h 2863886"/>
              <a:gd name="connsiteX3261" fmla="*/ 4127183 w 5171122"/>
              <a:gd name="connsiteY3261" fmla="*/ 1303832 h 2863886"/>
              <a:gd name="connsiteX3262" fmla="*/ 3279458 w 5171122"/>
              <a:gd name="connsiteY3262" fmla="*/ 1514335 h 2863886"/>
              <a:gd name="connsiteX3263" fmla="*/ 3279458 w 5171122"/>
              <a:gd name="connsiteY3263" fmla="*/ 1514335 h 2863886"/>
              <a:gd name="connsiteX3264" fmla="*/ 3277553 w 5171122"/>
              <a:gd name="connsiteY3264" fmla="*/ 1514335 h 2863886"/>
              <a:gd name="connsiteX3265" fmla="*/ 3275648 w 5171122"/>
              <a:gd name="connsiteY3265" fmla="*/ 1514335 h 2863886"/>
              <a:gd name="connsiteX3266" fmla="*/ 3273743 w 5171122"/>
              <a:gd name="connsiteY3266" fmla="*/ 1514335 h 2863886"/>
              <a:gd name="connsiteX3267" fmla="*/ 3271838 w 5171122"/>
              <a:gd name="connsiteY3267" fmla="*/ 1514335 h 2863886"/>
              <a:gd name="connsiteX3268" fmla="*/ 3270885 w 5171122"/>
              <a:gd name="connsiteY3268" fmla="*/ 1514335 h 2863886"/>
              <a:gd name="connsiteX3269" fmla="*/ 3269933 w 5171122"/>
              <a:gd name="connsiteY3269" fmla="*/ 1514335 h 2863886"/>
              <a:gd name="connsiteX3270" fmla="*/ 3268028 w 5171122"/>
              <a:gd name="connsiteY3270" fmla="*/ 1514335 h 2863886"/>
              <a:gd name="connsiteX3271" fmla="*/ 3266123 w 5171122"/>
              <a:gd name="connsiteY3271" fmla="*/ 1514335 h 2863886"/>
              <a:gd name="connsiteX3272" fmla="*/ 3264218 w 5171122"/>
              <a:gd name="connsiteY3272" fmla="*/ 1514335 h 2863886"/>
              <a:gd name="connsiteX3273" fmla="*/ 3263265 w 5171122"/>
              <a:gd name="connsiteY3273" fmla="*/ 1514335 h 2863886"/>
              <a:gd name="connsiteX3274" fmla="*/ 3261360 w 5171122"/>
              <a:gd name="connsiteY3274" fmla="*/ 1515287 h 2863886"/>
              <a:gd name="connsiteX3275" fmla="*/ 3259455 w 5171122"/>
              <a:gd name="connsiteY3275" fmla="*/ 1516240 h 2863886"/>
              <a:gd name="connsiteX3276" fmla="*/ 3257550 w 5171122"/>
              <a:gd name="connsiteY3276" fmla="*/ 1517192 h 2863886"/>
              <a:gd name="connsiteX3277" fmla="*/ 3256598 w 5171122"/>
              <a:gd name="connsiteY3277" fmla="*/ 1517192 h 2863886"/>
              <a:gd name="connsiteX3278" fmla="*/ 3255645 w 5171122"/>
              <a:gd name="connsiteY3278" fmla="*/ 1518145 h 2863886"/>
              <a:gd name="connsiteX3279" fmla="*/ 3254693 w 5171122"/>
              <a:gd name="connsiteY3279" fmla="*/ 1519097 h 2863886"/>
              <a:gd name="connsiteX3280" fmla="*/ 3253740 w 5171122"/>
              <a:gd name="connsiteY3280" fmla="*/ 1520050 h 2863886"/>
              <a:gd name="connsiteX3281" fmla="*/ 3252788 w 5171122"/>
              <a:gd name="connsiteY3281" fmla="*/ 1521002 h 2863886"/>
              <a:gd name="connsiteX3282" fmla="*/ 3251835 w 5171122"/>
              <a:gd name="connsiteY3282" fmla="*/ 1521955 h 2863886"/>
              <a:gd name="connsiteX3283" fmla="*/ 3250883 w 5171122"/>
              <a:gd name="connsiteY3283" fmla="*/ 1522907 h 2863886"/>
              <a:gd name="connsiteX3284" fmla="*/ 3249930 w 5171122"/>
              <a:gd name="connsiteY3284" fmla="*/ 1523860 h 2863886"/>
              <a:gd name="connsiteX3285" fmla="*/ 3248978 w 5171122"/>
              <a:gd name="connsiteY3285" fmla="*/ 1524812 h 2863886"/>
              <a:gd name="connsiteX3286" fmla="*/ 3248025 w 5171122"/>
              <a:gd name="connsiteY3286" fmla="*/ 1525765 h 2863886"/>
              <a:gd name="connsiteX3287" fmla="*/ 3248025 w 5171122"/>
              <a:gd name="connsiteY3287" fmla="*/ 1526717 h 2863886"/>
              <a:gd name="connsiteX3288" fmla="*/ 3247073 w 5171122"/>
              <a:gd name="connsiteY3288" fmla="*/ 1528622 h 2863886"/>
              <a:gd name="connsiteX3289" fmla="*/ 3246120 w 5171122"/>
              <a:gd name="connsiteY3289" fmla="*/ 1530527 h 2863886"/>
              <a:gd name="connsiteX3290" fmla="*/ 3245168 w 5171122"/>
              <a:gd name="connsiteY3290" fmla="*/ 1532432 h 2863886"/>
              <a:gd name="connsiteX3291" fmla="*/ 3245168 w 5171122"/>
              <a:gd name="connsiteY3291" fmla="*/ 1534337 h 2863886"/>
              <a:gd name="connsiteX3292" fmla="*/ 3245168 w 5171122"/>
              <a:gd name="connsiteY3292" fmla="*/ 1534337 h 2863886"/>
              <a:gd name="connsiteX3293" fmla="*/ 3046095 w 5171122"/>
              <a:gd name="connsiteY3293" fmla="*/ 1534337 h 2863886"/>
              <a:gd name="connsiteX3294" fmla="*/ 3046095 w 5171122"/>
              <a:gd name="connsiteY3294" fmla="*/ 1534337 h 2863886"/>
              <a:gd name="connsiteX3295" fmla="*/ 3046095 w 5171122"/>
              <a:gd name="connsiteY3295" fmla="*/ 1532432 h 2863886"/>
              <a:gd name="connsiteX3296" fmla="*/ 3045143 w 5171122"/>
              <a:gd name="connsiteY3296" fmla="*/ 1530527 h 2863886"/>
              <a:gd name="connsiteX3297" fmla="*/ 3044190 w 5171122"/>
              <a:gd name="connsiteY3297" fmla="*/ 1528622 h 2863886"/>
              <a:gd name="connsiteX3298" fmla="*/ 3043238 w 5171122"/>
              <a:gd name="connsiteY3298" fmla="*/ 1526717 h 2863886"/>
              <a:gd name="connsiteX3299" fmla="*/ 3043238 w 5171122"/>
              <a:gd name="connsiteY3299" fmla="*/ 1525765 h 2863886"/>
              <a:gd name="connsiteX3300" fmla="*/ 3042285 w 5171122"/>
              <a:gd name="connsiteY3300" fmla="*/ 1524812 h 2863886"/>
              <a:gd name="connsiteX3301" fmla="*/ 3041333 w 5171122"/>
              <a:gd name="connsiteY3301" fmla="*/ 1523860 h 2863886"/>
              <a:gd name="connsiteX3302" fmla="*/ 3040380 w 5171122"/>
              <a:gd name="connsiteY3302" fmla="*/ 1522907 h 2863886"/>
              <a:gd name="connsiteX3303" fmla="*/ 3039428 w 5171122"/>
              <a:gd name="connsiteY3303" fmla="*/ 1521955 h 2863886"/>
              <a:gd name="connsiteX3304" fmla="*/ 3038475 w 5171122"/>
              <a:gd name="connsiteY3304" fmla="*/ 1521002 h 2863886"/>
              <a:gd name="connsiteX3305" fmla="*/ 3037523 w 5171122"/>
              <a:gd name="connsiteY3305" fmla="*/ 1520050 h 2863886"/>
              <a:gd name="connsiteX3306" fmla="*/ 3036570 w 5171122"/>
              <a:gd name="connsiteY3306" fmla="*/ 1519097 h 2863886"/>
              <a:gd name="connsiteX3307" fmla="*/ 3035618 w 5171122"/>
              <a:gd name="connsiteY3307" fmla="*/ 1518145 h 2863886"/>
              <a:gd name="connsiteX3308" fmla="*/ 3034665 w 5171122"/>
              <a:gd name="connsiteY3308" fmla="*/ 1517192 h 2863886"/>
              <a:gd name="connsiteX3309" fmla="*/ 3033713 w 5171122"/>
              <a:gd name="connsiteY3309" fmla="*/ 1517192 h 2863886"/>
              <a:gd name="connsiteX3310" fmla="*/ 3031808 w 5171122"/>
              <a:gd name="connsiteY3310" fmla="*/ 1516240 h 2863886"/>
              <a:gd name="connsiteX3311" fmla="*/ 3029903 w 5171122"/>
              <a:gd name="connsiteY3311" fmla="*/ 1515287 h 2863886"/>
              <a:gd name="connsiteX3312" fmla="*/ 3027998 w 5171122"/>
              <a:gd name="connsiteY3312" fmla="*/ 1514335 h 2863886"/>
              <a:gd name="connsiteX3313" fmla="*/ 3027045 w 5171122"/>
              <a:gd name="connsiteY3313" fmla="*/ 1514335 h 2863886"/>
              <a:gd name="connsiteX3314" fmla="*/ 3025140 w 5171122"/>
              <a:gd name="connsiteY3314" fmla="*/ 1514335 h 2863886"/>
              <a:gd name="connsiteX3315" fmla="*/ 3023235 w 5171122"/>
              <a:gd name="connsiteY3315" fmla="*/ 1514335 h 2863886"/>
              <a:gd name="connsiteX3316" fmla="*/ 3021330 w 5171122"/>
              <a:gd name="connsiteY3316" fmla="*/ 1514335 h 2863886"/>
              <a:gd name="connsiteX3317" fmla="*/ 3020378 w 5171122"/>
              <a:gd name="connsiteY3317" fmla="*/ 1514335 h 2863886"/>
              <a:gd name="connsiteX3318" fmla="*/ 3019425 w 5171122"/>
              <a:gd name="connsiteY3318" fmla="*/ 1514335 h 2863886"/>
              <a:gd name="connsiteX3319" fmla="*/ 3017520 w 5171122"/>
              <a:gd name="connsiteY3319" fmla="*/ 1514335 h 2863886"/>
              <a:gd name="connsiteX3320" fmla="*/ 3015615 w 5171122"/>
              <a:gd name="connsiteY3320" fmla="*/ 1514335 h 2863886"/>
              <a:gd name="connsiteX3321" fmla="*/ 3013710 w 5171122"/>
              <a:gd name="connsiteY3321" fmla="*/ 1514335 h 2863886"/>
              <a:gd name="connsiteX3322" fmla="*/ 3012758 w 5171122"/>
              <a:gd name="connsiteY3322" fmla="*/ 1514335 h 2863886"/>
              <a:gd name="connsiteX3323" fmla="*/ 3012758 w 5171122"/>
              <a:gd name="connsiteY3323" fmla="*/ 1514335 h 2863886"/>
              <a:gd name="connsiteX3324" fmla="*/ 2914650 w 5171122"/>
              <a:gd name="connsiteY3324" fmla="*/ 1341932 h 2863886"/>
              <a:gd name="connsiteX3325" fmla="*/ 2914650 w 5171122"/>
              <a:gd name="connsiteY3325" fmla="*/ 1341932 h 2863886"/>
              <a:gd name="connsiteX3326" fmla="*/ 2915603 w 5171122"/>
              <a:gd name="connsiteY3326" fmla="*/ 1340980 h 2863886"/>
              <a:gd name="connsiteX3327" fmla="*/ 2916555 w 5171122"/>
              <a:gd name="connsiteY3327" fmla="*/ 1340027 h 2863886"/>
              <a:gd name="connsiteX3328" fmla="*/ 2917508 w 5171122"/>
              <a:gd name="connsiteY3328" fmla="*/ 1339075 h 2863886"/>
              <a:gd name="connsiteX3329" fmla="*/ 2918460 w 5171122"/>
              <a:gd name="connsiteY3329" fmla="*/ 1338122 h 2863886"/>
              <a:gd name="connsiteX3330" fmla="*/ 2919413 w 5171122"/>
              <a:gd name="connsiteY3330" fmla="*/ 1337170 h 2863886"/>
              <a:gd name="connsiteX3331" fmla="*/ 2919413 w 5171122"/>
              <a:gd name="connsiteY3331" fmla="*/ 1336217 h 2863886"/>
              <a:gd name="connsiteX3332" fmla="*/ 2920365 w 5171122"/>
              <a:gd name="connsiteY3332" fmla="*/ 1334312 h 2863886"/>
              <a:gd name="connsiteX3333" fmla="*/ 2921318 w 5171122"/>
              <a:gd name="connsiteY3333" fmla="*/ 1332407 h 2863886"/>
              <a:gd name="connsiteX3334" fmla="*/ 2922270 w 5171122"/>
              <a:gd name="connsiteY3334" fmla="*/ 1330502 h 2863886"/>
              <a:gd name="connsiteX3335" fmla="*/ 2922270 w 5171122"/>
              <a:gd name="connsiteY3335" fmla="*/ 1328597 h 2863886"/>
              <a:gd name="connsiteX3336" fmla="*/ 2922270 w 5171122"/>
              <a:gd name="connsiteY3336" fmla="*/ 1326692 h 2863886"/>
              <a:gd name="connsiteX3337" fmla="*/ 2922270 w 5171122"/>
              <a:gd name="connsiteY3337" fmla="*/ 1324787 h 2863886"/>
              <a:gd name="connsiteX3338" fmla="*/ 2922270 w 5171122"/>
              <a:gd name="connsiteY3338" fmla="*/ 1322882 h 2863886"/>
              <a:gd name="connsiteX3339" fmla="*/ 2922270 w 5171122"/>
              <a:gd name="connsiteY3339" fmla="*/ 1321930 h 2863886"/>
              <a:gd name="connsiteX3340" fmla="*/ 2922270 w 5171122"/>
              <a:gd name="connsiteY3340" fmla="*/ 1320977 h 2863886"/>
              <a:gd name="connsiteX3341" fmla="*/ 2922270 w 5171122"/>
              <a:gd name="connsiteY3341" fmla="*/ 1319072 h 2863886"/>
              <a:gd name="connsiteX3342" fmla="*/ 2922270 w 5171122"/>
              <a:gd name="connsiteY3342" fmla="*/ 1317167 h 2863886"/>
              <a:gd name="connsiteX3343" fmla="*/ 2922270 w 5171122"/>
              <a:gd name="connsiteY3343" fmla="*/ 1315262 h 2863886"/>
              <a:gd name="connsiteX3344" fmla="*/ 2922270 w 5171122"/>
              <a:gd name="connsiteY3344" fmla="*/ 1313357 h 2863886"/>
              <a:gd name="connsiteX3345" fmla="*/ 2921318 w 5171122"/>
              <a:gd name="connsiteY3345" fmla="*/ 1311452 h 2863886"/>
              <a:gd name="connsiteX3346" fmla="*/ 2920365 w 5171122"/>
              <a:gd name="connsiteY3346" fmla="*/ 1309547 h 2863886"/>
              <a:gd name="connsiteX3347" fmla="*/ 2919413 w 5171122"/>
              <a:gd name="connsiteY3347" fmla="*/ 1307642 h 2863886"/>
              <a:gd name="connsiteX3348" fmla="*/ 2919413 w 5171122"/>
              <a:gd name="connsiteY3348" fmla="*/ 1306690 h 2863886"/>
              <a:gd name="connsiteX3349" fmla="*/ 2918460 w 5171122"/>
              <a:gd name="connsiteY3349" fmla="*/ 1305737 h 2863886"/>
              <a:gd name="connsiteX3350" fmla="*/ 2917508 w 5171122"/>
              <a:gd name="connsiteY3350" fmla="*/ 1304785 h 2863886"/>
              <a:gd name="connsiteX3351" fmla="*/ 2916555 w 5171122"/>
              <a:gd name="connsiteY3351" fmla="*/ 1303832 h 2863886"/>
              <a:gd name="connsiteX3352" fmla="*/ 2915603 w 5171122"/>
              <a:gd name="connsiteY3352" fmla="*/ 1302880 h 2863886"/>
              <a:gd name="connsiteX3353" fmla="*/ 2914650 w 5171122"/>
              <a:gd name="connsiteY3353" fmla="*/ 1301927 h 2863886"/>
              <a:gd name="connsiteX3354" fmla="*/ 2914650 w 5171122"/>
              <a:gd name="connsiteY3354" fmla="*/ 1301927 h 2863886"/>
              <a:gd name="connsiteX3355" fmla="*/ 3013710 w 5171122"/>
              <a:gd name="connsiteY3355" fmla="*/ 1129525 h 2863886"/>
              <a:gd name="connsiteX3356" fmla="*/ 3013710 w 5171122"/>
              <a:gd name="connsiteY3356" fmla="*/ 1129525 h 2863886"/>
              <a:gd name="connsiteX3357" fmla="*/ 3014663 w 5171122"/>
              <a:gd name="connsiteY3357" fmla="*/ 1129525 h 2863886"/>
              <a:gd name="connsiteX3358" fmla="*/ 3016568 w 5171122"/>
              <a:gd name="connsiteY3358" fmla="*/ 1129525 h 2863886"/>
              <a:gd name="connsiteX3359" fmla="*/ 3018473 w 5171122"/>
              <a:gd name="connsiteY3359" fmla="*/ 1129525 h 2863886"/>
              <a:gd name="connsiteX3360" fmla="*/ 3020378 w 5171122"/>
              <a:gd name="connsiteY3360" fmla="*/ 1129525 h 2863886"/>
              <a:gd name="connsiteX3361" fmla="*/ 3021330 w 5171122"/>
              <a:gd name="connsiteY3361" fmla="*/ 1129525 h 2863886"/>
              <a:gd name="connsiteX3362" fmla="*/ 3022283 w 5171122"/>
              <a:gd name="connsiteY3362" fmla="*/ 1129525 h 2863886"/>
              <a:gd name="connsiteX3363" fmla="*/ 3024188 w 5171122"/>
              <a:gd name="connsiteY3363" fmla="*/ 1129525 h 2863886"/>
              <a:gd name="connsiteX3364" fmla="*/ 3026093 w 5171122"/>
              <a:gd name="connsiteY3364" fmla="*/ 1129525 h 2863886"/>
              <a:gd name="connsiteX3365" fmla="*/ 3027998 w 5171122"/>
              <a:gd name="connsiteY3365" fmla="*/ 1129525 h 2863886"/>
              <a:gd name="connsiteX3366" fmla="*/ 3029903 w 5171122"/>
              <a:gd name="connsiteY3366" fmla="*/ 1129525 h 2863886"/>
              <a:gd name="connsiteX3367" fmla="*/ 3031808 w 5171122"/>
              <a:gd name="connsiteY3367" fmla="*/ 1128572 h 2863886"/>
              <a:gd name="connsiteX3368" fmla="*/ 3033713 w 5171122"/>
              <a:gd name="connsiteY3368" fmla="*/ 1127620 h 2863886"/>
              <a:gd name="connsiteX3369" fmla="*/ 3035618 w 5171122"/>
              <a:gd name="connsiteY3369" fmla="*/ 1126667 h 2863886"/>
              <a:gd name="connsiteX3370" fmla="*/ 3036570 w 5171122"/>
              <a:gd name="connsiteY3370" fmla="*/ 1126667 h 2863886"/>
              <a:gd name="connsiteX3371" fmla="*/ 3037523 w 5171122"/>
              <a:gd name="connsiteY3371" fmla="*/ 1125715 h 2863886"/>
              <a:gd name="connsiteX3372" fmla="*/ 3038475 w 5171122"/>
              <a:gd name="connsiteY3372" fmla="*/ 1124762 h 2863886"/>
              <a:gd name="connsiteX3373" fmla="*/ 3039428 w 5171122"/>
              <a:gd name="connsiteY3373" fmla="*/ 1123810 h 2863886"/>
              <a:gd name="connsiteX3374" fmla="*/ 3040380 w 5171122"/>
              <a:gd name="connsiteY3374" fmla="*/ 1122857 h 2863886"/>
              <a:gd name="connsiteX3375" fmla="*/ 3041333 w 5171122"/>
              <a:gd name="connsiteY3375" fmla="*/ 1121905 h 2863886"/>
              <a:gd name="connsiteX3376" fmla="*/ 3042285 w 5171122"/>
              <a:gd name="connsiteY3376" fmla="*/ 1120952 h 2863886"/>
              <a:gd name="connsiteX3377" fmla="*/ 3043238 w 5171122"/>
              <a:gd name="connsiteY3377" fmla="*/ 1120000 h 2863886"/>
              <a:gd name="connsiteX3378" fmla="*/ 3044190 w 5171122"/>
              <a:gd name="connsiteY3378" fmla="*/ 1119047 h 2863886"/>
              <a:gd name="connsiteX3379" fmla="*/ 3045143 w 5171122"/>
              <a:gd name="connsiteY3379" fmla="*/ 1118095 h 2863886"/>
              <a:gd name="connsiteX3380" fmla="*/ 3045143 w 5171122"/>
              <a:gd name="connsiteY3380" fmla="*/ 1117142 h 2863886"/>
              <a:gd name="connsiteX3381" fmla="*/ 3046095 w 5171122"/>
              <a:gd name="connsiteY3381" fmla="*/ 1115237 h 2863886"/>
              <a:gd name="connsiteX3382" fmla="*/ 3047048 w 5171122"/>
              <a:gd name="connsiteY3382" fmla="*/ 1113332 h 2863886"/>
              <a:gd name="connsiteX3383" fmla="*/ 3048000 w 5171122"/>
              <a:gd name="connsiteY3383" fmla="*/ 1111427 h 2863886"/>
              <a:gd name="connsiteX3384" fmla="*/ 3048000 w 5171122"/>
              <a:gd name="connsiteY3384" fmla="*/ 1110475 h 2863886"/>
              <a:gd name="connsiteX3385" fmla="*/ 3048000 w 5171122"/>
              <a:gd name="connsiteY3385" fmla="*/ 1110475 h 2863886"/>
              <a:gd name="connsiteX3386" fmla="*/ 3247073 w 5171122"/>
              <a:gd name="connsiteY3386" fmla="*/ 1110475 h 2863886"/>
              <a:gd name="connsiteX3387" fmla="*/ 3247073 w 5171122"/>
              <a:gd name="connsiteY3387" fmla="*/ 1110475 h 2863886"/>
              <a:gd name="connsiteX3388" fmla="*/ 3247073 w 5171122"/>
              <a:gd name="connsiteY3388" fmla="*/ 1112380 h 2863886"/>
              <a:gd name="connsiteX3389" fmla="*/ 3248025 w 5171122"/>
              <a:gd name="connsiteY3389" fmla="*/ 1114285 h 2863886"/>
              <a:gd name="connsiteX3390" fmla="*/ 3248978 w 5171122"/>
              <a:gd name="connsiteY3390" fmla="*/ 1116190 h 2863886"/>
              <a:gd name="connsiteX3391" fmla="*/ 3249930 w 5171122"/>
              <a:gd name="connsiteY3391" fmla="*/ 1118095 h 2863886"/>
              <a:gd name="connsiteX3392" fmla="*/ 3249930 w 5171122"/>
              <a:gd name="connsiteY3392" fmla="*/ 1119047 h 2863886"/>
              <a:gd name="connsiteX3393" fmla="*/ 3250883 w 5171122"/>
              <a:gd name="connsiteY3393" fmla="*/ 1120000 h 2863886"/>
              <a:gd name="connsiteX3394" fmla="*/ 3251835 w 5171122"/>
              <a:gd name="connsiteY3394" fmla="*/ 1120952 h 2863886"/>
              <a:gd name="connsiteX3395" fmla="*/ 3252788 w 5171122"/>
              <a:gd name="connsiteY3395" fmla="*/ 1121905 h 2863886"/>
              <a:gd name="connsiteX3396" fmla="*/ 3253740 w 5171122"/>
              <a:gd name="connsiteY3396" fmla="*/ 1122857 h 2863886"/>
              <a:gd name="connsiteX3397" fmla="*/ 3254693 w 5171122"/>
              <a:gd name="connsiteY3397" fmla="*/ 1123810 h 2863886"/>
              <a:gd name="connsiteX3398" fmla="*/ 3255645 w 5171122"/>
              <a:gd name="connsiteY3398" fmla="*/ 1124762 h 2863886"/>
              <a:gd name="connsiteX3399" fmla="*/ 3256598 w 5171122"/>
              <a:gd name="connsiteY3399" fmla="*/ 1125715 h 2863886"/>
              <a:gd name="connsiteX3400" fmla="*/ 3257550 w 5171122"/>
              <a:gd name="connsiteY3400" fmla="*/ 1126667 h 2863886"/>
              <a:gd name="connsiteX3401" fmla="*/ 3258503 w 5171122"/>
              <a:gd name="connsiteY3401" fmla="*/ 1127620 h 2863886"/>
              <a:gd name="connsiteX3402" fmla="*/ 3259455 w 5171122"/>
              <a:gd name="connsiteY3402" fmla="*/ 1127620 h 2863886"/>
              <a:gd name="connsiteX3403" fmla="*/ 3261360 w 5171122"/>
              <a:gd name="connsiteY3403" fmla="*/ 1128572 h 2863886"/>
              <a:gd name="connsiteX3404" fmla="*/ 3263265 w 5171122"/>
              <a:gd name="connsiteY3404" fmla="*/ 1129525 h 2863886"/>
              <a:gd name="connsiteX3405" fmla="*/ 3265170 w 5171122"/>
              <a:gd name="connsiteY3405" fmla="*/ 1130477 h 2863886"/>
              <a:gd name="connsiteX3406" fmla="*/ 3267075 w 5171122"/>
              <a:gd name="connsiteY3406" fmla="*/ 1130477 h 2863886"/>
              <a:gd name="connsiteX3407" fmla="*/ 3268980 w 5171122"/>
              <a:gd name="connsiteY3407" fmla="*/ 1130477 h 2863886"/>
              <a:gd name="connsiteX3408" fmla="*/ 3270885 w 5171122"/>
              <a:gd name="connsiteY3408" fmla="*/ 1130477 h 2863886"/>
              <a:gd name="connsiteX3409" fmla="*/ 3272790 w 5171122"/>
              <a:gd name="connsiteY3409" fmla="*/ 1130477 h 2863886"/>
              <a:gd name="connsiteX3410" fmla="*/ 3273743 w 5171122"/>
              <a:gd name="connsiteY3410" fmla="*/ 1130477 h 2863886"/>
              <a:gd name="connsiteX3411" fmla="*/ 3274695 w 5171122"/>
              <a:gd name="connsiteY3411" fmla="*/ 1130477 h 2863886"/>
              <a:gd name="connsiteX3412" fmla="*/ 3276600 w 5171122"/>
              <a:gd name="connsiteY3412" fmla="*/ 1130477 h 2863886"/>
              <a:gd name="connsiteX3413" fmla="*/ 3278505 w 5171122"/>
              <a:gd name="connsiteY3413" fmla="*/ 1130477 h 2863886"/>
              <a:gd name="connsiteX3414" fmla="*/ 3280410 w 5171122"/>
              <a:gd name="connsiteY3414" fmla="*/ 1130477 h 2863886"/>
              <a:gd name="connsiteX3415" fmla="*/ 3282315 w 5171122"/>
              <a:gd name="connsiteY3415" fmla="*/ 1130477 h 2863886"/>
              <a:gd name="connsiteX3416" fmla="*/ 3282315 w 5171122"/>
              <a:gd name="connsiteY3416" fmla="*/ 1130477 h 2863886"/>
              <a:gd name="connsiteX3417" fmla="*/ 3381375 w 5171122"/>
              <a:gd name="connsiteY3417" fmla="*/ 1302880 h 2863886"/>
              <a:gd name="connsiteX3418" fmla="*/ 3381375 w 5171122"/>
              <a:gd name="connsiteY3418" fmla="*/ 1302880 h 2863886"/>
              <a:gd name="connsiteX3419" fmla="*/ 3380423 w 5171122"/>
              <a:gd name="connsiteY3419" fmla="*/ 1303832 h 2863886"/>
              <a:gd name="connsiteX3420" fmla="*/ 3379470 w 5171122"/>
              <a:gd name="connsiteY3420" fmla="*/ 1304785 h 2863886"/>
              <a:gd name="connsiteX3421" fmla="*/ 3378518 w 5171122"/>
              <a:gd name="connsiteY3421" fmla="*/ 1305737 h 2863886"/>
              <a:gd name="connsiteX3422" fmla="*/ 3377565 w 5171122"/>
              <a:gd name="connsiteY3422" fmla="*/ 1306690 h 2863886"/>
              <a:gd name="connsiteX3423" fmla="*/ 3376613 w 5171122"/>
              <a:gd name="connsiteY3423" fmla="*/ 1307642 h 2863886"/>
              <a:gd name="connsiteX3424" fmla="*/ 3376613 w 5171122"/>
              <a:gd name="connsiteY3424" fmla="*/ 1308595 h 2863886"/>
              <a:gd name="connsiteX3425" fmla="*/ 3375660 w 5171122"/>
              <a:gd name="connsiteY3425" fmla="*/ 1310500 h 2863886"/>
              <a:gd name="connsiteX3426" fmla="*/ 3374708 w 5171122"/>
              <a:gd name="connsiteY3426" fmla="*/ 1312405 h 2863886"/>
              <a:gd name="connsiteX3427" fmla="*/ 3373755 w 5171122"/>
              <a:gd name="connsiteY3427" fmla="*/ 1314310 h 2863886"/>
              <a:gd name="connsiteX3428" fmla="*/ 3373755 w 5171122"/>
              <a:gd name="connsiteY3428" fmla="*/ 1315262 h 2863886"/>
              <a:gd name="connsiteX3429" fmla="*/ 3373755 w 5171122"/>
              <a:gd name="connsiteY3429" fmla="*/ 1317167 h 2863886"/>
              <a:gd name="connsiteX3430" fmla="*/ 3373755 w 5171122"/>
              <a:gd name="connsiteY3430" fmla="*/ 1319072 h 2863886"/>
              <a:gd name="connsiteX3431" fmla="*/ 3373755 w 5171122"/>
              <a:gd name="connsiteY3431" fmla="*/ 1320977 h 2863886"/>
              <a:gd name="connsiteX3432" fmla="*/ 3373755 w 5171122"/>
              <a:gd name="connsiteY3432" fmla="*/ 1321930 h 2863886"/>
              <a:gd name="connsiteX3433" fmla="*/ 3373755 w 5171122"/>
              <a:gd name="connsiteY3433" fmla="*/ 1322882 h 2863886"/>
              <a:gd name="connsiteX3434" fmla="*/ 3373755 w 5171122"/>
              <a:gd name="connsiteY3434" fmla="*/ 1324787 h 2863886"/>
              <a:gd name="connsiteX3435" fmla="*/ 3373755 w 5171122"/>
              <a:gd name="connsiteY3435" fmla="*/ 1326692 h 2863886"/>
              <a:gd name="connsiteX3436" fmla="*/ 3373755 w 5171122"/>
              <a:gd name="connsiteY3436" fmla="*/ 1328597 h 2863886"/>
              <a:gd name="connsiteX3437" fmla="*/ 3373755 w 5171122"/>
              <a:gd name="connsiteY3437" fmla="*/ 1329550 h 2863886"/>
              <a:gd name="connsiteX3438" fmla="*/ 3374708 w 5171122"/>
              <a:gd name="connsiteY3438" fmla="*/ 1331455 h 2863886"/>
              <a:gd name="connsiteX3439" fmla="*/ 3375660 w 5171122"/>
              <a:gd name="connsiteY3439" fmla="*/ 1333360 h 2863886"/>
              <a:gd name="connsiteX3440" fmla="*/ 3376613 w 5171122"/>
              <a:gd name="connsiteY3440" fmla="*/ 1335265 h 2863886"/>
              <a:gd name="connsiteX3441" fmla="*/ 3376613 w 5171122"/>
              <a:gd name="connsiteY3441" fmla="*/ 1336217 h 2863886"/>
              <a:gd name="connsiteX3442" fmla="*/ 3377565 w 5171122"/>
              <a:gd name="connsiteY3442" fmla="*/ 1337170 h 2863886"/>
              <a:gd name="connsiteX3443" fmla="*/ 3378518 w 5171122"/>
              <a:gd name="connsiteY3443" fmla="*/ 1338122 h 2863886"/>
              <a:gd name="connsiteX3444" fmla="*/ 3379470 w 5171122"/>
              <a:gd name="connsiteY3444" fmla="*/ 1339075 h 2863886"/>
              <a:gd name="connsiteX3445" fmla="*/ 3380423 w 5171122"/>
              <a:gd name="connsiteY3445" fmla="*/ 1340027 h 2863886"/>
              <a:gd name="connsiteX3446" fmla="*/ 3381375 w 5171122"/>
              <a:gd name="connsiteY3446" fmla="*/ 1340980 h 2863886"/>
              <a:gd name="connsiteX3447" fmla="*/ 3381375 w 5171122"/>
              <a:gd name="connsiteY3447" fmla="*/ 1340980 h 2863886"/>
              <a:gd name="connsiteX3448" fmla="*/ 3279458 w 5171122"/>
              <a:gd name="connsiteY3448" fmla="*/ 1514335 h 2863886"/>
              <a:gd name="connsiteX3449" fmla="*/ 2529840 w 5171122"/>
              <a:gd name="connsiteY3449" fmla="*/ 1514335 h 2863886"/>
              <a:gd name="connsiteX3450" fmla="*/ 2529840 w 5171122"/>
              <a:gd name="connsiteY3450" fmla="*/ 1514335 h 2863886"/>
              <a:gd name="connsiteX3451" fmla="*/ 2527935 w 5171122"/>
              <a:gd name="connsiteY3451" fmla="*/ 1514335 h 2863886"/>
              <a:gd name="connsiteX3452" fmla="*/ 2526030 w 5171122"/>
              <a:gd name="connsiteY3452" fmla="*/ 1514335 h 2863886"/>
              <a:gd name="connsiteX3453" fmla="*/ 2524125 w 5171122"/>
              <a:gd name="connsiteY3453" fmla="*/ 1514335 h 2863886"/>
              <a:gd name="connsiteX3454" fmla="*/ 2522220 w 5171122"/>
              <a:gd name="connsiteY3454" fmla="*/ 1514335 h 2863886"/>
              <a:gd name="connsiteX3455" fmla="*/ 2521268 w 5171122"/>
              <a:gd name="connsiteY3455" fmla="*/ 1514335 h 2863886"/>
              <a:gd name="connsiteX3456" fmla="*/ 2520315 w 5171122"/>
              <a:gd name="connsiteY3456" fmla="*/ 1514335 h 2863886"/>
              <a:gd name="connsiteX3457" fmla="*/ 2518410 w 5171122"/>
              <a:gd name="connsiteY3457" fmla="*/ 1514335 h 2863886"/>
              <a:gd name="connsiteX3458" fmla="*/ 2516505 w 5171122"/>
              <a:gd name="connsiteY3458" fmla="*/ 1514335 h 2863886"/>
              <a:gd name="connsiteX3459" fmla="*/ 2514600 w 5171122"/>
              <a:gd name="connsiteY3459" fmla="*/ 1514335 h 2863886"/>
              <a:gd name="connsiteX3460" fmla="*/ 2513648 w 5171122"/>
              <a:gd name="connsiteY3460" fmla="*/ 1514335 h 2863886"/>
              <a:gd name="connsiteX3461" fmla="*/ 2511743 w 5171122"/>
              <a:gd name="connsiteY3461" fmla="*/ 1515287 h 2863886"/>
              <a:gd name="connsiteX3462" fmla="*/ 2509838 w 5171122"/>
              <a:gd name="connsiteY3462" fmla="*/ 1516240 h 2863886"/>
              <a:gd name="connsiteX3463" fmla="*/ 2507933 w 5171122"/>
              <a:gd name="connsiteY3463" fmla="*/ 1517192 h 2863886"/>
              <a:gd name="connsiteX3464" fmla="*/ 2506980 w 5171122"/>
              <a:gd name="connsiteY3464" fmla="*/ 1517192 h 2863886"/>
              <a:gd name="connsiteX3465" fmla="*/ 2506028 w 5171122"/>
              <a:gd name="connsiteY3465" fmla="*/ 1518145 h 2863886"/>
              <a:gd name="connsiteX3466" fmla="*/ 2505075 w 5171122"/>
              <a:gd name="connsiteY3466" fmla="*/ 1519097 h 2863886"/>
              <a:gd name="connsiteX3467" fmla="*/ 2504123 w 5171122"/>
              <a:gd name="connsiteY3467" fmla="*/ 1520050 h 2863886"/>
              <a:gd name="connsiteX3468" fmla="*/ 2503170 w 5171122"/>
              <a:gd name="connsiteY3468" fmla="*/ 1521002 h 2863886"/>
              <a:gd name="connsiteX3469" fmla="*/ 2502218 w 5171122"/>
              <a:gd name="connsiteY3469" fmla="*/ 1521955 h 2863886"/>
              <a:gd name="connsiteX3470" fmla="*/ 2501265 w 5171122"/>
              <a:gd name="connsiteY3470" fmla="*/ 1522907 h 2863886"/>
              <a:gd name="connsiteX3471" fmla="*/ 2500313 w 5171122"/>
              <a:gd name="connsiteY3471" fmla="*/ 1523860 h 2863886"/>
              <a:gd name="connsiteX3472" fmla="*/ 2499360 w 5171122"/>
              <a:gd name="connsiteY3472" fmla="*/ 1524812 h 2863886"/>
              <a:gd name="connsiteX3473" fmla="*/ 2498408 w 5171122"/>
              <a:gd name="connsiteY3473" fmla="*/ 1525765 h 2863886"/>
              <a:gd name="connsiteX3474" fmla="*/ 2498408 w 5171122"/>
              <a:gd name="connsiteY3474" fmla="*/ 1526717 h 2863886"/>
              <a:gd name="connsiteX3475" fmla="*/ 2497455 w 5171122"/>
              <a:gd name="connsiteY3475" fmla="*/ 1528622 h 2863886"/>
              <a:gd name="connsiteX3476" fmla="*/ 2496503 w 5171122"/>
              <a:gd name="connsiteY3476" fmla="*/ 1530527 h 2863886"/>
              <a:gd name="connsiteX3477" fmla="*/ 2495550 w 5171122"/>
              <a:gd name="connsiteY3477" fmla="*/ 1532432 h 2863886"/>
              <a:gd name="connsiteX3478" fmla="*/ 2495550 w 5171122"/>
              <a:gd name="connsiteY3478" fmla="*/ 1534337 h 2863886"/>
              <a:gd name="connsiteX3479" fmla="*/ 2495550 w 5171122"/>
              <a:gd name="connsiteY3479" fmla="*/ 1534337 h 2863886"/>
              <a:gd name="connsiteX3480" fmla="*/ 2296478 w 5171122"/>
              <a:gd name="connsiteY3480" fmla="*/ 1534337 h 2863886"/>
              <a:gd name="connsiteX3481" fmla="*/ 2296478 w 5171122"/>
              <a:gd name="connsiteY3481" fmla="*/ 1534337 h 2863886"/>
              <a:gd name="connsiteX3482" fmla="*/ 2296478 w 5171122"/>
              <a:gd name="connsiteY3482" fmla="*/ 1533385 h 2863886"/>
              <a:gd name="connsiteX3483" fmla="*/ 2295525 w 5171122"/>
              <a:gd name="connsiteY3483" fmla="*/ 1531480 h 2863886"/>
              <a:gd name="connsiteX3484" fmla="*/ 2294573 w 5171122"/>
              <a:gd name="connsiteY3484" fmla="*/ 1529575 h 2863886"/>
              <a:gd name="connsiteX3485" fmla="*/ 2293620 w 5171122"/>
              <a:gd name="connsiteY3485" fmla="*/ 1527670 h 2863886"/>
              <a:gd name="connsiteX3486" fmla="*/ 2293620 w 5171122"/>
              <a:gd name="connsiteY3486" fmla="*/ 1526717 h 2863886"/>
              <a:gd name="connsiteX3487" fmla="*/ 2292668 w 5171122"/>
              <a:gd name="connsiteY3487" fmla="*/ 1525765 h 2863886"/>
              <a:gd name="connsiteX3488" fmla="*/ 2291715 w 5171122"/>
              <a:gd name="connsiteY3488" fmla="*/ 1524812 h 2863886"/>
              <a:gd name="connsiteX3489" fmla="*/ 2290763 w 5171122"/>
              <a:gd name="connsiteY3489" fmla="*/ 1523860 h 2863886"/>
              <a:gd name="connsiteX3490" fmla="*/ 2289810 w 5171122"/>
              <a:gd name="connsiteY3490" fmla="*/ 1522907 h 2863886"/>
              <a:gd name="connsiteX3491" fmla="*/ 2288858 w 5171122"/>
              <a:gd name="connsiteY3491" fmla="*/ 1521955 h 2863886"/>
              <a:gd name="connsiteX3492" fmla="*/ 2287905 w 5171122"/>
              <a:gd name="connsiteY3492" fmla="*/ 1521002 h 2863886"/>
              <a:gd name="connsiteX3493" fmla="*/ 2286953 w 5171122"/>
              <a:gd name="connsiteY3493" fmla="*/ 1520050 h 2863886"/>
              <a:gd name="connsiteX3494" fmla="*/ 2286000 w 5171122"/>
              <a:gd name="connsiteY3494" fmla="*/ 1519097 h 2863886"/>
              <a:gd name="connsiteX3495" fmla="*/ 2285048 w 5171122"/>
              <a:gd name="connsiteY3495" fmla="*/ 1518145 h 2863886"/>
              <a:gd name="connsiteX3496" fmla="*/ 2284095 w 5171122"/>
              <a:gd name="connsiteY3496" fmla="*/ 1518145 h 2863886"/>
              <a:gd name="connsiteX3497" fmla="*/ 2282190 w 5171122"/>
              <a:gd name="connsiteY3497" fmla="*/ 1517192 h 2863886"/>
              <a:gd name="connsiteX3498" fmla="*/ 2280285 w 5171122"/>
              <a:gd name="connsiteY3498" fmla="*/ 1516240 h 2863886"/>
              <a:gd name="connsiteX3499" fmla="*/ 2278380 w 5171122"/>
              <a:gd name="connsiteY3499" fmla="*/ 1515287 h 2863886"/>
              <a:gd name="connsiteX3500" fmla="*/ 2277428 w 5171122"/>
              <a:gd name="connsiteY3500" fmla="*/ 1515287 h 2863886"/>
              <a:gd name="connsiteX3501" fmla="*/ 2275523 w 5171122"/>
              <a:gd name="connsiteY3501" fmla="*/ 1515287 h 2863886"/>
              <a:gd name="connsiteX3502" fmla="*/ 2273618 w 5171122"/>
              <a:gd name="connsiteY3502" fmla="*/ 1515287 h 2863886"/>
              <a:gd name="connsiteX3503" fmla="*/ 2271713 w 5171122"/>
              <a:gd name="connsiteY3503" fmla="*/ 1515287 h 2863886"/>
              <a:gd name="connsiteX3504" fmla="*/ 2270760 w 5171122"/>
              <a:gd name="connsiteY3504" fmla="*/ 1515287 h 2863886"/>
              <a:gd name="connsiteX3505" fmla="*/ 2269808 w 5171122"/>
              <a:gd name="connsiteY3505" fmla="*/ 1515287 h 2863886"/>
              <a:gd name="connsiteX3506" fmla="*/ 2267903 w 5171122"/>
              <a:gd name="connsiteY3506" fmla="*/ 1515287 h 2863886"/>
              <a:gd name="connsiteX3507" fmla="*/ 2265998 w 5171122"/>
              <a:gd name="connsiteY3507" fmla="*/ 1515287 h 2863886"/>
              <a:gd name="connsiteX3508" fmla="*/ 2264093 w 5171122"/>
              <a:gd name="connsiteY3508" fmla="*/ 1515287 h 2863886"/>
              <a:gd name="connsiteX3509" fmla="*/ 2263140 w 5171122"/>
              <a:gd name="connsiteY3509" fmla="*/ 1515287 h 2863886"/>
              <a:gd name="connsiteX3510" fmla="*/ 2263140 w 5171122"/>
              <a:gd name="connsiteY3510" fmla="*/ 1515287 h 2863886"/>
              <a:gd name="connsiteX3511" fmla="*/ 2164080 w 5171122"/>
              <a:gd name="connsiteY3511" fmla="*/ 1342885 h 2863886"/>
              <a:gd name="connsiteX3512" fmla="*/ 2164080 w 5171122"/>
              <a:gd name="connsiteY3512" fmla="*/ 1342885 h 2863886"/>
              <a:gd name="connsiteX3513" fmla="*/ 2165033 w 5171122"/>
              <a:gd name="connsiteY3513" fmla="*/ 1341932 h 2863886"/>
              <a:gd name="connsiteX3514" fmla="*/ 2165985 w 5171122"/>
              <a:gd name="connsiteY3514" fmla="*/ 1340980 h 2863886"/>
              <a:gd name="connsiteX3515" fmla="*/ 2166938 w 5171122"/>
              <a:gd name="connsiteY3515" fmla="*/ 1340027 h 2863886"/>
              <a:gd name="connsiteX3516" fmla="*/ 2167890 w 5171122"/>
              <a:gd name="connsiteY3516" fmla="*/ 1339075 h 2863886"/>
              <a:gd name="connsiteX3517" fmla="*/ 2168843 w 5171122"/>
              <a:gd name="connsiteY3517" fmla="*/ 1338122 h 2863886"/>
              <a:gd name="connsiteX3518" fmla="*/ 2168843 w 5171122"/>
              <a:gd name="connsiteY3518" fmla="*/ 1337170 h 2863886"/>
              <a:gd name="connsiteX3519" fmla="*/ 2169795 w 5171122"/>
              <a:gd name="connsiteY3519" fmla="*/ 1335265 h 2863886"/>
              <a:gd name="connsiteX3520" fmla="*/ 2170748 w 5171122"/>
              <a:gd name="connsiteY3520" fmla="*/ 1333360 h 2863886"/>
              <a:gd name="connsiteX3521" fmla="*/ 2171700 w 5171122"/>
              <a:gd name="connsiteY3521" fmla="*/ 1331455 h 2863886"/>
              <a:gd name="connsiteX3522" fmla="*/ 2171700 w 5171122"/>
              <a:gd name="connsiteY3522" fmla="*/ 1329550 h 2863886"/>
              <a:gd name="connsiteX3523" fmla="*/ 2171700 w 5171122"/>
              <a:gd name="connsiteY3523" fmla="*/ 1327645 h 2863886"/>
              <a:gd name="connsiteX3524" fmla="*/ 2171700 w 5171122"/>
              <a:gd name="connsiteY3524" fmla="*/ 1325740 h 2863886"/>
              <a:gd name="connsiteX3525" fmla="*/ 2171700 w 5171122"/>
              <a:gd name="connsiteY3525" fmla="*/ 1323835 h 2863886"/>
              <a:gd name="connsiteX3526" fmla="*/ 2171700 w 5171122"/>
              <a:gd name="connsiteY3526" fmla="*/ 1322882 h 2863886"/>
              <a:gd name="connsiteX3527" fmla="*/ 2171700 w 5171122"/>
              <a:gd name="connsiteY3527" fmla="*/ 1321930 h 2863886"/>
              <a:gd name="connsiteX3528" fmla="*/ 2171700 w 5171122"/>
              <a:gd name="connsiteY3528" fmla="*/ 1320025 h 2863886"/>
              <a:gd name="connsiteX3529" fmla="*/ 2171700 w 5171122"/>
              <a:gd name="connsiteY3529" fmla="*/ 1318120 h 2863886"/>
              <a:gd name="connsiteX3530" fmla="*/ 2171700 w 5171122"/>
              <a:gd name="connsiteY3530" fmla="*/ 1316215 h 2863886"/>
              <a:gd name="connsiteX3531" fmla="*/ 2171700 w 5171122"/>
              <a:gd name="connsiteY3531" fmla="*/ 1314310 h 2863886"/>
              <a:gd name="connsiteX3532" fmla="*/ 2170748 w 5171122"/>
              <a:gd name="connsiteY3532" fmla="*/ 1312405 h 2863886"/>
              <a:gd name="connsiteX3533" fmla="*/ 2169795 w 5171122"/>
              <a:gd name="connsiteY3533" fmla="*/ 1310500 h 2863886"/>
              <a:gd name="connsiteX3534" fmla="*/ 2168843 w 5171122"/>
              <a:gd name="connsiteY3534" fmla="*/ 1308595 h 2863886"/>
              <a:gd name="connsiteX3535" fmla="*/ 2168843 w 5171122"/>
              <a:gd name="connsiteY3535" fmla="*/ 1307642 h 2863886"/>
              <a:gd name="connsiteX3536" fmla="*/ 2167890 w 5171122"/>
              <a:gd name="connsiteY3536" fmla="*/ 1306690 h 2863886"/>
              <a:gd name="connsiteX3537" fmla="*/ 2166938 w 5171122"/>
              <a:gd name="connsiteY3537" fmla="*/ 1305737 h 2863886"/>
              <a:gd name="connsiteX3538" fmla="*/ 2165985 w 5171122"/>
              <a:gd name="connsiteY3538" fmla="*/ 1304785 h 2863886"/>
              <a:gd name="connsiteX3539" fmla="*/ 2165033 w 5171122"/>
              <a:gd name="connsiteY3539" fmla="*/ 1303832 h 2863886"/>
              <a:gd name="connsiteX3540" fmla="*/ 2164080 w 5171122"/>
              <a:gd name="connsiteY3540" fmla="*/ 1302880 h 2863886"/>
              <a:gd name="connsiteX3541" fmla="*/ 2164080 w 5171122"/>
              <a:gd name="connsiteY3541" fmla="*/ 1302880 h 2863886"/>
              <a:gd name="connsiteX3542" fmla="*/ 2263140 w 5171122"/>
              <a:gd name="connsiteY3542" fmla="*/ 1130477 h 2863886"/>
              <a:gd name="connsiteX3543" fmla="*/ 2263140 w 5171122"/>
              <a:gd name="connsiteY3543" fmla="*/ 1130477 h 2863886"/>
              <a:gd name="connsiteX3544" fmla="*/ 2265045 w 5171122"/>
              <a:gd name="connsiteY3544" fmla="*/ 1130477 h 2863886"/>
              <a:gd name="connsiteX3545" fmla="*/ 2266950 w 5171122"/>
              <a:gd name="connsiteY3545" fmla="*/ 1130477 h 2863886"/>
              <a:gd name="connsiteX3546" fmla="*/ 2268855 w 5171122"/>
              <a:gd name="connsiteY3546" fmla="*/ 1130477 h 2863886"/>
              <a:gd name="connsiteX3547" fmla="*/ 2270760 w 5171122"/>
              <a:gd name="connsiteY3547" fmla="*/ 1130477 h 2863886"/>
              <a:gd name="connsiteX3548" fmla="*/ 2271713 w 5171122"/>
              <a:gd name="connsiteY3548" fmla="*/ 1130477 h 2863886"/>
              <a:gd name="connsiteX3549" fmla="*/ 2272665 w 5171122"/>
              <a:gd name="connsiteY3549" fmla="*/ 1130477 h 2863886"/>
              <a:gd name="connsiteX3550" fmla="*/ 2274570 w 5171122"/>
              <a:gd name="connsiteY3550" fmla="*/ 1130477 h 2863886"/>
              <a:gd name="connsiteX3551" fmla="*/ 2276475 w 5171122"/>
              <a:gd name="connsiteY3551" fmla="*/ 1130477 h 2863886"/>
              <a:gd name="connsiteX3552" fmla="*/ 2278380 w 5171122"/>
              <a:gd name="connsiteY3552" fmla="*/ 1130477 h 2863886"/>
              <a:gd name="connsiteX3553" fmla="*/ 2280285 w 5171122"/>
              <a:gd name="connsiteY3553" fmla="*/ 1130477 h 2863886"/>
              <a:gd name="connsiteX3554" fmla="*/ 2282190 w 5171122"/>
              <a:gd name="connsiteY3554" fmla="*/ 1129525 h 2863886"/>
              <a:gd name="connsiteX3555" fmla="*/ 2284095 w 5171122"/>
              <a:gd name="connsiteY3555" fmla="*/ 1128572 h 2863886"/>
              <a:gd name="connsiteX3556" fmla="*/ 2286000 w 5171122"/>
              <a:gd name="connsiteY3556" fmla="*/ 1127620 h 2863886"/>
              <a:gd name="connsiteX3557" fmla="*/ 2286953 w 5171122"/>
              <a:gd name="connsiteY3557" fmla="*/ 1127620 h 2863886"/>
              <a:gd name="connsiteX3558" fmla="*/ 2287905 w 5171122"/>
              <a:gd name="connsiteY3558" fmla="*/ 1126667 h 2863886"/>
              <a:gd name="connsiteX3559" fmla="*/ 2288858 w 5171122"/>
              <a:gd name="connsiteY3559" fmla="*/ 1125715 h 2863886"/>
              <a:gd name="connsiteX3560" fmla="*/ 2289810 w 5171122"/>
              <a:gd name="connsiteY3560" fmla="*/ 1124762 h 2863886"/>
              <a:gd name="connsiteX3561" fmla="*/ 2290763 w 5171122"/>
              <a:gd name="connsiteY3561" fmla="*/ 1123810 h 2863886"/>
              <a:gd name="connsiteX3562" fmla="*/ 2291715 w 5171122"/>
              <a:gd name="connsiteY3562" fmla="*/ 1122857 h 2863886"/>
              <a:gd name="connsiteX3563" fmla="*/ 2292668 w 5171122"/>
              <a:gd name="connsiteY3563" fmla="*/ 1121905 h 2863886"/>
              <a:gd name="connsiteX3564" fmla="*/ 2293620 w 5171122"/>
              <a:gd name="connsiteY3564" fmla="*/ 1120952 h 2863886"/>
              <a:gd name="connsiteX3565" fmla="*/ 2294573 w 5171122"/>
              <a:gd name="connsiteY3565" fmla="*/ 1120000 h 2863886"/>
              <a:gd name="connsiteX3566" fmla="*/ 2295525 w 5171122"/>
              <a:gd name="connsiteY3566" fmla="*/ 1119047 h 2863886"/>
              <a:gd name="connsiteX3567" fmla="*/ 2295525 w 5171122"/>
              <a:gd name="connsiteY3567" fmla="*/ 1118095 h 2863886"/>
              <a:gd name="connsiteX3568" fmla="*/ 2296478 w 5171122"/>
              <a:gd name="connsiteY3568" fmla="*/ 1116190 h 2863886"/>
              <a:gd name="connsiteX3569" fmla="*/ 2297430 w 5171122"/>
              <a:gd name="connsiteY3569" fmla="*/ 1114285 h 2863886"/>
              <a:gd name="connsiteX3570" fmla="*/ 2298383 w 5171122"/>
              <a:gd name="connsiteY3570" fmla="*/ 1112380 h 2863886"/>
              <a:gd name="connsiteX3571" fmla="*/ 2298383 w 5171122"/>
              <a:gd name="connsiteY3571" fmla="*/ 1111427 h 2863886"/>
              <a:gd name="connsiteX3572" fmla="*/ 2298383 w 5171122"/>
              <a:gd name="connsiteY3572" fmla="*/ 1111427 h 2863886"/>
              <a:gd name="connsiteX3573" fmla="*/ 2497455 w 5171122"/>
              <a:gd name="connsiteY3573" fmla="*/ 1111427 h 2863886"/>
              <a:gd name="connsiteX3574" fmla="*/ 2497455 w 5171122"/>
              <a:gd name="connsiteY3574" fmla="*/ 1111427 h 2863886"/>
              <a:gd name="connsiteX3575" fmla="*/ 2497455 w 5171122"/>
              <a:gd name="connsiteY3575" fmla="*/ 1113332 h 2863886"/>
              <a:gd name="connsiteX3576" fmla="*/ 2498408 w 5171122"/>
              <a:gd name="connsiteY3576" fmla="*/ 1115237 h 2863886"/>
              <a:gd name="connsiteX3577" fmla="*/ 2499360 w 5171122"/>
              <a:gd name="connsiteY3577" fmla="*/ 1117142 h 2863886"/>
              <a:gd name="connsiteX3578" fmla="*/ 2500313 w 5171122"/>
              <a:gd name="connsiteY3578" fmla="*/ 1119047 h 2863886"/>
              <a:gd name="connsiteX3579" fmla="*/ 2500313 w 5171122"/>
              <a:gd name="connsiteY3579" fmla="*/ 1120000 h 2863886"/>
              <a:gd name="connsiteX3580" fmla="*/ 2501265 w 5171122"/>
              <a:gd name="connsiteY3580" fmla="*/ 1120952 h 2863886"/>
              <a:gd name="connsiteX3581" fmla="*/ 2502218 w 5171122"/>
              <a:gd name="connsiteY3581" fmla="*/ 1121905 h 2863886"/>
              <a:gd name="connsiteX3582" fmla="*/ 2503170 w 5171122"/>
              <a:gd name="connsiteY3582" fmla="*/ 1123810 h 2863886"/>
              <a:gd name="connsiteX3583" fmla="*/ 2504123 w 5171122"/>
              <a:gd name="connsiteY3583" fmla="*/ 1124762 h 2863886"/>
              <a:gd name="connsiteX3584" fmla="*/ 2505075 w 5171122"/>
              <a:gd name="connsiteY3584" fmla="*/ 1125715 h 2863886"/>
              <a:gd name="connsiteX3585" fmla="*/ 2506028 w 5171122"/>
              <a:gd name="connsiteY3585" fmla="*/ 1126667 h 2863886"/>
              <a:gd name="connsiteX3586" fmla="*/ 2506980 w 5171122"/>
              <a:gd name="connsiteY3586" fmla="*/ 1127620 h 2863886"/>
              <a:gd name="connsiteX3587" fmla="*/ 2507933 w 5171122"/>
              <a:gd name="connsiteY3587" fmla="*/ 1128572 h 2863886"/>
              <a:gd name="connsiteX3588" fmla="*/ 2508885 w 5171122"/>
              <a:gd name="connsiteY3588" fmla="*/ 1129525 h 2863886"/>
              <a:gd name="connsiteX3589" fmla="*/ 2509838 w 5171122"/>
              <a:gd name="connsiteY3589" fmla="*/ 1129525 h 2863886"/>
              <a:gd name="connsiteX3590" fmla="*/ 2511743 w 5171122"/>
              <a:gd name="connsiteY3590" fmla="*/ 1130477 h 2863886"/>
              <a:gd name="connsiteX3591" fmla="*/ 2513648 w 5171122"/>
              <a:gd name="connsiteY3591" fmla="*/ 1131430 h 2863886"/>
              <a:gd name="connsiteX3592" fmla="*/ 2515553 w 5171122"/>
              <a:gd name="connsiteY3592" fmla="*/ 1132382 h 2863886"/>
              <a:gd name="connsiteX3593" fmla="*/ 2516505 w 5171122"/>
              <a:gd name="connsiteY3593" fmla="*/ 1132382 h 2863886"/>
              <a:gd name="connsiteX3594" fmla="*/ 2518410 w 5171122"/>
              <a:gd name="connsiteY3594" fmla="*/ 1132382 h 2863886"/>
              <a:gd name="connsiteX3595" fmla="*/ 2520315 w 5171122"/>
              <a:gd name="connsiteY3595" fmla="*/ 1132382 h 2863886"/>
              <a:gd name="connsiteX3596" fmla="*/ 2522220 w 5171122"/>
              <a:gd name="connsiteY3596" fmla="*/ 1132382 h 2863886"/>
              <a:gd name="connsiteX3597" fmla="*/ 2523173 w 5171122"/>
              <a:gd name="connsiteY3597" fmla="*/ 1132382 h 2863886"/>
              <a:gd name="connsiteX3598" fmla="*/ 2524125 w 5171122"/>
              <a:gd name="connsiteY3598" fmla="*/ 1132382 h 2863886"/>
              <a:gd name="connsiteX3599" fmla="*/ 2526030 w 5171122"/>
              <a:gd name="connsiteY3599" fmla="*/ 1132382 h 2863886"/>
              <a:gd name="connsiteX3600" fmla="*/ 2527935 w 5171122"/>
              <a:gd name="connsiteY3600" fmla="*/ 1132382 h 2863886"/>
              <a:gd name="connsiteX3601" fmla="*/ 2529840 w 5171122"/>
              <a:gd name="connsiteY3601" fmla="*/ 1132382 h 2863886"/>
              <a:gd name="connsiteX3602" fmla="*/ 2531745 w 5171122"/>
              <a:gd name="connsiteY3602" fmla="*/ 1132382 h 2863886"/>
              <a:gd name="connsiteX3603" fmla="*/ 2531745 w 5171122"/>
              <a:gd name="connsiteY3603" fmla="*/ 1132382 h 2863886"/>
              <a:gd name="connsiteX3604" fmla="*/ 2630805 w 5171122"/>
              <a:gd name="connsiteY3604" fmla="*/ 1304785 h 2863886"/>
              <a:gd name="connsiteX3605" fmla="*/ 2630805 w 5171122"/>
              <a:gd name="connsiteY3605" fmla="*/ 1304785 h 2863886"/>
              <a:gd name="connsiteX3606" fmla="*/ 2629853 w 5171122"/>
              <a:gd name="connsiteY3606" fmla="*/ 1305737 h 2863886"/>
              <a:gd name="connsiteX3607" fmla="*/ 2628900 w 5171122"/>
              <a:gd name="connsiteY3607" fmla="*/ 1306690 h 2863886"/>
              <a:gd name="connsiteX3608" fmla="*/ 2627948 w 5171122"/>
              <a:gd name="connsiteY3608" fmla="*/ 1307642 h 2863886"/>
              <a:gd name="connsiteX3609" fmla="*/ 2626995 w 5171122"/>
              <a:gd name="connsiteY3609" fmla="*/ 1308595 h 2863886"/>
              <a:gd name="connsiteX3610" fmla="*/ 2626043 w 5171122"/>
              <a:gd name="connsiteY3610" fmla="*/ 1309547 h 2863886"/>
              <a:gd name="connsiteX3611" fmla="*/ 2626043 w 5171122"/>
              <a:gd name="connsiteY3611" fmla="*/ 1310500 h 2863886"/>
              <a:gd name="connsiteX3612" fmla="*/ 2625090 w 5171122"/>
              <a:gd name="connsiteY3612" fmla="*/ 1312405 h 2863886"/>
              <a:gd name="connsiteX3613" fmla="*/ 2624138 w 5171122"/>
              <a:gd name="connsiteY3613" fmla="*/ 1314310 h 2863886"/>
              <a:gd name="connsiteX3614" fmla="*/ 2623185 w 5171122"/>
              <a:gd name="connsiteY3614" fmla="*/ 1316215 h 2863886"/>
              <a:gd name="connsiteX3615" fmla="*/ 2623185 w 5171122"/>
              <a:gd name="connsiteY3615" fmla="*/ 1318120 h 2863886"/>
              <a:gd name="connsiteX3616" fmla="*/ 2623185 w 5171122"/>
              <a:gd name="connsiteY3616" fmla="*/ 1320025 h 2863886"/>
              <a:gd name="connsiteX3617" fmla="*/ 2623185 w 5171122"/>
              <a:gd name="connsiteY3617" fmla="*/ 1321930 h 2863886"/>
              <a:gd name="connsiteX3618" fmla="*/ 2623185 w 5171122"/>
              <a:gd name="connsiteY3618" fmla="*/ 1323835 h 2863886"/>
              <a:gd name="connsiteX3619" fmla="*/ 2623185 w 5171122"/>
              <a:gd name="connsiteY3619" fmla="*/ 1324787 h 2863886"/>
              <a:gd name="connsiteX3620" fmla="*/ 2623185 w 5171122"/>
              <a:gd name="connsiteY3620" fmla="*/ 1325740 h 2863886"/>
              <a:gd name="connsiteX3621" fmla="*/ 2623185 w 5171122"/>
              <a:gd name="connsiteY3621" fmla="*/ 1327645 h 2863886"/>
              <a:gd name="connsiteX3622" fmla="*/ 2623185 w 5171122"/>
              <a:gd name="connsiteY3622" fmla="*/ 1329550 h 2863886"/>
              <a:gd name="connsiteX3623" fmla="*/ 2623185 w 5171122"/>
              <a:gd name="connsiteY3623" fmla="*/ 1331455 h 2863886"/>
              <a:gd name="connsiteX3624" fmla="*/ 2623185 w 5171122"/>
              <a:gd name="connsiteY3624" fmla="*/ 1333360 h 2863886"/>
              <a:gd name="connsiteX3625" fmla="*/ 2624138 w 5171122"/>
              <a:gd name="connsiteY3625" fmla="*/ 1335265 h 2863886"/>
              <a:gd name="connsiteX3626" fmla="*/ 2625090 w 5171122"/>
              <a:gd name="connsiteY3626" fmla="*/ 1337170 h 2863886"/>
              <a:gd name="connsiteX3627" fmla="*/ 2626043 w 5171122"/>
              <a:gd name="connsiteY3627" fmla="*/ 1339075 h 2863886"/>
              <a:gd name="connsiteX3628" fmla="*/ 2626043 w 5171122"/>
              <a:gd name="connsiteY3628" fmla="*/ 1340027 h 2863886"/>
              <a:gd name="connsiteX3629" fmla="*/ 2626995 w 5171122"/>
              <a:gd name="connsiteY3629" fmla="*/ 1340980 h 2863886"/>
              <a:gd name="connsiteX3630" fmla="*/ 2627948 w 5171122"/>
              <a:gd name="connsiteY3630" fmla="*/ 1341932 h 2863886"/>
              <a:gd name="connsiteX3631" fmla="*/ 2628900 w 5171122"/>
              <a:gd name="connsiteY3631" fmla="*/ 1342885 h 2863886"/>
              <a:gd name="connsiteX3632" fmla="*/ 2629853 w 5171122"/>
              <a:gd name="connsiteY3632" fmla="*/ 1343837 h 2863886"/>
              <a:gd name="connsiteX3633" fmla="*/ 2630805 w 5171122"/>
              <a:gd name="connsiteY3633" fmla="*/ 1344790 h 2863886"/>
              <a:gd name="connsiteX3634" fmla="*/ 2630805 w 5171122"/>
              <a:gd name="connsiteY3634" fmla="*/ 1344790 h 2863886"/>
              <a:gd name="connsiteX3635" fmla="*/ 2529840 w 5171122"/>
              <a:gd name="connsiteY3635" fmla="*/ 1514335 h 2863886"/>
              <a:gd name="connsiteX3636" fmla="*/ 2155508 w 5171122"/>
              <a:gd name="connsiteY3636" fmla="*/ 1730552 h 2863886"/>
              <a:gd name="connsiteX3637" fmla="*/ 2155508 w 5171122"/>
              <a:gd name="connsiteY3637" fmla="*/ 1730552 h 2863886"/>
              <a:gd name="connsiteX3638" fmla="*/ 2153603 w 5171122"/>
              <a:gd name="connsiteY3638" fmla="*/ 1730552 h 2863886"/>
              <a:gd name="connsiteX3639" fmla="*/ 2151698 w 5171122"/>
              <a:gd name="connsiteY3639" fmla="*/ 1730552 h 2863886"/>
              <a:gd name="connsiteX3640" fmla="*/ 2149793 w 5171122"/>
              <a:gd name="connsiteY3640" fmla="*/ 1730552 h 2863886"/>
              <a:gd name="connsiteX3641" fmla="*/ 2147888 w 5171122"/>
              <a:gd name="connsiteY3641" fmla="*/ 1730552 h 2863886"/>
              <a:gd name="connsiteX3642" fmla="*/ 2146935 w 5171122"/>
              <a:gd name="connsiteY3642" fmla="*/ 1730552 h 2863886"/>
              <a:gd name="connsiteX3643" fmla="*/ 2145983 w 5171122"/>
              <a:gd name="connsiteY3643" fmla="*/ 1730552 h 2863886"/>
              <a:gd name="connsiteX3644" fmla="*/ 2144078 w 5171122"/>
              <a:gd name="connsiteY3644" fmla="*/ 1730552 h 2863886"/>
              <a:gd name="connsiteX3645" fmla="*/ 2142173 w 5171122"/>
              <a:gd name="connsiteY3645" fmla="*/ 1730552 h 2863886"/>
              <a:gd name="connsiteX3646" fmla="*/ 2140268 w 5171122"/>
              <a:gd name="connsiteY3646" fmla="*/ 1730552 h 2863886"/>
              <a:gd name="connsiteX3647" fmla="*/ 2139315 w 5171122"/>
              <a:gd name="connsiteY3647" fmla="*/ 1730552 h 2863886"/>
              <a:gd name="connsiteX3648" fmla="*/ 2137410 w 5171122"/>
              <a:gd name="connsiteY3648" fmla="*/ 1731505 h 2863886"/>
              <a:gd name="connsiteX3649" fmla="*/ 2135505 w 5171122"/>
              <a:gd name="connsiteY3649" fmla="*/ 1732457 h 2863886"/>
              <a:gd name="connsiteX3650" fmla="*/ 2133600 w 5171122"/>
              <a:gd name="connsiteY3650" fmla="*/ 1733410 h 2863886"/>
              <a:gd name="connsiteX3651" fmla="*/ 2132648 w 5171122"/>
              <a:gd name="connsiteY3651" fmla="*/ 1733410 h 2863886"/>
              <a:gd name="connsiteX3652" fmla="*/ 2131695 w 5171122"/>
              <a:gd name="connsiteY3652" fmla="*/ 1734362 h 2863886"/>
              <a:gd name="connsiteX3653" fmla="*/ 2130743 w 5171122"/>
              <a:gd name="connsiteY3653" fmla="*/ 1735315 h 2863886"/>
              <a:gd name="connsiteX3654" fmla="*/ 2129790 w 5171122"/>
              <a:gd name="connsiteY3654" fmla="*/ 1736267 h 2863886"/>
              <a:gd name="connsiteX3655" fmla="*/ 2128838 w 5171122"/>
              <a:gd name="connsiteY3655" fmla="*/ 1737220 h 2863886"/>
              <a:gd name="connsiteX3656" fmla="*/ 2127885 w 5171122"/>
              <a:gd name="connsiteY3656" fmla="*/ 1738172 h 2863886"/>
              <a:gd name="connsiteX3657" fmla="*/ 2126933 w 5171122"/>
              <a:gd name="connsiteY3657" fmla="*/ 1739125 h 2863886"/>
              <a:gd name="connsiteX3658" fmla="*/ 2125980 w 5171122"/>
              <a:gd name="connsiteY3658" fmla="*/ 1740077 h 2863886"/>
              <a:gd name="connsiteX3659" fmla="*/ 2125028 w 5171122"/>
              <a:gd name="connsiteY3659" fmla="*/ 1741030 h 2863886"/>
              <a:gd name="connsiteX3660" fmla="*/ 2124075 w 5171122"/>
              <a:gd name="connsiteY3660" fmla="*/ 1741982 h 2863886"/>
              <a:gd name="connsiteX3661" fmla="*/ 2124075 w 5171122"/>
              <a:gd name="connsiteY3661" fmla="*/ 1742935 h 2863886"/>
              <a:gd name="connsiteX3662" fmla="*/ 2123123 w 5171122"/>
              <a:gd name="connsiteY3662" fmla="*/ 1744840 h 2863886"/>
              <a:gd name="connsiteX3663" fmla="*/ 2122170 w 5171122"/>
              <a:gd name="connsiteY3663" fmla="*/ 1746745 h 2863886"/>
              <a:gd name="connsiteX3664" fmla="*/ 2121218 w 5171122"/>
              <a:gd name="connsiteY3664" fmla="*/ 1748650 h 2863886"/>
              <a:gd name="connsiteX3665" fmla="*/ 2121218 w 5171122"/>
              <a:gd name="connsiteY3665" fmla="*/ 1750555 h 2863886"/>
              <a:gd name="connsiteX3666" fmla="*/ 2121218 w 5171122"/>
              <a:gd name="connsiteY3666" fmla="*/ 1750555 h 2863886"/>
              <a:gd name="connsiteX3667" fmla="*/ 1924050 w 5171122"/>
              <a:gd name="connsiteY3667" fmla="*/ 1750555 h 2863886"/>
              <a:gd name="connsiteX3668" fmla="*/ 1924050 w 5171122"/>
              <a:gd name="connsiteY3668" fmla="*/ 1750555 h 2863886"/>
              <a:gd name="connsiteX3669" fmla="*/ 1924050 w 5171122"/>
              <a:gd name="connsiteY3669" fmla="*/ 1748650 h 2863886"/>
              <a:gd name="connsiteX3670" fmla="*/ 1923098 w 5171122"/>
              <a:gd name="connsiteY3670" fmla="*/ 1746745 h 2863886"/>
              <a:gd name="connsiteX3671" fmla="*/ 1922145 w 5171122"/>
              <a:gd name="connsiteY3671" fmla="*/ 1744840 h 2863886"/>
              <a:gd name="connsiteX3672" fmla="*/ 1921193 w 5171122"/>
              <a:gd name="connsiteY3672" fmla="*/ 1742935 h 2863886"/>
              <a:gd name="connsiteX3673" fmla="*/ 1921193 w 5171122"/>
              <a:gd name="connsiteY3673" fmla="*/ 1741982 h 2863886"/>
              <a:gd name="connsiteX3674" fmla="*/ 1920240 w 5171122"/>
              <a:gd name="connsiteY3674" fmla="*/ 1741030 h 2863886"/>
              <a:gd name="connsiteX3675" fmla="*/ 1919288 w 5171122"/>
              <a:gd name="connsiteY3675" fmla="*/ 1740077 h 2863886"/>
              <a:gd name="connsiteX3676" fmla="*/ 1918335 w 5171122"/>
              <a:gd name="connsiteY3676" fmla="*/ 1739125 h 2863886"/>
              <a:gd name="connsiteX3677" fmla="*/ 1917383 w 5171122"/>
              <a:gd name="connsiteY3677" fmla="*/ 1738172 h 2863886"/>
              <a:gd name="connsiteX3678" fmla="*/ 1916430 w 5171122"/>
              <a:gd name="connsiteY3678" fmla="*/ 1737220 h 2863886"/>
              <a:gd name="connsiteX3679" fmla="*/ 1915478 w 5171122"/>
              <a:gd name="connsiteY3679" fmla="*/ 1736267 h 2863886"/>
              <a:gd name="connsiteX3680" fmla="*/ 1914525 w 5171122"/>
              <a:gd name="connsiteY3680" fmla="*/ 1735315 h 2863886"/>
              <a:gd name="connsiteX3681" fmla="*/ 1913573 w 5171122"/>
              <a:gd name="connsiteY3681" fmla="*/ 1734362 h 2863886"/>
              <a:gd name="connsiteX3682" fmla="*/ 1912620 w 5171122"/>
              <a:gd name="connsiteY3682" fmla="*/ 1733410 h 2863886"/>
              <a:gd name="connsiteX3683" fmla="*/ 1911668 w 5171122"/>
              <a:gd name="connsiteY3683" fmla="*/ 1733410 h 2863886"/>
              <a:gd name="connsiteX3684" fmla="*/ 1909763 w 5171122"/>
              <a:gd name="connsiteY3684" fmla="*/ 1732457 h 2863886"/>
              <a:gd name="connsiteX3685" fmla="*/ 1907858 w 5171122"/>
              <a:gd name="connsiteY3685" fmla="*/ 1731505 h 2863886"/>
              <a:gd name="connsiteX3686" fmla="*/ 1905953 w 5171122"/>
              <a:gd name="connsiteY3686" fmla="*/ 1730552 h 2863886"/>
              <a:gd name="connsiteX3687" fmla="*/ 1905000 w 5171122"/>
              <a:gd name="connsiteY3687" fmla="*/ 1730552 h 2863886"/>
              <a:gd name="connsiteX3688" fmla="*/ 1903095 w 5171122"/>
              <a:gd name="connsiteY3688" fmla="*/ 1730552 h 2863886"/>
              <a:gd name="connsiteX3689" fmla="*/ 1901190 w 5171122"/>
              <a:gd name="connsiteY3689" fmla="*/ 1730552 h 2863886"/>
              <a:gd name="connsiteX3690" fmla="*/ 1899285 w 5171122"/>
              <a:gd name="connsiteY3690" fmla="*/ 1730552 h 2863886"/>
              <a:gd name="connsiteX3691" fmla="*/ 1898333 w 5171122"/>
              <a:gd name="connsiteY3691" fmla="*/ 1730552 h 2863886"/>
              <a:gd name="connsiteX3692" fmla="*/ 1897380 w 5171122"/>
              <a:gd name="connsiteY3692" fmla="*/ 1730552 h 2863886"/>
              <a:gd name="connsiteX3693" fmla="*/ 1895475 w 5171122"/>
              <a:gd name="connsiteY3693" fmla="*/ 1730552 h 2863886"/>
              <a:gd name="connsiteX3694" fmla="*/ 1893570 w 5171122"/>
              <a:gd name="connsiteY3694" fmla="*/ 1730552 h 2863886"/>
              <a:gd name="connsiteX3695" fmla="*/ 1891665 w 5171122"/>
              <a:gd name="connsiteY3695" fmla="*/ 1730552 h 2863886"/>
              <a:gd name="connsiteX3696" fmla="*/ 1889760 w 5171122"/>
              <a:gd name="connsiteY3696" fmla="*/ 1730552 h 2863886"/>
              <a:gd name="connsiteX3697" fmla="*/ 1889760 w 5171122"/>
              <a:gd name="connsiteY3697" fmla="*/ 1730552 h 2863886"/>
              <a:gd name="connsiteX3698" fmla="*/ 1790700 w 5171122"/>
              <a:gd name="connsiteY3698" fmla="*/ 1558150 h 2863886"/>
              <a:gd name="connsiteX3699" fmla="*/ 1790700 w 5171122"/>
              <a:gd name="connsiteY3699" fmla="*/ 1558150 h 2863886"/>
              <a:gd name="connsiteX3700" fmla="*/ 1791653 w 5171122"/>
              <a:gd name="connsiteY3700" fmla="*/ 1557197 h 2863886"/>
              <a:gd name="connsiteX3701" fmla="*/ 1792605 w 5171122"/>
              <a:gd name="connsiteY3701" fmla="*/ 1556245 h 2863886"/>
              <a:gd name="connsiteX3702" fmla="*/ 1793558 w 5171122"/>
              <a:gd name="connsiteY3702" fmla="*/ 1555292 h 2863886"/>
              <a:gd name="connsiteX3703" fmla="*/ 1794510 w 5171122"/>
              <a:gd name="connsiteY3703" fmla="*/ 1554340 h 2863886"/>
              <a:gd name="connsiteX3704" fmla="*/ 1795463 w 5171122"/>
              <a:gd name="connsiteY3704" fmla="*/ 1553387 h 2863886"/>
              <a:gd name="connsiteX3705" fmla="*/ 1795463 w 5171122"/>
              <a:gd name="connsiteY3705" fmla="*/ 1552435 h 2863886"/>
              <a:gd name="connsiteX3706" fmla="*/ 1796415 w 5171122"/>
              <a:gd name="connsiteY3706" fmla="*/ 1550530 h 2863886"/>
              <a:gd name="connsiteX3707" fmla="*/ 1797368 w 5171122"/>
              <a:gd name="connsiteY3707" fmla="*/ 1548625 h 2863886"/>
              <a:gd name="connsiteX3708" fmla="*/ 1798320 w 5171122"/>
              <a:gd name="connsiteY3708" fmla="*/ 1546720 h 2863886"/>
              <a:gd name="connsiteX3709" fmla="*/ 1798320 w 5171122"/>
              <a:gd name="connsiteY3709" fmla="*/ 1545767 h 2863886"/>
              <a:gd name="connsiteX3710" fmla="*/ 1798320 w 5171122"/>
              <a:gd name="connsiteY3710" fmla="*/ 1543862 h 2863886"/>
              <a:gd name="connsiteX3711" fmla="*/ 1798320 w 5171122"/>
              <a:gd name="connsiteY3711" fmla="*/ 1541957 h 2863886"/>
              <a:gd name="connsiteX3712" fmla="*/ 1798320 w 5171122"/>
              <a:gd name="connsiteY3712" fmla="*/ 1540052 h 2863886"/>
              <a:gd name="connsiteX3713" fmla="*/ 1798320 w 5171122"/>
              <a:gd name="connsiteY3713" fmla="*/ 1539100 h 2863886"/>
              <a:gd name="connsiteX3714" fmla="*/ 1798320 w 5171122"/>
              <a:gd name="connsiteY3714" fmla="*/ 1538147 h 2863886"/>
              <a:gd name="connsiteX3715" fmla="*/ 1798320 w 5171122"/>
              <a:gd name="connsiteY3715" fmla="*/ 1536242 h 2863886"/>
              <a:gd name="connsiteX3716" fmla="*/ 1798320 w 5171122"/>
              <a:gd name="connsiteY3716" fmla="*/ 1534337 h 2863886"/>
              <a:gd name="connsiteX3717" fmla="*/ 1798320 w 5171122"/>
              <a:gd name="connsiteY3717" fmla="*/ 1532432 h 2863886"/>
              <a:gd name="connsiteX3718" fmla="*/ 1798320 w 5171122"/>
              <a:gd name="connsiteY3718" fmla="*/ 1531480 h 2863886"/>
              <a:gd name="connsiteX3719" fmla="*/ 1797368 w 5171122"/>
              <a:gd name="connsiteY3719" fmla="*/ 1529575 h 2863886"/>
              <a:gd name="connsiteX3720" fmla="*/ 1796415 w 5171122"/>
              <a:gd name="connsiteY3720" fmla="*/ 1527670 h 2863886"/>
              <a:gd name="connsiteX3721" fmla="*/ 1795463 w 5171122"/>
              <a:gd name="connsiteY3721" fmla="*/ 1525765 h 2863886"/>
              <a:gd name="connsiteX3722" fmla="*/ 1795463 w 5171122"/>
              <a:gd name="connsiteY3722" fmla="*/ 1524812 h 2863886"/>
              <a:gd name="connsiteX3723" fmla="*/ 1794510 w 5171122"/>
              <a:gd name="connsiteY3723" fmla="*/ 1523860 h 2863886"/>
              <a:gd name="connsiteX3724" fmla="*/ 1793558 w 5171122"/>
              <a:gd name="connsiteY3724" fmla="*/ 1522907 h 2863886"/>
              <a:gd name="connsiteX3725" fmla="*/ 1792605 w 5171122"/>
              <a:gd name="connsiteY3725" fmla="*/ 1521955 h 2863886"/>
              <a:gd name="connsiteX3726" fmla="*/ 1791653 w 5171122"/>
              <a:gd name="connsiteY3726" fmla="*/ 1521002 h 2863886"/>
              <a:gd name="connsiteX3727" fmla="*/ 1790700 w 5171122"/>
              <a:gd name="connsiteY3727" fmla="*/ 1520050 h 2863886"/>
              <a:gd name="connsiteX3728" fmla="*/ 1790700 w 5171122"/>
              <a:gd name="connsiteY3728" fmla="*/ 1520050 h 2863886"/>
              <a:gd name="connsiteX3729" fmla="*/ 1889760 w 5171122"/>
              <a:gd name="connsiteY3729" fmla="*/ 1347647 h 2863886"/>
              <a:gd name="connsiteX3730" fmla="*/ 1889760 w 5171122"/>
              <a:gd name="connsiteY3730" fmla="*/ 1347647 h 2863886"/>
              <a:gd name="connsiteX3731" fmla="*/ 1891665 w 5171122"/>
              <a:gd name="connsiteY3731" fmla="*/ 1347647 h 2863886"/>
              <a:gd name="connsiteX3732" fmla="*/ 1893570 w 5171122"/>
              <a:gd name="connsiteY3732" fmla="*/ 1347647 h 2863886"/>
              <a:gd name="connsiteX3733" fmla="*/ 1895475 w 5171122"/>
              <a:gd name="connsiteY3733" fmla="*/ 1347647 h 2863886"/>
              <a:gd name="connsiteX3734" fmla="*/ 1897380 w 5171122"/>
              <a:gd name="connsiteY3734" fmla="*/ 1347647 h 2863886"/>
              <a:gd name="connsiteX3735" fmla="*/ 1898333 w 5171122"/>
              <a:gd name="connsiteY3735" fmla="*/ 1347647 h 2863886"/>
              <a:gd name="connsiteX3736" fmla="*/ 1899285 w 5171122"/>
              <a:gd name="connsiteY3736" fmla="*/ 1347647 h 2863886"/>
              <a:gd name="connsiteX3737" fmla="*/ 1901190 w 5171122"/>
              <a:gd name="connsiteY3737" fmla="*/ 1347647 h 2863886"/>
              <a:gd name="connsiteX3738" fmla="*/ 1903095 w 5171122"/>
              <a:gd name="connsiteY3738" fmla="*/ 1347647 h 2863886"/>
              <a:gd name="connsiteX3739" fmla="*/ 1905000 w 5171122"/>
              <a:gd name="connsiteY3739" fmla="*/ 1347647 h 2863886"/>
              <a:gd name="connsiteX3740" fmla="*/ 1905953 w 5171122"/>
              <a:gd name="connsiteY3740" fmla="*/ 1347647 h 2863886"/>
              <a:gd name="connsiteX3741" fmla="*/ 1907858 w 5171122"/>
              <a:gd name="connsiteY3741" fmla="*/ 1346695 h 2863886"/>
              <a:gd name="connsiteX3742" fmla="*/ 1909763 w 5171122"/>
              <a:gd name="connsiteY3742" fmla="*/ 1345742 h 2863886"/>
              <a:gd name="connsiteX3743" fmla="*/ 1911668 w 5171122"/>
              <a:gd name="connsiteY3743" fmla="*/ 1344790 h 2863886"/>
              <a:gd name="connsiteX3744" fmla="*/ 1912620 w 5171122"/>
              <a:gd name="connsiteY3744" fmla="*/ 1344790 h 2863886"/>
              <a:gd name="connsiteX3745" fmla="*/ 1913573 w 5171122"/>
              <a:gd name="connsiteY3745" fmla="*/ 1343837 h 2863886"/>
              <a:gd name="connsiteX3746" fmla="*/ 1914525 w 5171122"/>
              <a:gd name="connsiteY3746" fmla="*/ 1342885 h 2863886"/>
              <a:gd name="connsiteX3747" fmla="*/ 1915478 w 5171122"/>
              <a:gd name="connsiteY3747" fmla="*/ 1341932 h 2863886"/>
              <a:gd name="connsiteX3748" fmla="*/ 1916430 w 5171122"/>
              <a:gd name="connsiteY3748" fmla="*/ 1340980 h 2863886"/>
              <a:gd name="connsiteX3749" fmla="*/ 1917383 w 5171122"/>
              <a:gd name="connsiteY3749" fmla="*/ 1340027 h 2863886"/>
              <a:gd name="connsiteX3750" fmla="*/ 1918335 w 5171122"/>
              <a:gd name="connsiteY3750" fmla="*/ 1339075 h 2863886"/>
              <a:gd name="connsiteX3751" fmla="*/ 1919288 w 5171122"/>
              <a:gd name="connsiteY3751" fmla="*/ 1338122 h 2863886"/>
              <a:gd name="connsiteX3752" fmla="*/ 1920240 w 5171122"/>
              <a:gd name="connsiteY3752" fmla="*/ 1337170 h 2863886"/>
              <a:gd name="connsiteX3753" fmla="*/ 1921193 w 5171122"/>
              <a:gd name="connsiteY3753" fmla="*/ 1336217 h 2863886"/>
              <a:gd name="connsiteX3754" fmla="*/ 1921193 w 5171122"/>
              <a:gd name="connsiteY3754" fmla="*/ 1335265 h 2863886"/>
              <a:gd name="connsiteX3755" fmla="*/ 1922145 w 5171122"/>
              <a:gd name="connsiteY3755" fmla="*/ 1333360 h 2863886"/>
              <a:gd name="connsiteX3756" fmla="*/ 1923098 w 5171122"/>
              <a:gd name="connsiteY3756" fmla="*/ 1331455 h 2863886"/>
              <a:gd name="connsiteX3757" fmla="*/ 1924050 w 5171122"/>
              <a:gd name="connsiteY3757" fmla="*/ 1329550 h 2863886"/>
              <a:gd name="connsiteX3758" fmla="*/ 1924050 w 5171122"/>
              <a:gd name="connsiteY3758" fmla="*/ 1327645 h 2863886"/>
              <a:gd name="connsiteX3759" fmla="*/ 1924050 w 5171122"/>
              <a:gd name="connsiteY3759" fmla="*/ 1327645 h 2863886"/>
              <a:gd name="connsiteX3760" fmla="*/ 2123123 w 5171122"/>
              <a:gd name="connsiteY3760" fmla="*/ 1327645 h 2863886"/>
              <a:gd name="connsiteX3761" fmla="*/ 2123123 w 5171122"/>
              <a:gd name="connsiteY3761" fmla="*/ 1327645 h 2863886"/>
              <a:gd name="connsiteX3762" fmla="*/ 2123123 w 5171122"/>
              <a:gd name="connsiteY3762" fmla="*/ 1329550 h 2863886"/>
              <a:gd name="connsiteX3763" fmla="*/ 2124075 w 5171122"/>
              <a:gd name="connsiteY3763" fmla="*/ 1331455 h 2863886"/>
              <a:gd name="connsiteX3764" fmla="*/ 2125028 w 5171122"/>
              <a:gd name="connsiteY3764" fmla="*/ 1333360 h 2863886"/>
              <a:gd name="connsiteX3765" fmla="*/ 2125980 w 5171122"/>
              <a:gd name="connsiteY3765" fmla="*/ 1335265 h 2863886"/>
              <a:gd name="connsiteX3766" fmla="*/ 2125980 w 5171122"/>
              <a:gd name="connsiteY3766" fmla="*/ 1336217 h 2863886"/>
              <a:gd name="connsiteX3767" fmla="*/ 2126933 w 5171122"/>
              <a:gd name="connsiteY3767" fmla="*/ 1337170 h 2863886"/>
              <a:gd name="connsiteX3768" fmla="*/ 2127885 w 5171122"/>
              <a:gd name="connsiteY3768" fmla="*/ 1338122 h 2863886"/>
              <a:gd name="connsiteX3769" fmla="*/ 2128838 w 5171122"/>
              <a:gd name="connsiteY3769" fmla="*/ 1340027 h 2863886"/>
              <a:gd name="connsiteX3770" fmla="*/ 2129790 w 5171122"/>
              <a:gd name="connsiteY3770" fmla="*/ 1340980 h 2863886"/>
              <a:gd name="connsiteX3771" fmla="*/ 2130743 w 5171122"/>
              <a:gd name="connsiteY3771" fmla="*/ 1341932 h 2863886"/>
              <a:gd name="connsiteX3772" fmla="*/ 2131695 w 5171122"/>
              <a:gd name="connsiteY3772" fmla="*/ 1342885 h 2863886"/>
              <a:gd name="connsiteX3773" fmla="*/ 2132648 w 5171122"/>
              <a:gd name="connsiteY3773" fmla="*/ 1343837 h 2863886"/>
              <a:gd name="connsiteX3774" fmla="*/ 2133600 w 5171122"/>
              <a:gd name="connsiteY3774" fmla="*/ 1344790 h 2863886"/>
              <a:gd name="connsiteX3775" fmla="*/ 2134553 w 5171122"/>
              <a:gd name="connsiteY3775" fmla="*/ 1345742 h 2863886"/>
              <a:gd name="connsiteX3776" fmla="*/ 2135505 w 5171122"/>
              <a:gd name="connsiteY3776" fmla="*/ 1345742 h 2863886"/>
              <a:gd name="connsiteX3777" fmla="*/ 2137410 w 5171122"/>
              <a:gd name="connsiteY3777" fmla="*/ 1346695 h 2863886"/>
              <a:gd name="connsiteX3778" fmla="*/ 2139315 w 5171122"/>
              <a:gd name="connsiteY3778" fmla="*/ 1347647 h 2863886"/>
              <a:gd name="connsiteX3779" fmla="*/ 2141220 w 5171122"/>
              <a:gd name="connsiteY3779" fmla="*/ 1348600 h 2863886"/>
              <a:gd name="connsiteX3780" fmla="*/ 2142173 w 5171122"/>
              <a:gd name="connsiteY3780" fmla="*/ 1348600 h 2863886"/>
              <a:gd name="connsiteX3781" fmla="*/ 2144078 w 5171122"/>
              <a:gd name="connsiteY3781" fmla="*/ 1348600 h 2863886"/>
              <a:gd name="connsiteX3782" fmla="*/ 2145983 w 5171122"/>
              <a:gd name="connsiteY3782" fmla="*/ 1348600 h 2863886"/>
              <a:gd name="connsiteX3783" fmla="*/ 2147888 w 5171122"/>
              <a:gd name="connsiteY3783" fmla="*/ 1348600 h 2863886"/>
              <a:gd name="connsiteX3784" fmla="*/ 2148840 w 5171122"/>
              <a:gd name="connsiteY3784" fmla="*/ 1348600 h 2863886"/>
              <a:gd name="connsiteX3785" fmla="*/ 2149793 w 5171122"/>
              <a:gd name="connsiteY3785" fmla="*/ 1348600 h 2863886"/>
              <a:gd name="connsiteX3786" fmla="*/ 2151698 w 5171122"/>
              <a:gd name="connsiteY3786" fmla="*/ 1348600 h 2863886"/>
              <a:gd name="connsiteX3787" fmla="*/ 2153603 w 5171122"/>
              <a:gd name="connsiteY3787" fmla="*/ 1348600 h 2863886"/>
              <a:gd name="connsiteX3788" fmla="*/ 2155508 w 5171122"/>
              <a:gd name="connsiteY3788" fmla="*/ 1348600 h 2863886"/>
              <a:gd name="connsiteX3789" fmla="*/ 2157413 w 5171122"/>
              <a:gd name="connsiteY3789" fmla="*/ 1348600 h 2863886"/>
              <a:gd name="connsiteX3790" fmla="*/ 2157413 w 5171122"/>
              <a:gd name="connsiteY3790" fmla="*/ 1348600 h 2863886"/>
              <a:gd name="connsiteX3791" fmla="*/ 2256473 w 5171122"/>
              <a:gd name="connsiteY3791" fmla="*/ 1521002 h 2863886"/>
              <a:gd name="connsiteX3792" fmla="*/ 2256473 w 5171122"/>
              <a:gd name="connsiteY3792" fmla="*/ 1521002 h 2863886"/>
              <a:gd name="connsiteX3793" fmla="*/ 2255520 w 5171122"/>
              <a:gd name="connsiteY3793" fmla="*/ 1521955 h 2863886"/>
              <a:gd name="connsiteX3794" fmla="*/ 2254568 w 5171122"/>
              <a:gd name="connsiteY3794" fmla="*/ 1522907 h 2863886"/>
              <a:gd name="connsiteX3795" fmla="*/ 2253615 w 5171122"/>
              <a:gd name="connsiteY3795" fmla="*/ 1523860 h 2863886"/>
              <a:gd name="connsiteX3796" fmla="*/ 2252663 w 5171122"/>
              <a:gd name="connsiteY3796" fmla="*/ 1524812 h 2863886"/>
              <a:gd name="connsiteX3797" fmla="*/ 2251710 w 5171122"/>
              <a:gd name="connsiteY3797" fmla="*/ 1525765 h 2863886"/>
              <a:gd name="connsiteX3798" fmla="*/ 2251710 w 5171122"/>
              <a:gd name="connsiteY3798" fmla="*/ 1526717 h 2863886"/>
              <a:gd name="connsiteX3799" fmla="*/ 2250758 w 5171122"/>
              <a:gd name="connsiteY3799" fmla="*/ 1528622 h 2863886"/>
              <a:gd name="connsiteX3800" fmla="*/ 2249805 w 5171122"/>
              <a:gd name="connsiteY3800" fmla="*/ 1530527 h 2863886"/>
              <a:gd name="connsiteX3801" fmla="*/ 2248853 w 5171122"/>
              <a:gd name="connsiteY3801" fmla="*/ 1532432 h 2863886"/>
              <a:gd name="connsiteX3802" fmla="*/ 2248853 w 5171122"/>
              <a:gd name="connsiteY3802" fmla="*/ 1533385 h 2863886"/>
              <a:gd name="connsiteX3803" fmla="*/ 2248853 w 5171122"/>
              <a:gd name="connsiteY3803" fmla="*/ 1535290 h 2863886"/>
              <a:gd name="connsiteX3804" fmla="*/ 2248853 w 5171122"/>
              <a:gd name="connsiteY3804" fmla="*/ 1537195 h 2863886"/>
              <a:gd name="connsiteX3805" fmla="*/ 2248853 w 5171122"/>
              <a:gd name="connsiteY3805" fmla="*/ 1539100 h 2863886"/>
              <a:gd name="connsiteX3806" fmla="*/ 2248853 w 5171122"/>
              <a:gd name="connsiteY3806" fmla="*/ 1540052 h 2863886"/>
              <a:gd name="connsiteX3807" fmla="*/ 2248853 w 5171122"/>
              <a:gd name="connsiteY3807" fmla="*/ 1541005 h 2863886"/>
              <a:gd name="connsiteX3808" fmla="*/ 2248853 w 5171122"/>
              <a:gd name="connsiteY3808" fmla="*/ 1542910 h 2863886"/>
              <a:gd name="connsiteX3809" fmla="*/ 2248853 w 5171122"/>
              <a:gd name="connsiteY3809" fmla="*/ 1544815 h 2863886"/>
              <a:gd name="connsiteX3810" fmla="*/ 2248853 w 5171122"/>
              <a:gd name="connsiteY3810" fmla="*/ 1546720 h 2863886"/>
              <a:gd name="connsiteX3811" fmla="*/ 2248853 w 5171122"/>
              <a:gd name="connsiteY3811" fmla="*/ 1548625 h 2863886"/>
              <a:gd name="connsiteX3812" fmla="*/ 2249805 w 5171122"/>
              <a:gd name="connsiteY3812" fmla="*/ 1550530 h 2863886"/>
              <a:gd name="connsiteX3813" fmla="*/ 2250758 w 5171122"/>
              <a:gd name="connsiteY3813" fmla="*/ 1552435 h 2863886"/>
              <a:gd name="connsiteX3814" fmla="*/ 2251710 w 5171122"/>
              <a:gd name="connsiteY3814" fmla="*/ 1554340 h 2863886"/>
              <a:gd name="connsiteX3815" fmla="*/ 2251710 w 5171122"/>
              <a:gd name="connsiteY3815" fmla="*/ 1555292 h 2863886"/>
              <a:gd name="connsiteX3816" fmla="*/ 2252663 w 5171122"/>
              <a:gd name="connsiteY3816" fmla="*/ 1556245 h 2863886"/>
              <a:gd name="connsiteX3817" fmla="*/ 2253615 w 5171122"/>
              <a:gd name="connsiteY3817" fmla="*/ 1557197 h 2863886"/>
              <a:gd name="connsiteX3818" fmla="*/ 2254568 w 5171122"/>
              <a:gd name="connsiteY3818" fmla="*/ 1558150 h 2863886"/>
              <a:gd name="connsiteX3819" fmla="*/ 2255520 w 5171122"/>
              <a:gd name="connsiteY3819" fmla="*/ 1559102 h 2863886"/>
              <a:gd name="connsiteX3820" fmla="*/ 2256473 w 5171122"/>
              <a:gd name="connsiteY3820" fmla="*/ 1560055 h 2863886"/>
              <a:gd name="connsiteX3821" fmla="*/ 2256473 w 5171122"/>
              <a:gd name="connsiteY3821" fmla="*/ 1560055 h 2863886"/>
              <a:gd name="connsiteX3822" fmla="*/ 2155508 w 5171122"/>
              <a:gd name="connsiteY3822" fmla="*/ 1730552 h 2863886"/>
              <a:gd name="connsiteX3823" fmla="*/ 1781175 w 5171122"/>
              <a:gd name="connsiteY3823" fmla="*/ 1946770 h 2863886"/>
              <a:gd name="connsiteX3824" fmla="*/ 1780223 w 5171122"/>
              <a:gd name="connsiteY3824" fmla="*/ 1946770 h 2863886"/>
              <a:gd name="connsiteX3825" fmla="*/ 1777365 w 5171122"/>
              <a:gd name="connsiteY3825" fmla="*/ 1945817 h 2863886"/>
              <a:gd name="connsiteX3826" fmla="*/ 1774508 w 5171122"/>
              <a:gd name="connsiteY3826" fmla="*/ 1945817 h 2863886"/>
              <a:gd name="connsiteX3827" fmla="*/ 1772603 w 5171122"/>
              <a:gd name="connsiteY3827" fmla="*/ 1945817 h 2863886"/>
              <a:gd name="connsiteX3828" fmla="*/ 1771650 w 5171122"/>
              <a:gd name="connsiteY3828" fmla="*/ 1945817 h 2863886"/>
              <a:gd name="connsiteX3829" fmla="*/ 1768793 w 5171122"/>
              <a:gd name="connsiteY3829" fmla="*/ 1945817 h 2863886"/>
              <a:gd name="connsiteX3830" fmla="*/ 1765935 w 5171122"/>
              <a:gd name="connsiteY3830" fmla="*/ 1945817 h 2863886"/>
              <a:gd name="connsiteX3831" fmla="*/ 1763078 w 5171122"/>
              <a:gd name="connsiteY3831" fmla="*/ 1946770 h 2863886"/>
              <a:gd name="connsiteX3832" fmla="*/ 1760220 w 5171122"/>
              <a:gd name="connsiteY3832" fmla="*/ 1947722 h 2863886"/>
              <a:gd name="connsiteX3833" fmla="*/ 1758315 w 5171122"/>
              <a:gd name="connsiteY3833" fmla="*/ 1948675 h 2863886"/>
              <a:gd name="connsiteX3834" fmla="*/ 1756410 w 5171122"/>
              <a:gd name="connsiteY3834" fmla="*/ 1949627 h 2863886"/>
              <a:gd name="connsiteX3835" fmla="*/ 1754505 w 5171122"/>
              <a:gd name="connsiteY3835" fmla="*/ 1951532 h 2863886"/>
              <a:gd name="connsiteX3836" fmla="*/ 1752600 w 5171122"/>
              <a:gd name="connsiteY3836" fmla="*/ 1953437 h 2863886"/>
              <a:gd name="connsiteX3837" fmla="*/ 1750695 w 5171122"/>
              <a:gd name="connsiteY3837" fmla="*/ 1955342 h 2863886"/>
              <a:gd name="connsiteX3838" fmla="*/ 1748790 w 5171122"/>
              <a:gd name="connsiteY3838" fmla="*/ 1957247 h 2863886"/>
              <a:gd name="connsiteX3839" fmla="*/ 1747838 w 5171122"/>
              <a:gd name="connsiteY3839" fmla="*/ 1958200 h 2863886"/>
              <a:gd name="connsiteX3840" fmla="*/ 1746885 w 5171122"/>
              <a:gd name="connsiteY3840" fmla="*/ 1959152 h 2863886"/>
              <a:gd name="connsiteX3841" fmla="*/ 1745933 w 5171122"/>
              <a:gd name="connsiteY3841" fmla="*/ 1962010 h 2863886"/>
              <a:gd name="connsiteX3842" fmla="*/ 1744980 w 5171122"/>
              <a:gd name="connsiteY3842" fmla="*/ 1964867 h 2863886"/>
              <a:gd name="connsiteX3843" fmla="*/ 1744980 w 5171122"/>
              <a:gd name="connsiteY3843" fmla="*/ 1965820 h 2863886"/>
              <a:gd name="connsiteX3844" fmla="*/ 1545908 w 5171122"/>
              <a:gd name="connsiteY3844" fmla="*/ 1965820 h 2863886"/>
              <a:gd name="connsiteX3845" fmla="*/ 1545908 w 5171122"/>
              <a:gd name="connsiteY3845" fmla="*/ 1965820 h 2863886"/>
              <a:gd name="connsiteX3846" fmla="*/ 1545908 w 5171122"/>
              <a:gd name="connsiteY3846" fmla="*/ 1963915 h 2863886"/>
              <a:gd name="connsiteX3847" fmla="*/ 1544955 w 5171122"/>
              <a:gd name="connsiteY3847" fmla="*/ 1962010 h 2863886"/>
              <a:gd name="connsiteX3848" fmla="*/ 1544003 w 5171122"/>
              <a:gd name="connsiteY3848" fmla="*/ 1960105 h 2863886"/>
              <a:gd name="connsiteX3849" fmla="*/ 1543050 w 5171122"/>
              <a:gd name="connsiteY3849" fmla="*/ 1958200 h 2863886"/>
              <a:gd name="connsiteX3850" fmla="*/ 1543050 w 5171122"/>
              <a:gd name="connsiteY3850" fmla="*/ 1957247 h 2863886"/>
              <a:gd name="connsiteX3851" fmla="*/ 1542098 w 5171122"/>
              <a:gd name="connsiteY3851" fmla="*/ 1956295 h 2863886"/>
              <a:gd name="connsiteX3852" fmla="*/ 1541145 w 5171122"/>
              <a:gd name="connsiteY3852" fmla="*/ 1955342 h 2863886"/>
              <a:gd name="connsiteX3853" fmla="*/ 1540193 w 5171122"/>
              <a:gd name="connsiteY3853" fmla="*/ 1954390 h 2863886"/>
              <a:gd name="connsiteX3854" fmla="*/ 1539240 w 5171122"/>
              <a:gd name="connsiteY3854" fmla="*/ 1953437 h 2863886"/>
              <a:gd name="connsiteX3855" fmla="*/ 1538288 w 5171122"/>
              <a:gd name="connsiteY3855" fmla="*/ 1952485 h 2863886"/>
              <a:gd name="connsiteX3856" fmla="*/ 1537335 w 5171122"/>
              <a:gd name="connsiteY3856" fmla="*/ 1951532 h 2863886"/>
              <a:gd name="connsiteX3857" fmla="*/ 1536383 w 5171122"/>
              <a:gd name="connsiteY3857" fmla="*/ 1950580 h 2863886"/>
              <a:gd name="connsiteX3858" fmla="*/ 1535430 w 5171122"/>
              <a:gd name="connsiteY3858" fmla="*/ 1949627 h 2863886"/>
              <a:gd name="connsiteX3859" fmla="*/ 1534478 w 5171122"/>
              <a:gd name="connsiteY3859" fmla="*/ 1948675 h 2863886"/>
              <a:gd name="connsiteX3860" fmla="*/ 1533525 w 5171122"/>
              <a:gd name="connsiteY3860" fmla="*/ 1948675 h 2863886"/>
              <a:gd name="connsiteX3861" fmla="*/ 1531620 w 5171122"/>
              <a:gd name="connsiteY3861" fmla="*/ 1947722 h 2863886"/>
              <a:gd name="connsiteX3862" fmla="*/ 1529715 w 5171122"/>
              <a:gd name="connsiteY3862" fmla="*/ 1946770 h 2863886"/>
              <a:gd name="connsiteX3863" fmla="*/ 1527810 w 5171122"/>
              <a:gd name="connsiteY3863" fmla="*/ 1945817 h 2863886"/>
              <a:gd name="connsiteX3864" fmla="*/ 1525905 w 5171122"/>
              <a:gd name="connsiteY3864" fmla="*/ 1945817 h 2863886"/>
              <a:gd name="connsiteX3865" fmla="*/ 1524000 w 5171122"/>
              <a:gd name="connsiteY3865" fmla="*/ 1945817 h 2863886"/>
              <a:gd name="connsiteX3866" fmla="*/ 1522095 w 5171122"/>
              <a:gd name="connsiteY3866" fmla="*/ 1945817 h 2863886"/>
              <a:gd name="connsiteX3867" fmla="*/ 1520190 w 5171122"/>
              <a:gd name="connsiteY3867" fmla="*/ 1945817 h 2863886"/>
              <a:gd name="connsiteX3868" fmla="*/ 1519238 w 5171122"/>
              <a:gd name="connsiteY3868" fmla="*/ 1945817 h 2863886"/>
              <a:gd name="connsiteX3869" fmla="*/ 1518285 w 5171122"/>
              <a:gd name="connsiteY3869" fmla="*/ 1945817 h 2863886"/>
              <a:gd name="connsiteX3870" fmla="*/ 1516380 w 5171122"/>
              <a:gd name="connsiteY3870" fmla="*/ 1945817 h 2863886"/>
              <a:gd name="connsiteX3871" fmla="*/ 1514475 w 5171122"/>
              <a:gd name="connsiteY3871" fmla="*/ 1945817 h 2863886"/>
              <a:gd name="connsiteX3872" fmla="*/ 1512570 w 5171122"/>
              <a:gd name="connsiteY3872" fmla="*/ 1945817 h 2863886"/>
              <a:gd name="connsiteX3873" fmla="*/ 1510665 w 5171122"/>
              <a:gd name="connsiteY3873" fmla="*/ 1945817 h 2863886"/>
              <a:gd name="connsiteX3874" fmla="*/ 1510665 w 5171122"/>
              <a:gd name="connsiteY3874" fmla="*/ 1945817 h 2863886"/>
              <a:gd name="connsiteX3875" fmla="*/ 1411605 w 5171122"/>
              <a:gd name="connsiteY3875" fmla="*/ 1773415 h 2863886"/>
              <a:gd name="connsiteX3876" fmla="*/ 1411605 w 5171122"/>
              <a:gd name="connsiteY3876" fmla="*/ 1773415 h 2863886"/>
              <a:gd name="connsiteX3877" fmla="*/ 1412558 w 5171122"/>
              <a:gd name="connsiteY3877" fmla="*/ 1772462 h 2863886"/>
              <a:gd name="connsiteX3878" fmla="*/ 1413510 w 5171122"/>
              <a:gd name="connsiteY3878" fmla="*/ 1771510 h 2863886"/>
              <a:gd name="connsiteX3879" fmla="*/ 1414463 w 5171122"/>
              <a:gd name="connsiteY3879" fmla="*/ 1770557 h 2863886"/>
              <a:gd name="connsiteX3880" fmla="*/ 1415415 w 5171122"/>
              <a:gd name="connsiteY3880" fmla="*/ 1769605 h 2863886"/>
              <a:gd name="connsiteX3881" fmla="*/ 1416368 w 5171122"/>
              <a:gd name="connsiteY3881" fmla="*/ 1768652 h 2863886"/>
              <a:gd name="connsiteX3882" fmla="*/ 1416368 w 5171122"/>
              <a:gd name="connsiteY3882" fmla="*/ 1767700 h 2863886"/>
              <a:gd name="connsiteX3883" fmla="*/ 1417320 w 5171122"/>
              <a:gd name="connsiteY3883" fmla="*/ 1765795 h 2863886"/>
              <a:gd name="connsiteX3884" fmla="*/ 1418273 w 5171122"/>
              <a:gd name="connsiteY3884" fmla="*/ 1763890 h 2863886"/>
              <a:gd name="connsiteX3885" fmla="*/ 1419225 w 5171122"/>
              <a:gd name="connsiteY3885" fmla="*/ 1761985 h 2863886"/>
              <a:gd name="connsiteX3886" fmla="*/ 1419225 w 5171122"/>
              <a:gd name="connsiteY3886" fmla="*/ 1760080 h 2863886"/>
              <a:gd name="connsiteX3887" fmla="*/ 1419225 w 5171122"/>
              <a:gd name="connsiteY3887" fmla="*/ 1758175 h 2863886"/>
              <a:gd name="connsiteX3888" fmla="*/ 1419225 w 5171122"/>
              <a:gd name="connsiteY3888" fmla="*/ 1756270 h 2863886"/>
              <a:gd name="connsiteX3889" fmla="*/ 1419225 w 5171122"/>
              <a:gd name="connsiteY3889" fmla="*/ 1754365 h 2863886"/>
              <a:gd name="connsiteX3890" fmla="*/ 1419225 w 5171122"/>
              <a:gd name="connsiteY3890" fmla="*/ 1753412 h 2863886"/>
              <a:gd name="connsiteX3891" fmla="*/ 1419225 w 5171122"/>
              <a:gd name="connsiteY3891" fmla="*/ 1752460 h 2863886"/>
              <a:gd name="connsiteX3892" fmla="*/ 1419225 w 5171122"/>
              <a:gd name="connsiteY3892" fmla="*/ 1750555 h 2863886"/>
              <a:gd name="connsiteX3893" fmla="*/ 1419225 w 5171122"/>
              <a:gd name="connsiteY3893" fmla="*/ 1748650 h 2863886"/>
              <a:gd name="connsiteX3894" fmla="*/ 1419225 w 5171122"/>
              <a:gd name="connsiteY3894" fmla="*/ 1746745 h 2863886"/>
              <a:gd name="connsiteX3895" fmla="*/ 1419225 w 5171122"/>
              <a:gd name="connsiteY3895" fmla="*/ 1744840 h 2863886"/>
              <a:gd name="connsiteX3896" fmla="*/ 1418273 w 5171122"/>
              <a:gd name="connsiteY3896" fmla="*/ 1742935 h 2863886"/>
              <a:gd name="connsiteX3897" fmla="*/ 1417320 w 5171122"/>
              <a:gd name="connsiteY3897" fmla="*/ 1741030 h 2863886"/>
              <a:gd name="connsiteX3898" fmla="*/ 1416368 w 5171122"/>
              <a:gd name="connsiteY3898" fmla="*/ 1739125 h 2863886"/>
              <a:gd name="connsiteX3899" fmla="*/ 1416368 w 5171122"/>
              <a:gd name="connsiteY3899" fmla="*/ 1738172 h 2863886"/>
              <a:gd name="connsiteX3900" fmla="*/ 1415415 w 5171122"/>
              <a:gd name="connsiteY3900" fmla="*/ 1737220 h 2863886"/>
              <a:gd name="connsiteX3901" fmla="*/ 1414463 w 5171122"/>
              <a:gd name="connsiteY3901" fmla="*/ 1736267 h 2863886"/>
              <a:gd name="connsiteX3902" fmla="*/ 1413510 w 5171122"/>
              <a:gd name="connsiteY3902" fmla="*/ 1735315 h 2863886"/>
              <a:gd name="connsiteX3903" fmla="*/ 1412558 w 5171122"/>
              <a:gd name="connsiteY3903" fmla="*/ 1734362 h 2863886"/>
              <a:gd name="connsiteX3904" fmla="*/ 1411605 w 5171122"/>
              <a:gd name="connsiteY3904" fmla="*/ 1733410 h 2863886"/>
              <a:gd name="connsiteX3905" fmla="*/ 1411605 w 5171122"/>
              <a:gd name="connsiteY3905" fmla="*/ 1733410 h 2863886"/>
              <a:gd name="connsiteX3906" fmla="*/ 1510665 w 5171122"/>
              <a:gd name="connsiteY3906" fmla="*/ 1561007 h 2863886"/>
              <a:gd name="connsiteX3907" fmla="*/ 1510665 w 5171122"/>
              <a:gd name="connsiteY3907" fmla="*/ 1561007 h 2863886"/>
              <a:gd name="connsiteX3908" fmla="*/ 1512570 w 5171122"/>
              <a:gd name="connsiteY3908" fmla="*/ 1561007 h 2863886"/>
              <a:gd name="connsiteX3909" fmla="*/ 1514475 w 5171122"/>
              <a:gd name="connsiteY3909" fmla="*/ 1561007 h 2863886"/>
              <a:gd name="connsiteX3910" fmla="*/ 1516380 w 5171122"/>
              <a:gd name="connsiteY3910" fmla="*/ 1561007 h 2863886"/>
              <a:gd name="connsiteX3911" fmla="*/ 1518285 w 5171122"/>
              <a:gd name="connsiteY3911" fmla="*/ 1561007 h 2863886"/>
              <a:gd name="connsiteX3912" fmla="*/ 1519238 w 5171122"/>
              <a:gd name="connsiteY3912" fmla="*/ 1561007 h 2863886"/>
              <a:gd name="connsiteX3913" fmla="*/ 1520190 w 5171122"/>
              <a:gd name="connsiteY3913" fmla="*/ 1561007 h 2863886"/>
              <a:gd name="connsiteX3914" fmla="*/ 1522095 w 5171122"/>
              <a:gd name="connsiteY3914" fmla="*/ 1561007 h 2863886"/>
              <a:gd name="connsiteX3915" fmla="*/ 1524000 w 5171122"/>
              <a:gd name="connsiteY3915" fmla="*/ 1561007 h 2863886"/>
              <a:gd name="connsiteX3916" fmla="*/ 1525905 w 5171122"/>
              <a:gd name="connsiteY3916" fmla="*/ 1561007 h 2863886"/>
              <a:gd name="connsiteX3917" fmla="*/ 1526858 w 5171122"/>
              <a:gd name="connsiteY3917" fmla="*/ 1561007 h 2863886"/>
              <a:gd name="connsiteX3918" fmla="*/ 1528763 w 5171122"/>
              <a:gd name="connsiteY3918" fmla="*/ 1560055 h 2863886"/>
              <a:gd name="connsiteX3919" fmla="*/ 1530668 w 5171122"/>
              <a:gd name="connsiteY3919" fmla="*/ 1559102 h 2863886"/>
              <a:gd name="connsiteX3920" fmla="*/ 1532573 w 5171122"/>
              <a:gd name="connsiteY3920" fmla="*/ 1558150 h 2863886"/>
              <a:gd name="connsiteX3921" fmla="*/ 1533525 w 5171122"/>
              <a:gd name="connsiteY3921" fmla="*/ 1558150 h 2863886"/>
              <a:gd name="connsiteX3922" fmla="*/ 1534478 w 5171122"/>
              <a:gd name="connsiteY3922" fmla="*/ 1557197 h 2863886"/>
              <a:gd name="connsiteX3923" fmla="*/ 1535430 w 5171122"/>
              <a:gd name="connsiteY3923" fmla="*/ 1556245 h 2863886"/>
              <a:gd name="connsiteX3924" fmla="*/ 1536383 w 5171122"/>
              <a:gd name="connsiteY3924" fmla="*/ 1555292 h 2863886"/>
              <a:gd name="connsiteX3925" fmla="*/ 1537335 w 5171122"/>
              <a:gd name="connsiteY3925" fmla="*/ 1554340 h 2863886"/>
              <a:gd name="connsiteX3926" fmla="*/ 1538288 w 5171122"/>
              <a:gd name="connsiteY3926" fmla="*/ 1553387 h 2863886"/>
              <a:gd name="connsiteX3927" fmla="*/ 1539240 w 5171122"/>
              <a:gd name="connsiteY3927" fmla="*/ 1552435 h 2863886"/>
              <a:gd name="connsiteX3928" fmla="*/ 1540193 w 5171122"/>
              <a:gd name="connsiteY3928" fmla="*/ 1551482 h 2863886"/>
              <a:gd name="connsiteX3929" fmla="*/ 1541145 w 5171122"/>
              <a:gd name="connsiteY3929" fmla="*/ 1550530 h 2863886"/>
              <a:gd name="connsiteX3930" fmla="*/ 1542098 w 5171122"/>
              <a:gd name="connsiteY3930" fmla="*/ 1549577 h 2863886"/>
              <a:gd name="connsiteX3931" fmla="*/ 1542098 w 5171122"/>
              <a:gd name="connsiteY3931" fmla="*/ 1548625 h 2863886"/>
              <a:gd name="connsiteX3932" fmla="*/ 1543050 w 5171122"/>
              <a:gd name="connsiteY3932" fmla="*/ 1546720 h 2863886"/>
              <a:gd name="connsiteX3933" fmla="*/ 1544003 w 5171122"/>
              <a:gd name="connsiteY3933" fmla="*/ 1544815 h 2863886"/>
              <a:gd name="connsiteX3934" fmla="*/ 1544955 w 5171122"/>
              <a:gd name="connsiteY3934" fmla="*/ 1542910 h 2863886"/>
              <a:gd name="connsiteX3935" fmla="*/ 1544955 w 5171122"/>
              <a:gd name="connsiteY3935" fmla="*/ 1541005 h 2863886"/>
              <a:gd name="connsiteX3936" fmla="*/ 1544955 w 5171122"/>
              <a:gd name="connsiteY3936" fmla="*/ 1541005 h 2863886"/>
              <a:gd name="connsiteX3937" fmla="*/ 1744028 w 5171122"/>
              <a:gd name="connsiteY3937" fmla="*/ 1541005 h 2863886"/>
              <a:gd name="connsiteX3938" fmla="*/ 1744028 w 5171122"/>
              <a:gd name="connsiteY3938" fmla="*/ 1541005 h 2863886"/>
              <a:gd name="connsiteX3939" fmla="*/ 1744028 w 5171122"/>
              <a:gd name="connsiteY3939" fmla="*/ 1542910 h 2863886"/>
              <a:gd name="connsiteX3940" fmla="*/ 1744980 w 5171122"/>
              <a:gd name="connsiteY3940" fmla="*/ 1544815 h 2863886"/>
              <a:gd name="connsiteX3941" fmla="*/ 1745933 w 5171122"/>
              <a:gd name="connsiteY3941" fmla="*/ 1546720 h 2863886"/>
              <a:gd name="connsiteX3942" fmla="*/ 1746885 w 5171122"/>
              <a:gd name="connsiteY3942" fmla="*/ 1548625 h 2863886"/>
              <a:gd name="connsiteX3943" fmla="*/ 1746885 w 5171122"/>
              <a:gd name="connsiteY3943" fmla="*/ 1549577 h 2863886"/>
              <a:gd name="connsiteX3944" fmla="*/ 1747838 w 5171122"/>
              <a:gd name="connsiteY3944" fmla="*/ 1550530 h 2863886"/>
              <a:gd name="connsiteX3945" fmla="*/ 1748790 w 5171122"/>
              <a:gd name="connsiteY3945" fmla="*/ 1551482 h 2863886"/>
              <a:gd name="connsiteX3946" fmla="*/ 1749743 w 5171122"/>
              <a:gd name="connsiteY3946" fmla="*/ 1553387 h 2863886"/>
              <a:gd name="connsiteX3947" fmla="*/ 1750695 w 5171122"/>
              <a:gd name="connsiteY3947" fmla="*/ 1554340 h 2863886"/>
              <a:gd name="connsiteX3948" fmla="*/ 1751648 w 5171122"/>
              <a:gd name="connsiteY3948" fmla="*/ 1555292 h 2863886"/>
              <a:gd name="connsiteX3949" fmla="*/ 1752600 w 5171122"/>
              <a:gd name="connsiteY3949" fmla="*/ 1556245 h 2863886"/>
              <a:gd name="connsiteX3950" fmla="*/ 1753553 w 5171122"/>
              <a:gd name="connsiteY3950" fmla="*/ 1557197 h 2863886"/>
              <a:gd name="connsiteX3951" fmla="*/ 1754505 w 5171122"/>
              <a:gd name="connsiteY3951" fmla="*/ 1558150 h 2863886"/>
              <a:gd name="connsiteX3952" fmla="*/ 1755458 w 5171122"/>
              <a:gd name="connsiteY3952" fmla="*/ 1559102 h 2863886"/>
              <a:gd name="connsiteX3953" fmla="*/ 1756410 w 5171122"/>
              <a:gd name="connsiteY3953" fmla="*/ 1559102 h 2863886"/>
              <a:gd name="connsiteX3954" fmla="*/ 1758315 w 5171122"/>
              <a:gd name="connsiteY3954" fmla="*/ 1560055 h 2863886"/>
              <a:gd name="connsiteX3955" fmla="*/ 1760220 w 5171122"/>
              <a:gd name="connsiteY3955" fmla="*/ 1561007 h 2863886"/>
              <a:gd name="connsiteX3956" fmla="*/ 1762125 w 5171122"/>
              <a:gd name="connsiteY3956" fmla="*/ 1561960 h 2863886"/>
              <a:gd name="connsiteX3957" fmla="*/ 1763078 w 5171122"/>
              <a:gd name="connsiteY3957" fmla="*/ 1561960 h 2863886"/>
              <a:gd name="connsiteX3958" fmla="*/ 1764983 w 5171122"/>
              <a:gd name="connsiteY3958" fmla="*/ 1561960 h 2863886"/>
              <a:gd name="connsiteX3959" fmla="*/ 1766888 w 5171122"/>
              <a:gd name="connsiteY3959" fmla="*/ 1561960 h 2863886"/>
              <a:gd name="connsiteX3960" fmla="*/ 1768793 w 5171122"/>
              <a:gd name="connsiteY3960" fmla="*/ 1561960 h 2863886"/>
              <a:gd name="connsiteX3961" fmla="*/ 1769745 w 5171122"/>
              <a:gd name="connsiteY3961" fmla="*/ 1561960 h 2863886"/>
              <a:gd name="connsiteX3962" fmla="*/ 1770698 w 5171122"/>
              <a:gd name="connsiteY3962" fmla="*/ 1561960 h 2863886"/>
              <a:gd name="connsiteX3963" fmla="*/ 1772603 w 5171122"/>
              <a:gd name="connsiteY3963" fmla="*/ 1561960 h 2863886"/>
              <a:gd name="connsiteX3964" fmla="*/ 1774508 w 5171122"/>
              <a:gd name="connsiteY3964" fmla="*/ 1561960 h 2863886"/>
              <a:gd name="connsiteX3965" fmla="*/ 1776413 w 5171122"/>
              <a:gd name="connsiteY3965" fmla="*/ 1561960 h 2863886"/>
              <a:gd name="connsiteX3966" fmla="*/ 1778318 w 5171122"/>
              <a:gd name="connsiteY3966" fmla="*/ 1561960 h 2863886"/>
              <a:gd name="connsiteX3967" fmla="*/ 1778318 w 5171122"/>
              <a:gd name="connsiteY3967" fmla="*/ 1561960 h 2863886"/>
              <a:gd name="connsiteX3968" fmla="*/ 1877378 w 5171122"/>
              <a:gd name="connsiteY3968" fmla="*/ 1734362 h 2863886"/>
              <a:gd name="connsiteX3969" fmla="*/ 1877378 w 5171122"/>
              <a:gd name="connsiteY3969" fmla="*/ 1734362 h 2863886"/>
              <a:gd name="connsiteX3970" fmla="*/ 1876425 w 5171122"/>
              <a:gd name="connsiteY3970" fmla="*/ 1735315 h 2863886"/>
              <a:gd name="connsiteX3971" fmla="*/ 1875473 w 5171122"/>
              <a:gd name="connsiteY3971" fmla="*/ 1736267 h 2863886"/>
              <a:gd name="connsiteX3972" fmla="*/ 1874520 w 5171122"/>
              <a:gd name="connsiteY3972" fmla="*/ 1737220 h 2863886"/>
              <a:gd name="connsiteX3973" fmla="*/ 1873568 w 5171122"/>
              <a:gd name="connsiteY3973" fmla="*/ 1738172 h 2863886"/>
              <a:gd name="connsiteX3974" fmla="*/ 1872615 w 5171122"/>
              <a:gd name="connsiteY3974" fmla="*/ 1739125 h 2863886"/>
              <a:gd name="connsiteX3975" fmla="*/ 1872615 w 5171122"/>
              <a:gd name="connsiteY3975" fmla="*/ 1740077 h 2863886"/>
              <a:gd name="connsiteX3976" fmla="*/ 1871663 w 5171122"/>
              <a:gd name="connsiteY3976" fmla="*/ 1741982 h 2863886"/>
              <a:gd name="connsiteX3977" fmla="*/ 1870710 w 5171122"/>
              <a:gd name="connsiteY3977" fmla="*/ 1743887 h 2863886"/>
              <a:gd name="connsiteX3978" fmla="*/ 1869758 w 5171122"/>
              <a:gd name="connsiteY3978" fmla="*/ 1745792 h 2863886"/>
              <a:gd name="connsiteX3979" fmla="*/ 1869758 w 5171122"/>
              <a:gd name="connsiteY3979" fmla="*/ 1746745 h 2863886"/>
              <a:gd name="connsiteX3980" fmla="*/ 1869758 w 5171122"/>
              <a:gd name="connsiteY3980" fmla="*/ 1748650 h 2863886"/>
              <a:gd name="connsiteX3981" fmla="*/ 1869758 w 5171122"/>
              <a:gd name="connsiteY3981" fmla="*/ 1750555 h 2863886"/>
              <a:gd name="connsiteX3982" fmla="*/ 1869758 w 5171122"/>
              <a:gd name="connsiteY3982" fmla="*/ 1752460 h 2863886"/>
              <a:gd name="connsiteX3983" fmla="*/ 1869758 w 5171122"/>
              <a:gd name="connsiteY3983" fmla="*/ 1753412 h 2863886"/>
              <a:gd name="connsiteX3984" fmla="*/ 1869758 w 5171122"/>
              <a:gd name="connsiteY3984" fmla="*/ 1754365 h 2863886"/>
              <a:gd name="connsiteX3985" fmla="*/ 1869758 w 5171122"/>
              <a:gd name="connsiteY3985" fmla="*/ 1756270 h 2863886"/>
              <a:gd name="connsiteX3986" fmla="*/ 1869758 w 5171122"/>
              <a:gd name="connsiteY3986" fmla="*/ 1758175 h 2863886"/>
              <a:gd name="connsiteX3987" fmla="*/ 1869758 w 5171122"/>
              <a:gd name="connsiteY3987" fmla="*/ 1760080 h 2863886"/>
              <a:gd name="connsiteX3988" fmla="*/ 1869758 w 5171122"/>
              <a:gd name="connsiteY3988" fmla="*/ 1761032 h 2863886"/>
              <a:gd name="connsiteX3989" fmla="*/ 1870710 w 5171122"/>
              <a:gd name="connsiteY3989" fmla="*/ 1762937 h 2863886"/>
              <a:gd name="connsiteX3990" fmla="*/ 1871663 w 5171122"/>
              <a:gd name="connsiteY3990" fmla="*/ 1764842 h 2863886"/>
              <a:gd name="connsiteX3991" fmla="*/ 1872615 w 5171122"/>
              <a:gd name="connsiteY3991" fmla="*/ 1766747 h 2863886"/>
              <a:gd name="connsiteX3992" fmla="*/ 1872615 w 5171122"/>
              <a:gd name="connsiteY3992" fmla="*/ 1767700 h 2863886"/>
              <a:gd name="connsiteX3993" fmla="*/ 1873568 w 5171122"/>
              <a:gd name="connsiteY3993" fmla="*/ 1768652 h 2863886"/>
              <a:gd name="connsiteX3994" fmla="*/ 1874520 w 5171122"/>
              <a:gd name="connsiteY3994" fmla="*/ 1769605 h 2863886"/>
              <a:gd name="connsiteX3995" fmla="*/ 1875473 w 5171122"/>
              <a:gd name="connsiteY3995" fmla="*/ 1770557 h 2863886"/>
              <a:gd name="connsiteX3996" fmla="*/ 1876425 w 5171122"/>
              <a:gd name="connsiteY3996" fmla="*/ 1771510 h 2863886"/>
              <a:gd name="connsiteX3997" fmla="*/ 1877378 w 5171122"/>
              <a:gd name="connsiteY3997" fmla="*/ 1772462 h 2863886"/>
              <a:gd name="connsiteX3998" fmla="*/ 1877378 w 5171122"/>
              <a:gd name="connsiteY3998" fmla="*/ 1772462 h 2863886"/>
              <a:gd name="connsiteX3999" fmla="*/ 1781175 w 5171122"/>
              <a:gd name="connsiteY3999" fmla="*/ 1946770 h 2863886"/>
              <a:gd name="connsiteX4000" fmla="*/ 1505903 w 5171122"/>
              <a:gd name="connsiteY4000" fmla="*/ 2384920 h 2863886"/>
              <a:gd name="connsiteX4001" fmla="*/ 1504950 w 5171122"/>
              <a:gd name="connsiteY4001" fmla="*/ 2385872 h 2863886"/>
              <a:gd name="connsiteX4002" fmla="*/ 1503998 w 5171122"/>
              <a:gd name="connsiteY4002" fmla="*/ 2386825 h 2863886"/>
              <a:gd name="connsiteX4003" fmla="*/ 1503045 w 5171122"/>
              <a:gd name="connsiteY4003" fmla="*/ 2387777 h 2863886"/>
              <a:gd name="connsiteX4004" fmla="*/ 1502093 w 5171122"/>
              <a:gd name="connsiteY4004" fmla="*/ 2388730 h 2863886"/>
              <a:gd name="connsiteX4005" fmla="*/ 1501140 w 5171122"/>
              <a:gd name="connsiteY4005" fmla="*/ 2389682 h 2863886"/>
              <a:gd name="connsiteX4006" fmla="*/ 1501140 w 5171122"/>
              <a:gd name="connsiteY4006" fmla="*/ 2390635 h 2863886"/>
              <a:gd name="connsiteX4007" fmla="*/ 1500188 w 5171122"/>
              <a:gd name="connsiteY4007" fmla="*/ 2392540 h 2863886"/>
              <a:gd name="connsiteX4008" fmla="*/ 1499235 w 5171122"/>
              <a:gd name="connsiteY4008" fmla="*/ 2394445 h 2863886"/>
              <a:gd name="connsiteX4009" fmla="*/ 1498283 w 5171122"/>
              <a:gd name="connsiteY4009" fmla="*/ 2396350 h 2863886"/>
              <a:gd name="connsiteX4010" fmla="*/ 1498283 w 5171122"/>
              <a:gd name="connsiteY4010" fmla="*/ 2398255 h 2863886"/>
              <a:gd name="connsiteX4011" fmla="*/ 1498283 w 5171122"/>
              <a:gd name="connsiteY4011" fmla="*/ 2400160 h 2863886"/>
              <a:gd name="connsiteX4012" fmla="*/ 1498283 w 5171122"/>
              <a:gd name="connsiteY4012" fmla="*/ 2402065 h 2863886"/>
              <a:gd name="connsiteX4013" fmla="*/ 1498283 w 5171122"/>
              <a:gd name="connsiteY4013" fmla="*/ 2403970 h 2863886"/>
              <a:gd name="connsiteX4014" fmla="*/ 1498283 w 5171122"/>
              <a:gd name="connsiteY4014" fmla="*/ 2404922 h 2863886"/>
              <a:gd name="connsiteX4015" fmla="*/ 1498283 w 5171122"/>
              <a:gd name="connsiteY4015" fmla="*/ 2405875 h 2863886"/>
              <a:gd name="connsiteX4016" fmla="*/ 1498283 w 5171122"/>
              <a:gd name="connsiteY4016" fmla="*/ 2407780 h 2863886"/>
              <a:gd name="connsiteX4017" fmla="*/ 1498283 w 5171122"/>
              <a:gd name="connsiteY4017" fmla="*/ 2409685 h 2863886"/>
              <a:gd name="connsiteX4018" fmla="*/ 1498283 w 5171122"/>
              <a:gd name="connsiteY4018" fmla="*/ 2411590 h 2863886"/>
              <a:gd name="connsiteX4019" fmla="*/ 1498283 w 5171122"/>
              <a:gd name="connsiteY4019" fmla="*/ 2413495 h 2863886"/>
              <a:gd name="connsiteX4020" fmla="*/ 1499235 w 5171122"/>
              <a:gd name="connsiteY4020" fmla="*/ 2415400 h 2863886"/>
              <a:gd name="connsiteX4021" fmla="*/ 1500188 w 5171122"/>
              <a:gd name="connsiteY4021" fmla="*/ 2417305 h 2863886"/>
              <a:gd name="connsiteX4022" fmla="*/ 1501140 w 5171122"/>
              <a:gd name="connsiteY4022" fmla="*/ 2419210 h 2863886"/>
              <a:gd name="connsiteX4023" fmla="*/ 1501140 w 5171122"/>
              <a:gd name="connsiteY4023" fmla="*/ 2420162 h 2863886"/>
              <a:gd name="connsiteX4024" fmla="*/ 1502093 w 5171122"/>
              <a:gd name="connsiteY4024" fmla="*/ 2421115 h 2863886"/>
              <a:gd name="connsiteX4025" fmla="*/ 1503045 w 5171122"/>
              <a:gd name="connsiteY4025" fmla="*/ 2422067 h 2863886"/>
              <a:gd name="connsiteX4026" fmla="*/ 1503998 w 5171122"/>
              <a:gd name="connsiteY4026" fmla="*/ 2423020 h 2863886"/>
              <a:gd name="connsiteX4027" fmla="*/ 1504950 w 5171122"/>
              <a:gd name="connsiteY4027" fmla="*/ 2423972 h 2863886"/>
              <a:gd name="connsiteX4028" fmla="*/ 1505903 w 5171122"/>
              <a:gd name="connsiteY4028" fmla="*/ 2424925 h 2863886"/>
              <a:gd name="connsiteX4029" fmla="*/ 1505903 w 5171122"/>
              <a:gd name="connsiteY4029" fmla="*/ 2424925 h 2863886"/>
              <a:gd name="connsiteX4030" fmla="*/ 1406843 w 5171122"/>
              <a:gd name="connsiteY4030" fmla="*/ 2597327 h 2863886"/>
              <a:gd name="connsiteX4031" fmla="*/ 1406843 w 5171122"/>
              <a:gd name="connsiteY4031" fmla="*/ 2597327 h 2863886"/>
              <a:gd name="connsiteX4032" fmla="*/ 1404938 w 5171122"/>
              <a:gd name="connsiteY4032" fmla="*/ 2597327 h 2863886"/>
              <a:gd name="connsiteX4033" fmla="*/ 1403033 w 5171122"/>
              <a:gd name="connsiteY4033" fmla="*/ 2597327 h 2863886"/>
              <a:gd name="connsiteX4034" fmla="*/ 1401128 w 5171122"/>
              <a:gd name="connsiteY4034" fmla="*/ 2597327 h 2863886"/>
              <a:gd name="connsiteX4035" fmla="*/ 1399223 w 5171122"/>
              <a:gd name="connsiteY4035" fmla="*/ 2597327 h 2863886"/>
              <a:gd name="connsiteX4036" fmla="*/ 1398270 w 5171122"/>
              <a:gd name="connsiteY4036" fmla="*/ 2597327 h 2863886"/>
              <a:gd name="connsiteX4037" fmla="*/ 1397318 w 5171122"/>
              <a:gd name="connsiteY4037" fmla="*/ 2597327 h 2863886"/>
              <a:gd name="connsiteX4038" fmla="*/ 1395413 w 5171122"/>
              <a:gd name="connsiteY4038" fmla="*/ 2597327 h 2863886"/>
              <a:gd name="connsiteX4039" fmla="*/ 1393508 w 5171122"/>
              <a:gd name="connsiteY4039" fmla="*/ 2597327 h 2863886"/>
              <a:gd name="connsiteX4040" fmla="*/ 1391603 w 5171122"/>
              <a:gd name="connsiteY4040" fmla="*/ 2597327 h 2863886"/>
              <a:gd name="connsiteX4041" fmla="*/ 1390650 w 5171122"/>
              <a:gd name="connsiteY4041" fmla="*/ 2597327 h 2863886"/>
              <a:gd name="connsiteX4042" fmla="*/ 1388745 w 5171122"/>
              <a:gd name="connsiteY4042" fmla="*/ 2598280 h 2863886"/>
              <a:gd name="connsiteX4043" fmla="*/ 1386840 w 5171122"/>
              <a:gd name="connsiteY4043" fmla="*/ 2599232 h 2863886"/>
              <a:gd name="connsiteX4044" fmla="*/ 1384935 w 5171122"/>
              <a:gd name="connsiteY4044" fmla="*/ 2600185 h 2863886"/>
              <a:gd name="connsiteX4045" fmla="*/ 1383983 w 5171122"/>
              <a:gd name="connsiteY4045" fmla="*/ 2600185 h 2863886"/>
              <a:gd name="connsiteX4046" fmla="*/ 1383030 w 5171122"/>
              <a:gd name="connsiteY4046" fmla="*/ 2601137 h 2863886"/>
              <a:gd name="connsiteX4047" fmla="*/ 1382078 w 5171122"/>
              <a:gd name="connsiteY4047" fmla="*/ 2602090 h 2863886"/>
              <a:gd name="connsiteX4048" fmla="*/ 1381125 w 5171122"/>
              <a:gd name="connsiteY4048" fmla="*/ 2603042 h 2863886"/>
              <a:gd name="connsiteX4049" fmla="*/ 1380173 w 5171122"/>
              <a:gd name="connsiteY4049" fmla="*/ 2603995 h 2863886"/>
              <a:gd name="connsiteX4050" fmla="*/ 1379220 w 5171122"/>
              <a:gd name="connsiteY4050" fmla="*/ 2604947 h 2863886"/>
              <a:gd name="connsiteX4051" fmla="*/ 1378268 w 5171122"/>
              <a:gd name="connsiteY4051" fmla="*/ 2605900 h 2863886"/>
              <a:gd name="connsiteX4052" fmla="*/ 1377315 w 5171122"/>
              <a:gd name="connsiteY4052" fmla="*/ 2606852 h 2863886"/>
              <a:gd name="connsiteX4053" fmla="*/ 1376363 w 5171122"/>
              <a:gd name="connsiteY4053" fmla="*/ 2607805 h 2863886"/>
              <a:gd name="connsiteX4054" fmla="*/ 1375410 w 5171122"/>
              <a:gd name="connsiteY4054" fmla="*/ 2608757 h 2863886"/>
              <a:gd name="connsiteX4055" fmla="*/ 1375410 w 5171122"/>
              <a:gd name="connsiteY4055" fmla="*/ 2609710 h 2863886"/>
              <a:gd name="connsiteX4056" fmla="*/ 1374458 w 5171122"/>
              <a:gd name="connsiteY4056" fmla="*/ 2611615 h 2863886"/>
              <a:gd name="connsiteX4057" fmla="*/ 1373505 w 5171122"/>
              <a:gd name="connsiteY4057" fmla="*/ 2613520 h 2863886"/>
              <a:gd name="connsiteX4058" fmla="*/ 1372553 w 5171122"/>
              <a:gd name="connsiteY4058" fmla="*/ 2615425 h 2863886"/>
              <a:gd name="connsiteX4059" fmla="*/ 1372553 w 5171122"/>
              <a:gd name="connsiteY4059" fmla="*/ 2617330 h 2863886"/>
              <a:gd name="connsiteX4060" fmla="*/ 1372553 w 5171122"/>
              <a:gd name="connsiteY4060" fmla="*/ 2617330 h 2863886"/>
              <a:gd name="connsiteX4061" fmla="*/ 1173480 w 5171122"/>
              <a:gd name="connsiteY4061" fmla="*/ 2617330 h 2863886"/>
              <a:gd name="connsiteX4062" fmla="*/ 1173480 w 5171122"/>
              <a:gd name="connsiteY4062" fmla="*/ 2617330 h 2863886"/>
              <a:gd name="connsiteX4063" fmla="*/ 1173480 w 5171122"/>
              <a:gd name="connsiteY4063" fmla="*/ 2615425 h 2863886"/>
              <a:gd name="connsiteX4064" fmla="*/ 1172528 w 5171122"/>
              <a:gd name="connsiteY4064" fmla="*/ 2613520 h 2863886"/>
              <a:gd name="connsiteX4065" fmla="*/ 1171575 w 5171122"/>
              <a:gd name="connsiteY4065" fmla="*/ 2611615 h 2863886"/>
              <a:gd name="connsiteX4066" fmla="*/ 1170623 w 5171122"/>
              <a:gd name="connsiteY4066" fmla="*/ 2609710 h 2863886"/>
              <a:gd name="connsiteX4067" fmla="*/ 1170623 w 5171122"/>
              <a:gd name="connsiteY4067" fmla="*/ 2608757 h 2863886"/>
              <a:gd name="connsiteX4068" fmla="*/ 1169670 w 5171122"/>
              <a:gd name="connsiteY4068" fmla="*/ 2607805 h 2863886"/>
              <a:gd name="connsiteX4069" fmla="*/ 1168718 w 5171122"/>
              <a:gd name="connsiteY4069" fmla="*/ 2606852 h 2863886"/>
              <a:gd name="connsiteX4070" fmla="*/ 1167765 w 5171122"/>
              <a:gd name="connsiteY4070" fmla="*/ 2605900 h 2863886"/>
              <a:gd name="connsiteX4071" fmla="*/ 1166813 w 5171122"/>
              <a:gd name="connsiteY4071" fmla="*/ 2604947 h 2863886"/>
              <a:gd name="connsiteX4072" fmla="*/ 1165860 w 5171122"/>
              <a:gd name="connsiteY4072" fmla="*/ 2603995 h 2863886"/>
              <a:gd name="connsiteX4073" fmla="*/ 1164908 w 5171122"/>
              <a:gd name="connsiteY4073" fmla="*/ 2603042 h 2863886"/>
              <a:gd name="connsiteX4074" fmla="*/ 1163955 w 5171122"/>
              <a:gd name="connsiteY4074" fmla="*/ 2602090 h 2863886"/>
              <a:gd name="connsiteX4075" fmla="*/ 1163003 w 5171122"/>
              <a:gd name="connsiteY4075" fmla="*/ 2601137 h 2863886"/>
              <a:gd name="connsiteX4076" fmla="*/ 1162050 w 5171122"/>
              <a:gd name="connsiteY4076" fmla="*/ 2600185 h 2863886"/>
              <a:gd name="connsiteX4077" fmla="*/ 1161098 w 5171122"/>
              <a:gd name="connsiteY4077" fmla="*/ 2600185 h 2863886"/>
              <a:gd name="connsiteX4078" fmla="*/ 1159193 w 5171122"/>
              <a:gd name="connsiteY4078" fmla="*/ 2599232 h 2863886"/>
              <a:gd name="connsiteX4079" fmla="*/ 1157288 w 5171122"/>
              <a:gd name="connsiteY4079" fmla="*/ 2598280 h 2863886"/>
              <a:gd name="connsiteX4080" fmla="*/ 1155383 w 5171122"/>
              <a:gd name="connsiteY4080" fmla="*/ 2597327 h 2863886"/>
              <a:gd name="connsiteX4081" fmla="*/ 1154430 w 5171122"/>
              <a:gd name="connsiteY4081" fmla="*/ 2597327 h 2863886"/>
              <a:gd name="connsiteX4082" fmla="*/ 1152525 w 5171122"/>
              <a:gd name="connsiteY4082" fmla="*/ 2597327 h 2863886"/>
              <a:gd name="connsiteX4083" fmla="*/ 1150620 w 5171122"/>
              <a:gd name="connsiteY4083" fmla="*/ 2597327 h 2863886"/>
              <a:gd name="connsiteX4084" fmla="*/ 1148715 w 5171122"/>
              <a:gd name="connsiteY4084" fmla="*/ 2597327 h 2863886"/>
              <a:gd name="connsiteX4085" fmla="*/ 1147763 w 5171122"/>
              <a:gd name="connsiteY4085" fmla="*/ 2597327 h 2863886"/>
              <a:gd name="connsiteX4086" fmla="*/ 1146810 w 5171122"/>
              <a:gd name="connsiteY4086" fmla="*/ 2597327 h 2863886"/>
              <a:gd name="connsiteX4087" fmla="*/ 1144905 w 5171122"/>
              <a:gd name="connsiteY4087" fmla="*/ 2597327 h 2863886"/>
              <a:gd name="connsiteX4088" fmla="*/ 1143000 w 5171122"/>
              <a:gd name="connsiteY4088" fmla="*/ 2597327 h 2863886"/>
              <a:gd name="connsiteX4089" fmla="*/ 1141095 w 5171122"/>
              <a:gd name="connsiteY4089" fmla="*/ 2597327 h 2863886"/>
              <a:gd name="connsiteX4090" fmla="*/ 1139190 w 5171122"/>
              <a:gd name="connsiteY4090" fmla="*/ 2597327 h 2863886"/>
              <a:gd name="connsiteX4091" fmla="*/ 1139190 w 5171122"/>
              <a:gd name="connsiteY4091" fmla="*/ 2597327 h 2863886"/>
              <a:gd name="connsiteX4092" fmla="*/ 1040130 w 5171122"/>
              <a:gd name="connsiteY4092" fmla="*/ 2424925 h 2863886"/>
              <a:gd name="connsiteX4093" fmla="*/ 1040130 w 5171122"/>
              <a:gd name="connsiteY4093" fmla="*/ 2424925 h 2863886"/>
              <a:gd name="connsiteX4094" fmla="*/ 1041083 w 5171122"/>
              <a:gd name="connsiteY4094" fmla="*/ 2423972 h 2863886"/>
              <a:gd name="connsiteX4095" fmla="*/ 1042035 w 5171122"/>
              <a:gd name="connsiteY4095" fmla="*/ 2423020 h 2863886"/>
              <a:gd name="connsiteX4096" fmla="*/ 1042988 w 5171122"/>
              <a:gd name="connsiteY4096" fmla="*/ 2422067 h 2863886"/>
              <a:gd name="connsiteX4097" fmla="*/ 1043940 w 5171122"/>
              <a:gd name="connsiteY4097" fmla="*/ 2421115 h 2863886"/>
              <a:gd name="connsiteX4098" fmla="*/ 1044893 w 5171122"/>
              <a:gd name="connsiteY4098" fmla="*/ 2420162 h 2863886"/>
              <a:gd name="connsiteX4099" fmla="*/ 1044893 w 5171122"/>
              <a:gd name="connsiteY4099" fmla="*/ 2419210 h 2863886"/>
              <a:gd name="connsiteX4100" fmla="*/ 1045845 w 5171122"/>
              <a:gd name="connsiteY4100" fmla="*/ 2417305 h 2863886"/>
              <a:gd name="connsiteX4101" fmla="*/ 1046798 w 5171122"/>
              <a:gd name="connsiteY4101" fmla="*/ 2415400 h 2863886"/>
              <a:gd name="connsiteX4102" fmla="*/ 1047750 w 5171122"/>
              <a:gd name="connsiteY4102" fmla="*/ 2413495 h 2863886"/>
              <a:gd name="connsiteX4103" fmla="*/ 1047750 w 5171122"/>
              <a:gd name="connsiteY4103" fmla="*/ 2412542 h 2863886"/>
              <a:gd name="connsiteX4104" fmla="*/ 1047750 w 5171122"/>
              <a:gd name="connsiteY4104" fmla="*/ 2410637 h 2863886"/>
              <a:gd name="connsiteX4105" fmla="*/ 1047750 w 5171122"/>
              <a:gd name="connsiteY4105" fmla="*/ 2408732 h 2863886"/>
              <a:gd name="connsiteX4106" fmla="*/ 1047750 w 5171122"/>
              <a:gd name="connsiteY4106" fmla="*/ 2406827 h 2863886"/>
              <a:gd name="connsiteX4107" fmla="*/ 1047750 w 5171122"/>
              <a:gd name="connsiteY4107" fmla="*/ 2405875 h 2863886"/>
              <a:gd name="connsiteX4108" fmla="*/ 1047750 w 5171122"/>
              <a:gd name="connsiteY4108" fmla="*/ 2404922 h 2863886"/>
              <a:gd name="connsiteX4109" fmla="*/ 1047750 w 5171122"/>
              <a:gd name="connsiteY4109" fmla="*/ 2403017 h 2863886"/>
              <a:gd name="connsiteX4110" fmla="*/ 1047750 w 5171122"/>
              <a:gd name="connsiteY4110" fmla="*/ 2401112 h 2863886"/>
              <a:gd name="connsiteX4111" fmla="*/ 1047750 w 5171122"/>
              <a:gd name="connsiteY4111" fmla="*/ 2399207 h 2863886"/>
              <a:gd name="connsiteX4112" fmla="*/ 1047750 w 5171122"/>
              <a:gd name="connsiteY4112" fmla="*/ 2398255 h 2863886"/>
              <a:gd name="connsiteX4113" fmla="*/ 1046798 w 5171122"/>
              <a:gd name="connsiteY4113" fmla="*/ 2396350 h 2863886"/>
              <a:gd name="connsiteX4114" fmla="*/ 1045845 w 5171122"/>
              <a:gd name="connsiteY4114" fmla="*/ 2394445 h 2863886"/>
              <a:gd name="connsiteX4115" fmla="*/ 1044893 w 5171122"/>
              <a:gd name="connsiteY4115" fmla="*/ 2392540 h 2863886"/>
              <a:gd name="connsiteX4116" fmla="*/ 1044893 w 5171122"/>
              <a:gd name="connsiteY4116" fmla="*/ 2391587 h 2863886"/>
              <a:gd name="connsiteX4117" fmla="*/ 1043940 w 5171122"/>
              <a:gd name="connsiteY4117" fmla="*/ 2390635 h 2863886"/>
              <a:gd name="connsiteX4118" fmla="*/ 1042988 w 5171122"/>
              <a:gd name="connsiteY4118" fmla="*/ 2389682 h 2863886"/>
              <a:gd name="connsiteX4119" fmla="*/ 1042035 w 5171122"/>
              <a:gd name="connsiteY4119" fmla="*/ 2388730 h 2863886"/>
              <a:gd name="connsiteX4120" fmla="*/ 1041083 w 5171122"/>
              <a:gd name="connsiteY4120" fmla="*/ 2387777 h 2863886"/>
              <a:gd name="connsiteX4121" fmla="*/ 1040130 w 5171122"/>
              <a:gd name="connsiteY4121" fmla="*/ 2386825 h 2863886"/>
              <a:gd name="connsiteX4122" fmla="*/ 1040130 w 5171122"/>
              <a:gd name="connsiteY4122" fmla="*/ 2386825 h 2863886"/>
              <a:gd name="connsiteX4123" fmla="*/ 1139190 w 5171122"/>
              <a:gd name="connsiteY4123" fmla="*/ 2214422 h 2863886"/>
              <a:gd name="connsiteX4124" fmla="*/ 1139190 w 5171122"/>
              <a:gd name="connsiteY4124" fmla="*/ 2214422 h 2863886"/>
              <a:gd name="connsiteX4125" fmla="*/ 1140143 w 5171122"/>
              <a:gd name="connsiteY4125" fmla="*/ 2214422 h 2863886"/>
              <a:gd name="connsiteX4126" fmla="*/ 1142048 w 5171122"/>
              <a:gd name="connsiteY4126" fmla="*/ 2214422 h 2863886"/>
              <a:gd name="connsiteX4127" fmla="*/ 1143953 w 5171122"/>
              <a:gd name="connsiteY4127" fmla="*/ 2214422 h 2863886"/>
              <a:gd name="connsiteX4128" fmla="*/ 1145858 w 5171122"/>
              <a:gd name="connsiteY4128" fmla="*/ 2214422 h 2863886"/>
              <a:gd name="connsiteX4129" fmla="*/ 1146810 w 5171122"/>
              <a:gd name="connsiteY4129" fmla="*/ 2214422 h 2863886"/>
              <a:gd name="connsiteX4130" fmla="*/ 1147763 w 5171122"/>
              <a:gd name="connsiteY4130" fmla="*/ 2214422 h 2863886"/>
              <a:gd name="connsiteX4131" fmla="*/ 1149668 w 5171122"/>
              <a:gd name="connsiteY4131" fmla="*/ 2214422 h 2863886"/>
              <a:gd name="connsiteX4132" fmla="*/ 1151573 w 5171122"/>
              <a:gd name="connsiteY4132" fmla="*/ 2214422 h 2863886"/>
              <a:gd name="connsiteX4133" fmla="*/ 1153478 w 5171122"/>
              <a:gd name="connsiteY4133" fmla="*/ 2214422 h 2863886"/>
              <a:gd name="connsiteX4134" fmla="*/ 1154430 w 5171122"/>
              <a:gd name="connsiteY4134" fmla="*/ 2214422 h 2863886"/>
              <a:gd name="connsiteX4135" fmla="*/ 1156335 w 5171122"/>
              <a:gd name="connsiteY4135" fmla="*/ 2213470 h 2863886"/>
              <a:gd name="connsiteX4136" fmla="*/ 1158240 w 5171122"/>
              <a:gd name="connsiteY4136" fmla="*/ 2212517 h 2863886"/>
              <a:gd name="connsiteX4137" fmla="*/ 1160145 w 5171122"/>
              <a:gd name="connsiteY4137" fmla="*/ 2211565 h 2863886"/>
              <a:gd name="connsiteX4138" fmla="*/ 1161098 w 5171122"/>
              <a:gd name="connsiteY4138" fmla="*/ 2211565 h 2863886"/>
              <a:gd name="connsiteX4139" fmla="*/ 1162050 w 5171122"/>
              <a:gd name="connsiteY4139" fmla="*/ 2210612 h 2863886"/>
              <a:gd name="connsiteX4140" fmla="*/ 1163003 w 5171122"/>
              <a:gd name="connsiteY4140" fmla="*/ 2209660 h 2863886"/>
              <a:gd name="connsiteX4141" fmla="*/ 1163955 w 5171122"/>
              <a:gd name="connsiteY4141" fmla="*/ 2208707 h 2863886"/>
              <a:gd name="connsiteX4142" fmla="*/ 1164908 w 5171122"/>
              <a:gd name="connsiteY4142" fmla="*/ 2207755 h 2863886"/>
              <a:gd name="connsiteX4143" fmla="*/ 1165860 w 5171122"/>
              <a:gd name="connsiteY4143" fmla="*/ 2206802 h 2863886"/>
              <a:gd name="connsiteX4144" fmla="*/ 1166813 w 5171122"/>
              <a:gd name="connsiteY4144" fmla="*/ 2205850 h 2863886"/>
              <a:gd name="connsiteX4145" fmla="*/ 1167765 w 5171122"/>
              <a:gd name="connsiteY4145" fmla="*/ 2204897 h 2863886"/>
              <a:gd name="connsiteX4146" fmla="*/ 1168718 w 5171122"/>
              <a:gd name="connsiteY4146" fmla="*/ 2203945 h 2863886"/>
              <a:gd name="connsiteX4147" fmla="*/ 1169670 w 5171122"/>
              <a:gd name="connsiteY4147" fmla="*/ 2202992 h 2863886"/>
              <a:gd name="connsiteX4148" fmla="*/ 1169670 w 5171122"/>
              <a:gd name="connsiteY4148" fmla="*/ 2202040 h 2863886"/>
              <a:gd name="connsiteX4149" fmla="*/ 1170623 w 5171122"/>
              <a:gd name="connsiteY4149" fmla="*/ 2200135 h 2863886"/>
              <a:gd name="connsiteX4150" fmla="*/ 1171575 w 5171122"/>
              <a:gd name="connsiteY4150" fmla="*/ 2198230 h 2863886"/>
              <a:gd name="connsiteX4151" fmla="*/ 1172528 w 5171122"/>
              <a:gd name="connsiteY4151" fmla="*/ 2196325 h 2863886"/>
              <a:gd name="connsiteX4152" fmla="*/ 1172528 w 5171122"/>
              <a:gd name="connsiteY4152" fmla="*/ 2194420 h 2863886"/>
              <a:gd name="connsiteX4153" fmla="*/ 1172528 w 5171122"/>
              <a:gd name="connsiteY4153" fmla="*/ 2194420 h 2863886"/>
              <a:gd name="connsiteX4154" fmla="*/ 1371600 w 5171122"/>
              <a:gd name="connsiteY4154" fmla="*/ 2194420 h 2863886"/>
              <a:gd name="connsiteX4155" fmla="*/ 1371600 w 5171122"/>
              <a:gd name="connsiteY4155" fmla="*/ 2194420 h 2863886"/>
              <a:gd name="connsiteX4156" fmla="*/ 1371600 w 5171122"/>
              <a:gd name="connsiteY4156" fmla="*/ 2196325 h 2863886"/>
              <a:gd name="connsiteX4157" fmla="*/ 1372553 w 5171122"/>
              <a:gd name="connsiteY4157" fmla="*/ 2198230 h 2863886"/>
              <a:gd name="connsiteX4158" fmla="*/ 1373505 w 5171122"/>
              <a:gd name="connsiteY4158" fmla="*/ 2200135 h 2863886"/>
              <a:gd name="connsiteX4159" fmla="*/ 1374458 w 5171122"/>
              <a:gd name="connsiteY4159" fmla="*/ 2202040 h 2863886"/>
              <a:gd name="connsiteX4160" fmla="*/ 1374458 w 5171122"/>
              <a:gd name="connsiteY4160" fmla="*/ 2202992 h 2863886"/>
              <a:gd name="connsiteX4161" fmla="*/ 1375410 w 5171122"/>
              <a:gd name="connsiteY4161" fmla="*/ 2203945 h 2863886"/>
              <a:gd name="connsiteX4162" fmla="*/ 1376363 w 5171122"/>
              <a:gd name="connsiteY4162" fmla="*/ 2204897 h 2863886"/>
              <a:gd name="connsiteX4163" fmla="*/ 1377315 w 5171122"/>
              <a:gd name="connsiteY4163" fmla="*/ 2205850 h 2863886"/>
              <a:gd name="connsiteX4164" fmla="*/ 1378268 w 5171122"/>
              <a:gd name="connsiteY4164" fmla="*/ 2206802 h 2863886"/>
              <a:gd name="connsiteX4165" fmla="*/ 1379220 w 5171122"/>
              <a:gd name="connsiteY4165" fmla="*/ 2207755 h 2863886"/>
              <a:gd name="connsiteX4166" fmla="*/ 1380173 w 5171122"/>
              <a:gd name="connsiteY4166" fmla="*/ 2208707 h 2863886"/>
              <a:gd name="connsiteX4167" fmla="*/ 1381125 w 5171122"/>
              <a:gd name="connsiteY4167" fmla="*/ 2209660 h 2863886"/>
              <a:gd name="connsiteX4168" fmla="*/ 1382078 w 5171122"/>
              <a:gd name="connsiteY4168" fmla="*/ 2210612 h 2863886"/>
              <a:gd name="connsiteX4169" fmla="*/ 1383030 w 5171122"/>
              <a:gd name="connsiteY4169" fmla="*/ 2211565 h 2863886"/>
              <a:gd name="connsiteX4170" fmla="*/ 1383983 w 5171122"/>
              <a:gd name="connsiteY4170" fmla="*/ 2211565 h 2863886"/>
              <a:gd name="connsiteX4171" fmla="*/ 1385888 w 5171122"/>
              <a:gd name="connsiteY4171" fmla="*/ 2212517 h 2863886"/>
              <a:gd name="connsiteX4172" fmla="*/ 1387793 w 5171122"/>
              <a:gd name="connsiteY4172" fmla="*/ 2213470 h 2863886"/>
              <a:gd name="connsiteX4173" fmla="*/ 1389698 w 5171122"/>
              <a:gd name="connsiteY4173" fmla="*/ 2214422 h 2863886"/>
              <a:gd name="connsiteX4174" fmla="*/ 1390650 w 5171122"/>
              <a:gd name="connsiteY4174" fmla="*/ 2214422 h 2863886"/>
              <a:gd name="connsiteX4175" fmla="*/ 1392555 w 5171122"/>
              <a:gd name="connsiteY4175" fmla="*/ 2214422 h 2863886"/>
              <a:gd name="connsiteX4176" fmla="*/ 1394460 w 5171122"/>
              <a:gd name="connsiteY4176" fmla="*/ 2214422 h 2863886"/>
              <a:gd name="connsiteX4177" fmla="*/ 1396365 w 5171122"/>
              <a:gd name="connsiteY4177" fmla="*/ 2214422 h 2863886"/>
              <a:gd name="connsiteX4178" fmla="*/ 1397318 w 5171122"/>
              <a:gd name="connsiteY4178" fmla="*/ 2214422 h 2863886"/>
              <a:gd name="connsiteX4179" fmla="*/ 1398270 w 5171122"/>
              <a:gd name="connsiteY4179" fmla="*/ 2214422 h 2863886"/>
              <a:gd name="connsiteX4180" fmla="*/ 1400175 w 5171122"/>
              <a:gd name="connsiteY4180" fmla="*/ 2214422 h 2863886"/>
              <a:gd name="connsiteX4181" fmla="*/ 1402080 w 5171122"/>
              <a:gd name="connsiteY4181" fmla="*/ 2214422 h 2863886"/>
              <a:gd name="connsiteX4182" fmla="*/ 1403985 w 5171122"/>
              <a:gd name="connsiteY4182" fmla="*/ 2214422 h 2863886"/>
              <a:gd name="connsiteX4183" fmla="*/ 1404938 w 5171122"/>
              <a:gd name="connsiteY4183" fmla="*/ 2214422 h 2863886"/>
              <a:gd name="connsiteX4184" fmla="*/ 1404938 w 5171122"/>
              <a:gd name="connsiteY4184" fmla="*/ 2214422 h 2863886"/>
              <a:gd name="connsiteX4185" fmla="*/ 1505903 w 5171122"/>
              <a:gd name="connsiteY4185" fmla="*/ 2384920 h 2863886"/>
              <a:gd name="connsiteX4186" fmla="*/ 1505903 w 5171122"/>
              <a:gd name="connsiteY4186" fmla="*/ 2384920 h 2863886"/>
              <a:gd name="connsiteX4187" fmla="*/ 800100 w 5171122"/>
              <a:gd name="connsiteY4187" fmla="*/ 2398255 h 2863886"/>
              <a:gd name="connsiteX4188" fmla="*/ 800100 w 5171122"/>
              <a:gd name="connsiteY4188" fmla="*/ 2398255 h 2863886"/>
              <a:gd name="connsiteX4189" fmla="*/ 800100 w 5171122"/>
              <a:gd name="connsiteY4189" fmla="*/ 2396350 h 2863886"/>
              <a:gd name="connsiteX4190" fmla="*/ 799148 w 5171122"/>
              <a:gd name="connsiteY4190" fmla="*/ 2394445 h 2863886"/>
              <a:gd name="connsiteX4191" fmla="*/ 798195 w 5171122"/>
              <a:gd name="connsiteY4191" fmla="*/ 2392540 h 2863886"/>
              <a:gd name="connsiteX4192" fmla="*/ 797243 w 5171122"/>
              <a:gd name="connsiteY4192" fmla="*/ 2390635 h 2863886"/>
              <a:gd name="connsiteX4193" fmla="*/ 797243 w 5171122"/>
              <a:gd name="connsiteY4193" fmla="*/ 2389682 h 2863886"/>
              <a:gd name="connsiteX4194" fmla="*/ 796290 w 5171122"/>
              <a:gd name="connsiteY4194" fmla="*/ 2388730 h 2863886"/>
              <a:gd name="connsiteX4195" fmla="*/ 795338 w 5171122"/>
              <a:gd name="connsiteY4195" fmla="*/ 2387777 h 2863886"/>
              <a:gd name="connsiteX4196" fmla="*/ 794385 w 5171122"/>
              <a:gd name="connsiteY4196" fmla="*/ 2385872 h 2863886"/>
              <a:gd name="connsiteX4197" fmla="*/ 793433 w 5171122"/>
              <a:gd name="connsiteY4197" fmla="*/ 2384920 h 2863886"/>
              <a:gd name="connsiteX4198" fmla="*/ 792480 w 5171122"/>
              <a:gd name="connsiteY4198" fmla="*/ 2383967 h 2863886"/>
              <a:gd name="connsiteX4199" fmla="*/ 791528 w 5171122"/>
              <a:gd name="connsiteY4199" fmla="*/ 2383015 h 2863886"/>
              <a:gd name="connsiteX4200" fmla="*/ 790575 w 5171122"/>
              <a:gd name="connsiteY4200" fmla="*/ 2382062 h 2863886"/>
              <a:gd name="connsiteX4201" fmla="*/ 789623 w 5171122"/>
              <a:gd name="connsiteY4201" fmla="*/ 2381110 h 2863886"/>
              <a:gd name="connsiteX4202" fmla="*/ 788670 w 5171122"/>
              <a:gd name="connsiteY4202" fmla="*/ 2380157 h 2863886"/>
              <a:gd name="connsiteX4203" fmla="*/ 787718 w 5171122"/>
              <a:gd name="connsiteY4203" fmla="*/ 2380157 h 2863886"/>
              <a:gd name="connsiteX4204" fmla="*/ 785813 w 5171122"/>
              <a:gd name="connsiteY4204" fmla="*/ 2379205 h 2863886"/>
              <a:gd name="connsiteX4205" fmla="*/ 783908 w 5171122"/>
              <a:gd name="connsiteY4205" fmla="*/ 2378252 h 2863886"/>
              <a:gd name="connsiteX4206" fmla="*/ 782003 w 5171122"/>
              <a:gd name="connsiteY4206" fmla="*/ 2377300 h 2863886"/>
              <a:gd name="connsiteX4207" fmla="*/ 781050 w 5171122"/>
              <a:gd name="connsiteY4207" fmla="*/ 2377300 h 2863886"/>
              <a:gd name="connsiteX4208" fmla="*/ 779145 w 5171122"/>
              <a:gd name="connsiteY4208" fmla="*/ 2377300 h 2863886"/>
              <a:gd name="connsiteX4209" fmla="*/ 777240 w 5171122"/>
              <a:gd name="connsiteY4209" fmla="*/ 2377300 h 2863886"/>
              <a:gd name="connsiteX4210" fmla="*/ 775335 w 5171122"/>
              <a:gd name="connsiteY4210" fmla="*/ 2377300 h 2863886"/>
              <a:gd name="connsiteX4211" fmla="*/ 774383 w 5171122"/>
              <a:gd name="connsiteY4211" fmla="*/ 2377300 h 2863886"/>
              <a:gd name="connsiteX4212" fmla="*/ 773430 w 5171122"/>
              <a:gd name="connsiteY4212" fmla="*/ 2377300 h 2863886"/>
              <a:gd name="connsiteX4213" fmla="*/ 771525 w 5171122"/>
              <a:gd name="connsiteY4213" fmla="*/ 2377300 h 2863886"/>
              <a:gd name="connsiteX4214" fmla="*/ 769620 w 5171122"/>
              <a:gd name="connsiteY4214" fmla="*/ 2377300 h 2863886"/>
              <a:gd name="connsiteX4215" fmla="*/ 767715 w 5171122"/>
              <a:gd name="connsiteY4215" fmla="*/ 2377300 h 2863886"/>
              <a:gd name="connsiteX4216" fmla="*/ 765810 w 5171122"/>
              <a:gd name="connsiteY4216" fmla="*/ 2377300 h 2863886"/>
              <a:gd name="connsiteX4217" fmla="*/ 765810 w 5171122"/>
              <a:gd name="connsiteY4217" fmla="*/ 2377300 h 2863886"/>
              <a:gd name="connsiteX4218" fmla="*/ 666750 w 5171122"/>
              <a:gd name="connsiteY4218" fmla="*/ 2204897 h 2863886"/>
              <a:gd name="connsiteX4219" fmla="*/ 666750 w 5171122"/>
              <a:gd name="connsiteY4219" fmla="*/ 2204897 h 2863886"/>
              <a:gd name="connsiteX4220" fmla="*/ 667703 w 5171122"/>
              <a:gd name="connsiteY4220" fmla="*/ 2203945 h 2863886"/>
              <a:gd name="connsiteX4221" fmla="*/ 668655 w 5171122"/>
              <a:gd name="connsiteY4221" fmla="*/ 2202992 h 2863886"/>
              <a:gd name="connsiteX4222" fmla="*/ 669608 w 5171122"/>
              <a:gd name="connsiteY4222" fmla="*/ 2202040 h 2863886"/>
              <a:gd name="connsiteX4223" fmla="*/ 670560 w 5171122"/>
              <a:gd name="connsiteY4223" fmla="*/ 2201087 h 2863886"/>
              <a:gd name="connsiteX4224" fmla="*/ 671513 w 5171122"/>
              <a:gd name="connsiteY4224" fmla="*/ 2200135 h 2863886"/>
              <a:gd name="connsiteX4225" fmla="*/ 671513 w 5171122"/>
              <a:gd name="connsiteY4225" fmla="*/ 2199182 h 2863886"/>
              <a:gd name="connsiteX4226" fmla="*/ 672465 w 5171122"/>
              <a:gd name="connsiteY4226" fmla="*/ 2197277 h 2863886"/>
              <a:gd name="connsiteX4227" fmla="*/ 673418 w 5171122"/>
              <a:gd name="connsiteY4227" fmla="*/ 2195372 h 2863886"/>
              <a:gd name="connsiteX4228" fmla="*/ 674370 w 5171122"/>
              <a:gd name="connsiteY4228" fmla="*/ 2193467 h 2863886"/>
              <a:gd name="connsiteX4229" fmla="*/ 674370 w 5171122"/>
              <a:gd name="connsiteY4229" fmla="*/ 2191562 h 2863886"/>
              <a:gd name="connsiteX4230" fmla="*/ 674370 w 5171122"/>
              <a:gd name="connsiteY4230" fmla="*/ 2189657 h 2863886"/>
              <a:gd name="connsiteX4231" fmla="*/ 674370 w 5171122"/>
              <a:gd name="connsiteY4231" fmla="*/ 2187752 h 2863886"/>
              <a:gd name="connsiteX4232" fmla="*/ 674370 w 5171122"/>
              <a:gd name="connsiteY4232" fmla="*/ 2185847 h 2863886"/>
              <a:gd name="connsiteX4233" fmla="*/ 674370 w 5171122"/>
              <a:gd name="connsiteY4233" fmla="*/ 2184895 h 2863886"/>
              <a:gd name="connsiteX4234" fmla="*/ 674370 w 5171122"/>
              <a:gd name="connsiteY4234" fmla="*/ 2183942 h 2863886"/>
              <a:gd name="connsiteX4235" fmla="*/ 674370 w 5171122"/>
              <a:gd name="connsiteY4235" fmla="*/ 2182037 h 2863886"/>
              <a:gd name="connsiteX4236" fmla="*/ 674370 w 5171122"/>
              <a:gd name="connsiteY4236" fmla="*/ 2180132 h 2863886"/>
              <a:gd name="connsiteX4237" fmla="*/ 674370 w 5171122"/>
              <a:gd name="connsiteY4237" fmla="*/ 2178227 h 2863886"/>
              <a:gd name="connsiteX4238" fmla="*/ 674370 w 5171122"/>
              <a:gd name="connsiteY4238" fmla="*/ 2176322 h 2863886"/>
              <a:gd name="connsiteX4239" fmla="*/ 673418 w 5171122"/>
              <a:gd name="connsiteY4239" fmla="*/ 2174417 h 2863886"/>
              <a:gd name="connsiteX4240" fmla="*/ 672465 w 5171122"/>
              <a:gd name="connsiteY4240" fmla="*/ 2172512 h 2863886"/>
              <a:gd name="connsiteX4241" fmla="*/ 671513 w 5171122"/>
              <a:gd name="connsiteY4241" fmla="*/ 2170607 h 2863886"/>
              <a:gd name="connsiteX4242" fmla="*/ 671513 w 5171122"/>
              <a:gd name="connsiteY4242" fmla="*/ 2169655 h 2863886"/>
              <a:gd name="connsiteX4243" fmla="*/ 670560 w 5171122"/>
              <a:gd name="connsiteY4243" fmla="*/ 2168702 h 2863886"/>
              <a:gd name="connsiteX4244" fmla="*/ 669608 w 5171122"/>
              <a:gd name="connsiteY4244" fmla="*/ 2167750 h 2863886"/>
              <a:gd name="connsiteX4245" fmla="*/ 668655 w 5171122"/>
              <a:gd name="connsiteY4245" fmla="*/ 2166797 h 2863886"/>
              <a:gd name="connsiteX4246" fmla="*/ 667703 w 5171122"/>
              <a:gd name="connsiteY4246" fmla="*/ 2165845 h 2863886"/>
              <a:gd name="connsiteX4247" fmla="*/ 666750 w 5171122"/>
              <a:gd name="connsiteY4247" fmla="*/ 2164892 h 2863886"/>
              <a:gd name="connsiteX4248" fmla="*/ 666750 w 5171122"/>
              <a:gd name="connsiteY4248" fmla="*/ 2164892 h 2863886"/>
              <a:gd name="connsiteX4249" fmla="*/ 765810 w 5171122"/>
              <a:gd name="connsiteY4249" fmla="*/ 1992490 h 2863886"/>
              <a:gd name="connsiteX4250" fmla="*/ 765810 w 5171122"/>
              <a:gd name="connsiteY4250" fmla="*/ 1992490 h 2863886"/>
              <a:gd name="connsiteX4251" fmla="*/ 767715 w 5171122"/>
              <a:gd name="connsiteY4251" fmla="*/ 1992490 h 2863886"/>
              <a:gd name="connsiteX4252" fmla="*/ 769620 w 5171122"/>
              <a:gd name="connsiteY4252" fmla="*/ 1992490 h 2863886"/>
              <a:gd name="connsiteX4253" fmla="*/ 771525 w 5171122"/>
              <a:gd name="connsiteY4253" fmla="*/ 1992490 h 2863886"/>
              <a:gd name="connsiteX4254" fmla="*/ 773430 w 5171122"/>
              <a:gd name="connsiteY4254" fmla="*/ 1992490 h 2863886"/>
              <a:gd name="connsiteX4255" fmla="*/ 774383 w 5171122"/>
              <a:gd name="connsiteY4255" fmla="*/ 1992490 h 2863886"/>
              <a:gd name="connsiteX4256" fmla="*/ 775335 w 5171122"/>
              <a:gd name="connsiteY4256" fmla="*/ 1992490 h 2863886"/>
              <a:gd name="connsiteX4257" fmla="*/ 777240 w 5171122"/>
              <a:gd name="connsiteY4257" fmla="*/ 1992490 h 2863886"/>
              <a:gd name="connsiteX4258" fmla="*/ 779145 w 5171122"/>
              <a:gd name="connsiteY4258" fmla="*/ 1992490 h 2863886"/>
              <a:gd name="connsiteX4259" fmla="*/ 781050 w 5171122"/>
              <a:gd name="connsiteY4259" fmla="*/ 1992490 h 2863886"/>
              <a:gd name="connsiteX4260" fmla="*/ 782003 w 5171122"/>
              <a:gd name="connsiteY4260" fmla="*/ 1992490 h 2863886"/>
              <a:gd name="connsiteX4261" fmla="*/ 783908 w 5171122"/>
              <a:gd name="connsiteY4261" fmla="*/ 1991537 h 2863886"/>
              <a:gd name="connsiteX4262" fmla="*/ 785813 w 5171122"/>
              <a:gd name="connsiteY4262" fmla="*/ 1990585 h 2863886"/>
              <a:gd name="connsiteX4263" fmla="*/ 787718 w 5171122"/>
              <a:gd name="connsiteY4263" fmla="*/ 1989632 h 2863886"/>
              <a:gd name="connsiteX4264" fmla="*/ 788670 w 5171122"/>
              <a:gd name="connsiteY4264" fmla="*/ 1989632 h 2863886"/>
              <a:gd name="connsiteX4265" fmla="*/ 789623 w 5171122"/>
              <a:gd name="connsiteY4265" fmla="*/ 1988680 h 2863886"/>
              <a:gd name="connsiteX4266" fmla="*/ 790575 w 5171122"/>
              <a:gd name="connsiteY4266" fmla="*/ 1987727 h 2863886"/>
              <a:gd name="connsiteX4267" fmla="*/ 791528 w 5171122"/>
              <a:gd name="connsiteY4267" fmla="*/ 1986775 h 2863886"/>
              <a:gd name="connsiteX4268" fmla="*/ 792480 w 5171122"/>
              <a:gd name="connsiteY4268" fmla="*/ 1985822 h 2863886"/>
              <a:gd name="connsiteX4269" fmla="*/ 793433 w 5171122"/>
              <a:gd name="connsiteY4269" fmla="*/ 1984870 h 2863886"/>
              <a:gd name="connsiteX4270" fmla="*/ 794385 w 5171122"/>
              <a:gd name="connsiteY4270" fmla="*/ 1983917 h 2863886"/>
              <a:gd name="connsiteX4271" fmla="*/ 795338 w 5171122"/>
              <a:gd name="connsiteY4271" fmla="*/ 1982965 h 2863886"/>
              <a:gd name="connsiteX4272" fmla="*/ 796290 w 5171122"/>
              <a:gd name="connsiteY4272" fmla="*/ 1982012 h 2863886"/>
              <a:gd name="connsiteX4273" fmla="*/ 797243 w 5171122"/>
              <a:gd name="connsiteY4273" fmla="*/ 1981060 h 2863886"/>
              <a:gd name="connsiteX4274" fmla="*/ 797243 w 5171122"/>
              <a:gd name="connsiteY4274" fmla="*/ 1980107 h 2863886"/>
              <a:gd name="connsiteX4275" fmla="*/ 798195 w 5171122"/>
              <a:gd name="connsiteY4275" fmla="*/ 1978202 h 2863886"/>
              <a:gd name="connsiteX4276" fmla="*/ 799148 w 5171122"/>
              <a:gd name="connsiteY4276" fmla="*/ 1976297 h 2863886"/>
              <a:gd name="connsiteX4277" fmla="*/ 800100 w 5171122"/>
              <a:gd name="connsiteY4277" fmla="*/ 1974392 h 2863886"/>
              <a:gd name="connsiteX4278" fmla="*/ 800100 w 5171122"/>
              <a:gd name="connsiteY4278" fmla="*/ 1972487 h 2863886"/>
              <a:gd name="connsiteX4279" fmla="*/ 800100 w 5171122"/>
              <a:gd name="connsiteY4279" fmla="*/ 1972487 h 2863886"/>
              <a:gd name="connsiteX4280" fmla="*/ 999173 w 5171122"/>
              <a:gd name="connsiteY4280" fmla="*/ 1972487 h 2863886"/>
              <a:gd name="connsiteX4281" fmla="*/ 999173 w 5171122"/>
              <a:gd name="connsiteY4281" fmla="*/ 1972487 h 2863886"/>
              <a:gd name="connsiteX4282" fmla="*/ 999173 w 5171122"/>
              <a:gd name="connsiteY4282" fmla="*/ 1974392 h 2863886"/>
              <a:gd name="connsiteX4283" fmla="*/ 1000125 w 5171122"/>
              <a:gd name="connsiteY4283" fmla="*/ 1976297 h 2863886"/>
              <a:gd name="connsiteX4284" fmla="*/ 1001078 w 5171122"/>
              <a:gd name="connsiteY4284" fmla="*/ 1978202 h 2863886"/>
              <a:gd name="connsiteX4285" fmla="*/ 1002030 w 5171122"/>
              <a:gd name="connsiteY4285" fmla="*/ 1980107 h 2863886"/>
              <a:gd name="connsiteX4286" fmla="*/ 1002030 w 5171122"/>
              <a:gd name="connsiteY4286" fmla="*/ 1981060 h 2863886"/>
              <a:gd name="connsiteX4287" fmla="*/ 1002983 w 5171122"/>
              <a:gd name="connsiteY4287" fmla="*/ 1982012 h 2863886"/>
              <a:gd name="connsiteX4288" fmla="*/ 1003935 w 5171122"/>
              <a:gd name="connsiteY4288" fmla="*/ 1982965 h 2863886"/>
              <a:gd name="connsiteX4289" fmla="*/ 1004888 w 5171122"/>
              <a:gd name="connsiteY4289" fmla="*/ 1983917 h 2863886"/>
              <a:gd name="connsiteX4290" fmla="*/ 1005840 w 5171122"/>
              <a:gd name="connsiteY4290" fmla="*/ 1984870 h 2863886"/>
              <a:gd name="connsiteX4291" fmla="*/ 1006793 w 5171122"/>
              <a:gd name="connsiteY4291" fmla="*/ 1985822 h 2863886"/>
              <a:gd name="connsiteX4292" fmla="*/ 1007745 w 5171122"/>
              <a:gd name="connsiteY4292" fmla="*/ 1986775 h 2863886"/>
              <a:gd name="connsiteX4293" fmla="*/ 1008698 w 5171122"/>
              <a:gd name="connsiteY4293" fmla="*/ 1987727 h 2863886"/>
              <a:gd name="connsiteX4294" fmla="*/ 1009650 w 5171122"/>
              <a:gd name="connsiteY4294" fmla="*/ 1988680 h 2863886"/>
              <a:gd name="connsiteX4295" fmla="*/ 1010603 w 5171122"/>
              <a:gd name="connsiteY4295" fmla="*/ 1989632 h 2863886"/>
              <a:gd name="connsiteX4296" fmla="*/ 1011555 w 5171122"/>
              <a:gd name="connsiteY4296" fmla="*/ 1989632 h 2863886"/>
              <a:gd name="connsiteX4297" fmla="*/ 1013460 w 5171122"/>
              <a:gd name="connsiteY4297" fmla="*/ 1990585 h 2863886"/>
              <a:gd name="connsiteX4298" fmla="*/ 1015365 w 5171122"/>
              <a:gd name="connsiteY4298" fmla="*/ 1991537 h 2863886"/>
              <a:gd name="connsiteX4299" fmla="*/ 1017270 w 5171122"/>
              <a:gd name="connsiteY4299" fmla="*/ 1992490 h 2863886"/>
              <a:gd name="connsiteX4300" fmla="*/ 1018223 w 5171122"/>
              <a:gd name="connsiteY4300" fmla="*/ 1992490 h 2863886"/>
              <a:gd name="connsiteX4301" fmla="*/ 1020128 w 5171122"/>
              <a:gd name="connsiteY4301" fmla="*/ 1992490 h 2863886"/>
              <a:gd name="connsiteX4302" fmla="*/ 1022033 w 5171122"/>
              <a:gd name="connsiteY4302" fmla="*/ 1992490 h 2863886"/>
              <a:gd name="connsiteX4303" fmla="*/ 1023938 w 5171122"/>
              <a:gd name="connsiteY4303" fmla="*/ 1992490 h 2863886"/>
              <a:gd name="connsiteX4304" fmla="*/ 1024890 w 5171122"/>
              <a:gd name="connsiteY4304" fmla="*/ 1992490 h 2863886"/>
              <a:gd name="connsiteX4305" fmla="*/ 1025843 w 5171122"/>
              <a:gd name="connsiteY4305" fmla="*/ 1992490 h 2863886"/>
              <a:gd name="connsiteX4306" fmla="*/ 1027748 w 5171122"/>
              <a:gd name="connsiteY4306" fmla="*/ 1992490 h 2863886"/>
              <a:gd name="connsiteX4307" fmla="*/ 1029653 w 5171122"/>
              <a:gd name="connsiteY4307" fmla="*/ 1992490 h 2863886"/>
              <a:gd name="connsiteX4308" fmla="*/ 1031558 w 5171122"/>
              <a:gd name="connsiteY4308" fmla="*/ 1992490 h 2863886"/>
              <a:gd name="connsiteX4309" fmla="*/ 1033463 w 5171122"/>
              <a:gd name="connsiteY4309" fmla="*/ 1992490 h 2863886"/>
              <a:gd name="connsiteX4310" fmla="*/ 1033463 w 5171122"/>
              <a:gd name="connsiteY4310" fmla="*/ 1992490 h 2863886"/>
              <a:gd name="connsiteX4311" fmla="*/ 1132523 w 5171122"/>
              <a:gd name="connsiteY4311" fmla="*/ 2164892 h 2863886"/>
              <a:gd name="connsiteX4312" fmla="*/ 1132523 w 5171122"/>
              <a:gd name="connsiteY4312" fmla="*/ 2164892 h 2863886"/>
              <a:gd name="connsiteX4313" fmla="*/ 1131570 w 5171122"/>
              <a:gd name="connsiteY4313" fmla="*/ 2165845 h 2863886"/>
              <a:gd name="connsiteX4314" fmla="*/ 1130618 w 5171122"/>
              <a:gd name="connsiteY4314" fmla="*/ 2166797 h 2863886"/>
              <a:gd name="connsiteX4315" fmla="*/ 1129665 w 5171122"/>
              <a:gd name="connsiteY4315" fmla="*/ 2167750 h 2863886"/>
              <a:gd name="connsiteX4316" fmla="*/ 1128713 w 5171122"/>
              <a:gd name="connsiteY4316" fmla="*/ 2168702 h 2863886"/>
              <a:gd name="connsiteX4317" fmla="*/ 1127760 w 5171122"/>
              <a:gd name="connsiteY4317" fmla="*/ 2169655 h 2863886"/>
              <a:gd name="connsiteX4318" fmla="*/ 1127760 w 5171122"/>
              <a:gd name="connsiteY4318" fmla="*/ 2170607 h 2863886"/>
              <a:gd name="connsiteX4319" fmla="*/ 1126808 w 5171122"/>
              <a:gd name="connsiteY4319" fmla="*/ 2172512 h 2863886"/>
              <a:gd name="connsiteX4320" fmla="*/ 1125855 w 5171122"/>
              <a:gd name="connsiteY4320" fmla="*/ 2174417 h 2863886"/>
              <a:gd name="connsiteX4321" fmla="*/ 1124903 w 5171122"/>
              <a:gd name="connsiteY4321" fmla="*/ 2176322 h 2863886"/>
              <a:gd name="connsiteX4322" fmla="*/ 1124903 w 5171122"/>
              <a:gd name="connsiteY4322" fmla="*/ 2177275 h 2863886"/>
              <a:gd name="connsiteX4323" fmla="*/ 1124903 w 5171122"/>
              <a:gd name="connsiteY4323" fmla="*/ 2179180 h 2863886"/>
              <a:gd name="connsiteX4324" fmla="*/ 1124903 w 5171122"/>
              <a:gd name="connsiteY4324" fmla="*/ 2181085 h 2863886"/>
              <a:gd name="connsiteX4325" fmla="*/ 1124903 w 5171122"/>
              <a:gd name="connsiteY4325" fmla="*/ 2182990 h 2863886"/>
              <a:gd name="connsiteX4326" fmla="*/ 1124903 w 5171122"/>
              <a:gd name="connsiteY4326" fmla="*/ 2183942 h 2863886"/>
              <a:gd name="connsiteX4327" fmla="*/ 1124903 w 5171122"/>
              <a:gd name="connsiteY4327" fmla="*/ 2184895 h 2863886"/>
              <a:gd name="connsiteX4328" fmla="*/ 1124903 w 5171122"/>
              <a:gd name="connsiteY4328" fmla="*/ 2186800 h 2863886"/>
              <a:gd name="connsiteX4329" fmla="*/ 1124903 w 5171122"/>
              <a:gd name="connsiteY4329" fmla="*/ 2188705 h 2863886"/>
              <a:gd name="connsiteX4330" fmla="*/ 1124903 w 5171122"/>
              <a:gd name="connsiteY4330" fmla="*/ 2190610 h 2863886"/>
              <a:gd name="connsiteX4331" fmla="*/ 1124903 w 5171122"/>
              <a:gd name="connsiteY4331" fmla="*/ 2191562 h 2863886"/>
              <a:gd name="connsiteX4332" fmla="*/ 1125855 w 5171122"/>
              <a:gd name="connsiteY4332" fmla="*/ 2193467 h 2863886"/>
              <a:gd name="connsiteX4333" fmla="*/ 1126808 w 5171122"/>
              <a:gd name="connsiteY4333" fmla="*/ 2195372 h 2863886"/>
              <a:gd name="connsiteX4334" fmla="*/ 1127760 w 5171122"/>
              <a:gd name="connsiteY4334" fmla="*/ 2197277 h 2863886"/>
              <a:gd name="connsiteX4335" fmla="*/ 1127760 w 5171122"/>
              <a:gd name="connsiteY4335" fmla="*/ 2198230 h 2863886"/>
              <a:gd name="connsiteX4336" fmla="*/ 1128713 w 5171122"/>
              <a:gd name="connsiteY4336" fmla="*/ 2199182 h 2863886"/>
              <a:gd name="connsiteX4337" fmla="*/ 1129665 w 5171122"/>
              <a:gd name="connsiteY4337" fmla="*/ 2200135 h 2863886"/>
              <a:gd name="connsiteX4338" fmla="*/ 1130618 w 5171122"/>
              <a:gd name="connsiteY4338" fmla="*/ 2201087 h 2863886"/>
              <a:gd name="connsiteX4339" fmla="*/ 1131570 w 5171122"/>
              <a:gd name="connsiteY4339" fmla="*/ 2202040 h 2863886"/>
              <a:gd name="connsiteX4340" fmla="*/ 1132523 w 5171122"/>
              <a:gd name="connsiteY4340" fmla="*/ 2202992 h 2863886"/>
              <a:gd name="connsiteX4341" fmla="*/ 1132523 w 5171122"/>
              <a:gd name="connsiteY4341" fmla="*/ 2202992 h 2863886"/>
              <a:gd name="connsiteX4342" fmla="*/ 1033463 w 5171122"/>
              <a:gd name="connsiteY4342" fmla="*/ 2375395 h 2863886"/>
              <a:gd name="connsiteX4343" fmla="*/ 1033463 w 5171122"/>
              <a:gd name="connsiteY4343" fmla="*/ 2375395 h 2863886"/>
              <a:gd name="connsiteX4344" fmla="*/ 1031558 w 5171122"/>
              <a:gd name="connsiteY4344" fmla="*/ 2375395 h 2863886"/>
              <a:gd name="connsiteX4345" fmla="*/ 1029653 w 5171122"/>
              <a:gd name="connsiteY4345" fmla="*/ 2375395 h 2863886"/>
              <a:gd name="connsiteX4346" fmla="*/ 1027748 w 5171122"/>
              <a:gd name="connsiteY4346" fmla="*/ 2375395 h 2863886"/>
              <a:gd name="connsiteX4347" fmla="*/ 1025843 w 5171122"/>
              <a:gd name="connsiteY4347" fmla="*/ 2375395 h 2863886"/>
              <a:gd name="connsiteX4348" fmla="*/ 1024890 w 5171122"/>
              <a:gd name="connsiteY4348" fmla="*/ 2375395 h 2863886"/>
              <a:gd name="connsiteX4349" fmla="*/ 1023938 w 5171122"/>
              <a:gd name="connsiteY4349" fmla="*/ 2375395 h 2863886"/>
              <a:gd name="connsiteX4350" fmla="*/ 1022033 w 5171122"/>
              <a:gd name="connsiteY4350" fmla="*/ 2375395 h 2863886"/>
              <a:gd name="connsiteX4351" fmla="*/ 1020128 w 5171122"/>
              <a:gd name="connsiteY4351" fmla="*/ 2375395 h 2863886"/>
              <a:gd name="connsiteX4352" fmla="*/ 1018223 w 5171122"/>
              <a:gd name="connsiteY4352" fmla="*/ 2375395 h 2863886"/>
              <a:gd name="connsiteX4353" fmla="*/ 1017270 w 5171122"/>
              <a:gd name="connsiteY4353" fmla="*/ 2375395 h 2863886"/>
              <a:gd name="connsiteX4354" fmla="*/ 1015365 w 5171122"/>
              <a:gd name="connsiteY4354" fmla="*/ 2376347 h 2863886"/>
              <a:gd name="connsiteX4355" fmla="*/ 1013460 w 5171122"/>
              <a:gd name="connsiteY4355" fmla="*/ 2377300 h 2863886"/>
              <a:gd name="connsiteX4356" fmla="*/ 1011555 w 5171122"/>
              <a:gd name="connsiteY4356" fmla="*/ 2378252 h 2863886"/>
              <a:gd name="connsiteX4357" fmla="*/ 1010603 w 5171122"/>
              <a:gd name="connsiteY4357" fmla="*/ 2378252 h 2863886"/>
              <a:gd name="connsiteX4358" fmla="*/ 1009650 w 5171122"/>
              <a:gd name="connsiteY4358" fmla="*/ 2379205 h 2863886"/>
              <a:gd name="connsiteX4359" fmla="*/ 1008698 w 5171122"/>
              <a:gd name="connsiteY4359" fmla="*/ 2380157 h 2863886"/>
              <a:gd name="connsiteX4360" fmla="*/ 1007745 w 5171122"/>
              <a:gd name="connsiteY4360" fmla="*/ 2381110 h 2863886"/>
              <a:gd name="connsiteX4361" fmla="*/ 1006793 w 5171122"/>
              <a:gd name="connsiteY4361" fmla="*/ 2382062 h 2863886"/>
              <a:gd name="connsiteX4362" fmla="*/ 1005840 w 5171122"/>
              <a:gd name="connsiteY4362" fmla="*/ 2383015 h 2863886"/>
              <a:gd name="connsiteX4363" fmla="*/ 1004888 w 5171122"/>
              <a:gd name="connsiteY4363" fmla="*/ 2383967 h 2863886"/>
              <a:gd name="connsiteX4364" fmla="*/ 1003935 w 5171122"/>
              <a:gd name="connsiteY4364" fmla="*/ 2384920 h 2863886"/>
              <a:gd name="connsiteX4365" fmla="*/ 1002983 w 5171122"/>
              <a:gd name="connsiteY4365" fmla="*/ 2385872 h 2863886"/>
              <a:gd name="connsiteX4366" fmla="*/ 1002030 w 5171122"/>
              <a:gd name="connsiteY4366" fmla="*/ 2386825 h 2863886"/>
              <a:gd name="connsiteX4367" fmla="*/ 1002030 w 5171122"/>
              <a:gd name="connsiteY4367" fmla="*/ 2387777 h 2863886"/>
              <a:gd name="connsiteX4368" fmla="*/ 1001078 w 5171122"/>
              <a:gd name="connsiteY4368" fmla="*/ 2389682 h 2863886"/>
              <a:gd name="connsiteX4369" fmla="*/ 1000125 w 5171122"/>
              <a:gd name="connsiteY4369" fmla="*/ 2391587 h 2863886"/>
              <a:gd name="connsiteX4370" fmla="*/ 999173 w 5171122"/>
              <a:gd name="connsiteY4370" fmla="*/ 2393492 h 2863886"/>
              <a:gd name="connsiteX4371" fmla="*/ 999173 w 5171122"/>
              <a:gd name="connsiteY4371" fmla="*/ 2395397 h 2863886"/>
              <a:gd name="connsiteX4372" fmla="*/ 999173 w 5171122"/>
              <a:gd name="connsiteY4372" fmla="*/ 2395397 h 2863886"/>
              <a:gd name="connsiteX4373" fmla="*/ 800100 w 5171122"/>
              <a:gd name="connsiteY4373" fmla="*/ 2395397 h 2863886"/>
              <a:gd name="connsiteX4374" fmla="*/ 425768 w 5171122"/>
              <a:gd name="connsiteY4374" fmla="*/ 2182037 h 2863886"/>
              <a:gd name="connsiteX4375" fmla="*/ 425768 w 5171122"/>
              <a:gd name="connsiteY4375" fmla="*/ 2182037 h 2863886"/>
              <a:gd name="connsiteX4376" fmla="*/ 425768 w 5171122"/>
              <a:gd name="connsiteY4376" fmla="*/ 2180132 h 2863886"/>
              <a:gd name="connsiteX4377" fmla="*/ 424815 w 5171122"/>
              <a:gd name="connsiteY4377" fmla="*/ 2178227 h 2863886"/>
              <a:gd name="connsiteX4378" fmla="*/ 423863 w 5171122"/>
              <a:gd name="connsiteY4378" fmla="*/ 2176322 h 2863886"/>
              <a:gd name="connsiteX4379" fmla="*/ 422910 w 5171122"/>
              <a:gd name="connsiteY4379" fmla="*/ 2174417 h 2863886"/>
              <a:gd name="connsiteX4380" fmla="*/ 422910 w 5171122"/>
              <a:gd name="connsiteY4380" fmla="*/ 2173465 h 2863886"/>
              <a:gd name="connsiteX4381" fmla="*/ 421958 w 5171122"/>
              <a:gd name="connsiteY4381" fmla="*/ 2172512 h 2863886"/>
              <a:gd name="connsiteX4382" fmla="*/ 421005 w 5171122"/>
              <a:gd name="connsiteY4382" fmla="*/ 2171560 h 2863886"/>
              <a:gd name="connsiteX4383" fmla="*/ 420053 w 5171122"/>
              <a:gd name="connsiteY4383" fmla="*/ 2169655 h 2863886"/>
              <a:gd name="connsiteX4384" fmla="*/ 419100 w 5171122"/>
              <a:gd name="connsiteY4384" fmla="*/ 2168702 h 2863886"/>
              <a:gd name="connsiteX4385" fmla="*/ 418148 w 5171122"/>
              <a:gd name="connsiteY4385" fmla="*/ 2167750 h 2863886"/>
              <a:gd name="connsiteX4386" fmla="*/ 417195 w 5171122"/>
              <a:gd name="connsiteY4386" fmla="*/ 2166797 h 2863886"/>
              <a:gd name="connsiteX4387" fmla="*/ 416243 w 5171122"/>
              <a:gd name="connsiteY4387" fmla="*/ 2165845 h 2863886"/>
              <a:gd name="connsiteX4388" fmla="*/ 415290 w 5171122"/>
              <a:gd name="connsiteY4388" fmla="*/ 2164892 h 2863886"/>
              <a:gd name="connsiteX4389" fmla="*/ 414338 w 5171122"/>
              <a:gd name="connsiteY4389" fmla="*/ 2163940 h 2863886"/>
              <a:gd name="connsiteX4390" fmla="*/ 413385 w 5171122"/>
              <a:gd name="connsiteY4390" fmla="*/ 2163940 h 2863886"/>
              <a:gd name="connsiteX4391" fmla="*/ 411480 w 5171122"/>
              <a:gd name="connsiteY4391" fmla="*/ 2162987 h 2863886"/>
              <a:gd name="connsiteX4392" fmla="*/ 409575 w 5171122"/>
              <a:gd name="connsiteY4392" fmla="*/ 2162035 h 2863886"/>
              <a:gd name="connsiteX4393" fmla="*/ 407670 w 5171122"/>
              <a:gd name="connsiteY4393" fmla="*/ 2161082 h 2863886"/>
              <a:gd name="connsiteX4394" fmla="*/ 405765 w 5171122"/>
              <a:gd name="connsiteY4394" fmla="*/ 2161082 h 2863886"/>
              <a:gd name="connsiteX4395" fmla="*/ 403860 w 5171122"/>
              <a:gd name="connsiteY4395" fmla="*/ 2161082 h 2863886"/>
              <a:gd name="connsiteX4396" fmla="*/ 401955 w 5171122"/>
              <a:gd name="connsiteY4396" fmla="*/ 2161082 h 2863886"/>
              <a:gd name="connsiteX4397" fmla="*/ 400050 w 5171122"/>
              <a:gd name="connsiteY4397" fmla="*/ 2161082 h 2863886"/>
              <a:gd name="connsiteX4398" fmla="*/ 399098 w 5171122"/>
              <a:gd name="connsiteY4398" fmla="*/ 2161082 h 2863886"/>
              <a:gd name="connsiteX4399" fmla="*/ 398145 w 5171122"/>
              <a:gd name="connsiteY4399" fmla="*/ 2161082 h 2863886"/>
              <a:gd name="connsiteX4400" fmla="*/ 396240 w 5171122"/>
              <a:gd name="connsiteY4400" fmla="*/ 2161082 h 2863886"/>
              <a:gd name="connsiteX4401" fmla="*/ 394335 w 5171122"/>
              <a:gd name="connsiteY4401" fmla="*/ 2161082 h 2863886"/>
              <a:gd name="connsiteX4402" fmla="*/ 392430 w 5171122"/>
              <a:gd name="connsiteY4402" fmla="*/ 2161082 h 2863886"/>
              <a:gd name="connsiteX4403" fmla="*/ 390525 w 5171122"/>
              <a:gd name="connsiteY4403" fmla="*/ 2161082 h 2863886"/>
              <a:gd name="connsiteX4404" fmla="*/ 390525 w 5171122"/>
              <a:gd name="connsiteY4404" fmla="*/ 2161082 h 2863886"/>
              <a:gd name="connsiteX4405" fmla="*/ 293370 w 5171122"/>
              <a:gd name="connsiteY4405" fmla="*/ 1990585 h 2863886"/>
              <a:gd name="connsiteX4406" fmla="*/ 293370 w 5171122"/>
              <a:gd name="connsiteY4406" fmla="*/ 1990585 h 2863886"/>
              <a:gd name="connsiteX4407" fmla="*/ 294323 w 5171122"/>
              <a:gd name="connsiteY4407" fmla="*/ 1989632 h 2863886"/>
              <a:gd name="connsiteX4408" fmla="*/ 295275 w 5171122"/>
              <a:gd name="connsiteY4408" fmla="*/ 1988680 h 2863886"/>
              <a:gd name="connsiteX4409" fmla="*/ 296228 w 5171122"/>
              <a:gd name="connsiteY4409" fmla="*/ 1987727 h 2863886"/>
              <a:gd name="connsiteX4410" fmla="*/ 297180 w 5171122"/>
              <a:gd name="connsiteY4410" fmla="*/ 1986775 h 2863886"/>
              <a:gd name="connsiteX4411" fmla="*/ 298133 w 5171122"/>
              <a:gd name="connsiteY4411" fmla="*/ 1985822 h 2863886"/>
              <a:gd name="connsiteX4412" fmla="*/ 298133 w 5171122"/>
              <a:gd name="connsiteY4412" fmla="*/ 1984870 h 2863886"/>
              <a:gd name="connsiteX4413" fmla="*/ 299085 w 5171122"/>
              <a:gd name="connsiteY4413" fmla="*/ 1982965 h 2863886"/>
              <a:gd name="connsiteX4414" fmla="*/ 300038 w 5171122"/>
              <a:gd name="connsiteY4414" fmla="*/ 1981060 h 2863886"/>
              <a:gd name="connsiteX4415" fmla="*/ 300990 w 5171122"/>
              <a:gd name="connsiteY4415" fmla="*/ 1979155 h 2863886"/>
              <a:gd name="connsiteX4416" fmla="*/ 300990 w 5171122"/>
              <a:gd name="connsiteY4416" fmla="*/ 1978202 h 2863886"/>
              <a:gd name="connsiteX4417" fmla="*/ 300990 w 5171122"/>
              <a:gd name="connsiteY4417" fmla="*/ 1976297 h 2863886"/>
              <a:gd name="connsiteX4418" fmla="*/ 300990 w 5171122"/>
              <a:gd name="connsiteY4418" fmla="*/ 1974392 h 2863886"/>
              <a:gd name="connsiteX4419" fmla="*/ 300990 w 5171122"/>
              <a:gd name="connsiteY4419" fmla="*/ 1972487 h 2863886"/>
              <a:gd name="connsiteX4420" fmla="*/ 300990 w 5171122"/>
              <a:gd name="connsiteY4420" fmla="*/ 1971535 h 2863886"/>
              <a:gd name="connsiteX4421" fmla="*/ 300990 w 5171122"/>
              <a:gd name="connsiteY4421" fmla="*/ 1970582 h 2863886"/>
              <a:gd name="connsiteX4422" fmla="*/ 300990 w 5171122"/>
              <a:gd name="connsiteY4422" fmla="*/ 1968677 h 2863886"/>
              <a:gd name="connsiteX4423" fmla="*/ 300990 w 5171122"/>
              <a:gd name="connsiteY4423" fmla="*/ 1966772 h 2863886"/>
              <a:gd name="connsiteX4424" fmla="*/ 300990 w 5171122"/>
              <a:gd name="connsiteY4424" fmla="*/ 1964867 h 2863886"/>
              <a:gd name="connsiteX4425" fmla="*/ 300990 w 5171122"/>
              <a:gd name="connsiteY4425" fmla="*/ 1963915 h 2863886"/>
              <a:gd name="connsiteX4426" fmla="*/ 300038 w 5171122"/>
              <a:gd name="connsiteY4426" fmla="*/ 1962010 h 2863886"/>
              <a:gd name="connsiteX4427" fmla="*/ 299085 w 5171122"/>
              <a:gd name="connsiteY4427" fmla="*/ 1960105 h 2863886"/>
              <a:gd name="connsiteX4428" fmla="*/ 298133 w 5171122"/>
              <a:gd name="connsiteY4428" fmla="*/ 1958200 h 2863886"/>
              <a:gd name="connsiteX4429" fmla="*/ 298133 w 5171122"/>
              <a:gd name="connsiteY4429" fmla="*/ 1957247 h 2863886"/>
              <a:gd name="connsiteX4430" fmla="*/ 297180 w 5171122"/>
              <a:gd name="connsiteY4430" fmla="*/ 1956295 h 2863886"/>
              <a:gd name="connsiteX4431" fmla="*/ 296228 w 5171122"/>
              <a:gd name="connsiteY4431" fmla="*/ 1955342 h 2863886"/>
              <a:gd name="connsiteX4432" fmla="*/ 295275 w 5171122"/>
              <a:gd name="connsiteY4432" fmla="*/ 1954390 h 2863886"/>
              <a:gd name="connsiteX4433" fmla="*/ 294323 w 5171122"/>
              <a:gd name="connsiteY4433" fmla="*/ 1953437 h 2863886"/>
              <a:gd name="connsiteX4434" fmla="*/ 293370 w 5171122"/>
              <a:gd name="connsiteY4434" fmla="*/ 1952485 h 2863886"/>
              <a:gd name="connsiteX4435" fmla="*/ 293370 w 5171122"/>
              <a:gd name="connsiteY4435" fmla="*/ 1952485 h 2863886"/>
              <a:gd name="connsiteX4436" fmla="*/ 392430 w 5171122"/>
              <a:gd name="connsiteY4436" fmla="*/ 1780082 h 2863886"/>
              <a:gd name="connsiteX4437" fmla="*/ 392430 w 5171122"/>
              <a:gd name="connsiteY4437" fmla="*/ 1780082 h 2863886"/>
              <a:gd name="connsiteX4438" fmla="*/ 394335 w 5171122"/>
              <a:gd name="connsiteY4438" fmla="*/ 1780082 h 2863886"/>
              <a:gd name="connsiteX4439" fmla="*/ 396240 w 5171122"/>
              <a:gd name="connsiteY4439" fmla="*/ 1780082 h 2863886"/>
              <a:gd name="connsiteX4440" fmla="*/ 398145 w 5171122"/>
              <a:gd name="connsiteY4440" fmla="*/ 1780082 h 2863886"/>
              <a:gd name="connsiteX4441" fmla="*/ 400050 w 5171122"/>
              <a:gd name="connsiteY4441" fmla="*/ 1780082 h 2863886"/>
              <a:gd name="connsiteX4442" fmla="*/ 401003 w 5171122"/>
              <a:gd name="connsiteY4442" fmla="*/ 1780082 h 2863886"/>
              <a:gd name="connsiteX4443" fmla="*/ 401955 w 5171122"/>
              <a:gd name="connsiteY4443" fmla="*/ 1780082 h 2863886"/>
              <a:gd name="connsiteX4444" fmla="*/ 403860 w 5171122"/>
              <a:gd name="connsiteY4444" fmla="*/ 1780082 h 2863886"/>
              <a:gd name="connsiteX4445" fmla="*/ 405765 w 5171122"/>
              <a:gd name="connsiteY4445" fmla="*/ 1780082 h 2863886"/>
              <a:gd name="connsiteX4446" fmla="*/ 407670 w 5171122"/>
              <a:gd name="connsiteY4446" fmla="*/ 1780082 h 2863886"/>
              <a:gd name="connsiteX4447" fmla="*/ 409575 w 5171122"/>
              <a:gd name="connsiteY4447" fmla="*/ 1780082 h 2863886"/>
              <a:gd name="connsiteX4448" fmla="*/ 411480 w 5171122"/>
              <a:gd name="connsiteY4448" fmla="*/ 1779130 h 2863886"/>
              <a:gd name="connsiteX4449" fmla="*/ 413385 w 5171122"/>
              <a:gd name="connsiteY4449" fmla="*/ 1778177 h 2863886"/>
              <a:gd name="connsiteX4450" fmla="*/ 415290 w 5171122"/>
              <a:gd name="connsiteY4450" fmla="*/ 1777225 h 2863886"/>
              <a:gd name="connsiteX4451" fmla="*/ 416243 w 5171122"/>
              <a:gd name="connsiteY4451" fmla="*/ 1777225 h 2863886"/>
              <a:gd name="connsiteX4452" fmla="*/ 417195 w 5171122"/>
              <a:gd name="connsiteY4452" fmla="*/ 1776272 h 2863886"/>
              <a:gd name="connsiteX4453" fmla="*/ 418148 w 5171122"/>
              <a:gd name="connsiteY4453" fmla="*/ 1775320 h 2863886"/>
              <a:gd name="connsiteX4454" fmla="*/ 419100 w 5171122"/>
              <a:gd name="connsiteY4454" fmla="*/ 1774367 h 2863886"/>
              <a:gd name="connsiteX4455" fmla="*/ 420053 w 5171122"/>
              <a:gd name="connsiteY4455" fmla="*/ 1773415 h 2863886"/>
              <a:gd name="connsiteX4456" fmla="*/ 421005 w 5171122"/>
              <a:gd name="connsiteY4456" fmla="*/ 1772462 h 2863886"/>
              <a:gd name="connsiteX4457" fmla="*/ 421958 w 5171122"/>
              <a:gd name="connsiteY4457" fmla="*/ 1771510 h 2863886"/>
              <a:gd name="connsiteX4458" fmla="*/ 422910 w 5171122"/>
              <a:gd name="connsiteY4458" fmla="*/ 1769605 h 2863886"/>
              <a:gd name="connsiteX4459" fmla="*/ 423863 w 5171122"/>
              <a:gd name="connsiteY4459" fmla="*/ 1768652 h 2863886"/>
              <a:gd name="connsiteX4460" fmla="*/ 424815 w 5171122"/>
              <a:gd name="connsiteY4460" fmla="*/ 1767700 h 2863886"/>
              <a:gd name="connsiteX4461" fmla="*/ 424815 w 5171122"/>
              <a:gd name="connsiteY4461" fmla="*/ 1766747 h 2863886"/>
              <a:gd name="connsiteX4462" fmla="*/ 425768 w 5171122"/>
              <a:gd name="connsiteY4462" fmla="*/ 1764842 h 2863886"/>
              <a:gd name="connsiteX4463" fmla="*/ 426720 w 5171122"/>
              <a:gd name="connsiteY4463" fmla="*/ 1762937 h 2863886"/>
              <a:gd name="connsiteX4464" fmla="*/ 427673 w 5171122"/>
              <a:gd name="connsiteY4464" fmla="*/ 1761032 h 2863886"/>
              <a:gd name="connsiteX4465" fmla="*/ 427673 w 5171122"/>
              <a:gd name="connsiteY4465" fmla="*/ 1759127 h 2863886"/>
              <a:gd name="connsiteX4466" fmla="*/ 427673 w 5171122"/>
              <a:gd name="connsiteY4466" fmla="*/ 1759127 h 2863886"/>
              <a:gd name="connsiteX4467" fmla="*/ 626745 w 5171122"/>
              <a:gd name="connsiteY4467" fmla="*/ 1759127 h 2863886"/>
              <a:gd name="connsiteX4468" fmla="*/ 626745 w 5171122"/>
              <a:gd name="connsiteY4468" fmla="*/ 1759127 h 2863886"/>
              <a:gd name="connsiteX4469" fmla="*/ 626745 w 5171122"/>
              <a:gd name="connsiteY4469" fmla="*/ 1761032 h 2863886"/>
              <a:gd name="connsiteX4470" fmla="*/ 627698 w 5171122"/>
              <a:gd name="connsiteY4470" fmla="*/ 1762937 h 2863886"/>
              <a:gd name="connsiteX4471" fmla="*/ 628650 w 5171122"/>
              <a:gd name="connsiteY4471" fmla="*/ 1764842 h 2863886"/>
              <a:gd name="connsiteX4472" fmla="*/ 629603 w 5171122"/>
              <a:gd name="connsiteY4472" fmla="*/ 1766747 h 2863886"/>
              <a:gd name="connsiteX4473" fmla="*/ 629603 w 5171122"/>
              <a:gd name="connsiteY4473" fmla="*/ 1767700 h 2863886"/>
              <a:gd name="connsiteX4474" fmla="*/ 630555 w 5171122"/>
              <a:gd name="connsiteY4474" fmla="*/ 1768652 h 2863886"/>
              <a:gd name="connsiteX4475" fmla="*/ 631508 w 5171122"/>
              <a:gd name="connsiteY4475" fmla="*/ 1769605 h 2863886"/>
              <a:gd name="connsiteX4476" fmla="*/ 632460 w 5171122"/>
              <a:gd name="connsiteY4476" fmla="*/ 1770557 h 2863886"/>
              <a:gd name="connsiteX4477" fmla="*/ 633413 w 5171122"/>
              <a:gd name="connsiteY4477" fmla="*/ 1771510 h 2863886"/>
              <a:gd name="connsiteX4478" fmla="*/ 634365 w 5171122"/>
              <a:gd name="connsiteY4478" fmla="*/ 1772462 h 2863886"/>
              <a:gd name="connsiteX4479" fmla="*/ 635318 w 5171122"/>
              <a:gd name="connsiteY4479" fmla="*/ 1773415 h 2863886"/>
              <a:gd name="connsiteX4480" fmla="*/ 636270 w 5171122"/>
              <a:gd name="connsiteY4480" fmla="*/ 1774367 h 2863886"/>
              <a:gd name="connsiteX4481" fmla="*/ 637223 w 5171122"/>
              <a:gd name="connsiteY4481" fmla="*/ 1775320 h 2863886"/>
              <a:gd name="connsiteX4482" fmla="*/ 638175 w 5171122"/>
              <a:gd name="connsiteY4482" fmla="*/ 1776272 h 2863886"/>
              <a:gd name="connsiteX4483" fmla="*/ 639128 w 5171122"/>
              <a:gd name="connsiteY4483" fmla="*/ 1776272 h 2863886"/>
              <a:gd name="connsiteX4484" fmla="*/ 641033 w 5171122"/>
              <a:gd name="connsiteY4484" fmla="*/ 1777225 h 2863886"/>
              <a:gd name="connsiteX4485" fmla="*/ 642938 w 5171122"/>
              <a:gd name="connsiteY4485" fmla="*/ 1778177 h 2863886"/>
              <a:gd name="connsiteX4486" fmla="*/ 644843 w 5171122"/>
              <a:gd name="connsiteY4486" fmla="*/ 1779130 h 2863886"/>
              <a:gd name="connsiteX4487" fmla="*/ 646748 w 5171122"/>
              <a:gd name="connsiteY4487" fmla="*/ 1779130 h 2863886"/>
              <a:gd name="connsiteX4488" fmla="*/ 648653 w 5171122"/>
              <a:gd name="connsiteY4488" fmla="*/ 1779130 h 2863886"/>
              <a:gd name="connsiteX4489" fmla="*/ 650558 w 5171122"/>
              <a:gd name="connsiteY4489" fmla="*/ 1779130 h 2863886"/>
              <a:gd name="connsiteX4490" fmla="*/ 652463 w 5171122"/>
              <a:gd name="connsiteY4490" fmla="*/ 1779130 h 2863886"/>
              <a:gd name="connsiteX4491" fmla="*/ 653415 w 5171122"/>
              <a:gd name="connsiteY4491" fmla="*/ 1779130 h 2863886"/>
              <a:gd name="connsiteX4492" fmla="*/ 654368 w 5171122"/>
              <a:gd name="connsiteY4492" fmla="*/ 1779130 h 2863886"/>
              <a:gd name="connsiteX4493" fmla="*/ 656273 w 5171122"/>
              <a:gd name="connsiteY4493" fmla="*/ 1779130 h 2863886"/>
              <a:gd name="connsiteX4494" fmla="*/ 658178 w 5171122"/>
              <a:gd name="connsiteY4494" fmla="*/ 1779130 h 2863886"/>
              <a:gd name="connsiteX4495" fmla="*/ 660083 w 5171122"/>
              <a:gd name="connsiteY4495" fmla="*/ 1779130 h 2863886"/>
              <a:gd name="connsiteX4496" fmla="*/ 661988 w 5171122"/>
              <a:gd name="connsiteY4496" fmla="*/ 1779130 h 2863886"/>
              <a:gd name="connsiteX4497" fmla="*/ 661988 w 5171122"/>
              <a:gd name="connsiteY4497" fmla="*/ 1779130 h 2863886"/>
              <a:gd name="connsiteX4498" fmla="*/ 757238 w 5171122"/>
              <a:gd name="connsiteY4498" fmla="*/ 1952485 h 2863886"/>
              <a:gd name="connsiteX4499" fmla="*/ 757238 w 5171122"/>
              <a:gd name="connsiteY4499" fmla="*/ 1952485 h 2863886"/>
              <a:gd name="connsiteX4500" fmla="*/ 756285 w 5171122"/>
              <a:gd name="connsiteY4500" fmla="*/ 1953437 h 2863886"/>
              <a:gd name="connsiteX4501" fmla="*/ 755333 w 5171122"/>
              <a:gd name="connsiteY4501" fmla="*/ 1954390 h 2863886"/>
              <a:gd name="connsiteX4502" fmla="*/ 754380 w 5171122"/>
              <a:gd name="connsiteY4502" fmla="*/ 1955342 h 2863886"/>
              <a:gd name="connsiteX4503" fmla="*/ 753428 w 5171122"/>
              <a:gd name="connsiteY4503" fmla="*/ 1956295 h 2863886"/>
              <a:gd name="connsiteX4504" fmla="*/ 752475 w 5171122"/>
              <a:gd name="connsiteY4504" fmla="*/ 1957247 h 2863886"/>
              <a:gd name="connsiteX4505" fmla="*/ 752475 w 5171122"/>
              <a:gd name="connsiteY4505" fmla="*/ 1958200 h 2863886"/>
              <a:gd name="connsiteX4506" fmla="*/ 751523 w 5171122"/>
              <a:gd name="connsiteY4506" fmla="*/ 1960105 h 2863886"/>
              <a:gd name="connsiteX4507" fmla="*/ 750570 w 5171122"/>
              <a:gd name="connsiteY4507" fmla="*/ 1962010 h 2863886"/>
              <a:gd name="connsiteX4508" fmla="*/ 749618 w 5171122"/>
              <a:gd name="connsiteY4508" fmla="*/ 1963915 h 2863886"/>
              <a:gd name="connsiteX4509" fmla="*/ 749618 w 5171122"/>
              <a:gd name="connsiteY4509" fmla="*/ 1964867 h 2863886"/>
              <a:gd name="connsiteX4510" fmla="*/ 749618 w 5171122"/>
              <a:gd name="connsiteY4510" fmla="*/ 1966772 h 2863886"/>
              <a:gd name="connsiteX4511" fmla="*/ 749618 w 5171122"/>
              <a:gd name="connsiteY4511" fmla="*/ 1968677 h 2863886"/>
              <a:gd name="connsiteX4512" fmla="*/ 749618 w 5171122"/>
              <a:gd name="connsiteY4512" fmla="*/ 1970582 h 2863886"/>
              <a:gd name="connsiteX4513" fmla="*/ 749618 w 5171122"/>
              <a:gd name="connsiteY4513" fmla="*/ 1971535 h 2863886"/>
              <a:gd name="connsiteX4514" fmla="*/ 749618 w 5171122"/>
              <a:gd name="connsiteY4514" fmla="*/ 1972487 h 2863886"/>
              <a:gd name="connsiteX4515" fmla="*/ 749618 w 5171122"/>
              <a:gd name="connsiteY4515" fmla="*/ 1974392 h 2863886"/>
              <a:gd name="connsiteX4516" fmla="*/ 749618 w 5171122"/>
              <a:gd name="connsiteY4516" fmla="*/ 1976297 h 2863886"/>
              <a:gd name="connsiteX4517" fmla="*/ 749618 w 5171122"/>
              <a:gd name="connsiteY4517" fmla="*/ 1978202 h 2863886"/>
              <a:gd name="connsiteX4518" fmla="*/ 749618 w 5171122"/>
              <a:gd name="connsiteY4518" fmla="*/ 1979155 h 2863886"/>
              <a:gd name="connsiteX4519" fmla="*/ 750570 w 5171122"/>
              <a:gd name="connsiteY4519" fmla="*/ 1981060 h 2863886"/>
              <a:gd name="connsiteX4520" fmla="*/ 751523 w 5171122"/>
              <a:gd name="connsiteY4520" fmla="*/ 1982965 h 2863886"/>
              <a:gd name="connsiteX4521" fmla="*/ 752475 w 5171122"/>
              <a:gd name="connsiteY4521" fmla="*/ 1984870 h 2863886"/>
              <a:gd name="connsiteX4522" fmla="*/ 752475 w 5171122"/>
              <a:gd name="connsiteY4522" fmla="*/ 1985822 h 2863886"/>
              <a:gd name="connsiteX4523" fmla="*/ 753428 w 5171122"/>
              <a:gd name="connsiteY4523" fmla="*/ 1986775 h 2863886"/>
              <a:gd name="connsiteX4524" fmla="*/ 754380 w 5171122"/>
              <a:gd name="connsiteY4524" fmla="*/ 1987727 h 2863886"/>
              <a:gd name="connsiteX4525" fmla="*/ 755333 w 5171122"/>
              <a:gd name="connsiteY4525" fmla="*/ 1988680 h 2863886"/>
              <a:gd name="connsiteX4526" fmla="*/ 756285 w 5171122"/>
              <a:gd name="connsiteY4526" fmla="*/ 1989632 h 2863886"/>
              <a:gd name="connsiteX4527" fmla="*/ 757238 w 5171122"/>
              <a:gd name="connsiteY4527" fmla="*/ 1990585 h 2863886"/>
              <a:gd name="connsiteX4528" fmla="*/ 757238 w 5171122"/>
              <a:gd name="connsiteY4528" fmla="*/ 1990585 h 2863886"/>
              <a:gd name="connsiteX4529" fmla="*/ 658178 w 5171122"/>
              <a:gd name="connsiteY4529" fmla="*/ 2162987 h 2863886"/>
              <a:gd name="connsiteX4530" fmla="*/ 658178 w 5171122"/>
              <a:gd name="connsiteY4530" fmla="*/ 2162987 h 2863886"/>
              <a:gd name="connsiteX4531" fmla="*/ 656273 w 5171122"/>
              <a:gd name="connsiteY4531" fmla="*/ 2162987 h 2863886"/>
              <a:gd name="connsiteX4532" fmla="*/ 654368 w 5171122"/>
              <a:gd name="connsiteY4532" fmla="*/ 2162987 h 2863886"/>
              <a:gd name="connsiteX4533" fmla="*/ 652463 w 5171122"/>
              <a:gd name="connsiteY4533" fmla="*/ 2162987 h 2863886"/>
              <a:gd name="connsiteX4534" fmla="*/ 650558 w 5171122"/>
              <a:gd name="connsiteY4534" fmla="*/ 2162987 h 2863886"/>
              <a:gd name="connsiteX4535" fmla="*/ 649605 w 5171122"/>
              <a:gd name="connsiteY4535" fmla="*/ 2162987 h 2863886"/>
              <a:gd name="connsiteX4536" fmla="*/ 648653 w 5171122"/>
              <a:gd name="connsiteY4536" fmla="*/ 2162987 h 2863886"/>
              <a:gd name="connsiteX4537" fmla="*/ 646748 w 5171122"/>
              <a:gd name="connsiteY4537" fmla="*/ 2162987 h 2863886"/>
              <a:gd name="connsiteX4538" fmla="*/ 644843 w 5171122"/>
              <a:gd name="connsiteY4538" fmla="*/ 2162987 h 2863886"/>
              <a:gd name="connsiteX4539" fmla="*/ 642938 w 5171122"/>
              <a:gd name="connsiteY4539" fmla="*/ 2162987 h 2863886"/>
              <a:gd name="connsiteX4540" fmla="*/ 641033 w 5171122"/>
              <a:gd name="connsiteY4540" fmla="*/ 2162987 h 2863886"/>
              <a:gd name="connsiteX4541" fmla="*/ 639128 w 5171122"/>
              <a:gd name="connsiteY4541" fmla="*/ 2163940 h 2863886"/>
              <a:gd name="connsiteX4542" fmla="*/ 637223 w 5171122"/>
              <a:gd name="connsiteY4542" fmla="*/ 2164892 h 2863886"/>
              <a:gd name="connsiteX4543" fmla="*/ 635318 w 5171122"/>
              <a:gd name="connsiteY4543" fmla="*/ 2165845 h 2863886"/>
              <a:gd name="connsiteX4544" fmla="*/ 634365 w 5171122"/>
              <a:gd name="connsiteY4544" fmla="*/ 2165845 h 2863886"/>
              <a:gd name="connsiteX4545" fmla="*/ 633413 w 5171122"/>
              <a:gd name="connsiteY4545" fmla="*/ 2166797 h 2863886"/>
              <a:gd name="connsiteX4546" fmla="*/ 632460 w 5171122"/>
              <a:gd name="connsiteY4546" fmla="*/ 2167750 h 2863886"/>
              <a:gd name="connsiteX4547" fmla="*/ 631508 w 5171122"/>
              <a:gd name="connsiteY4547" fmla="*/ 2168702 h 2863886"/>
              <a:gd name="connsiteX4548" fmla="*/ 630555 w 5171122"/>
              <a:gd name="connsiteY4548" fmla="*/ 2169655 h 2863886"/>
              <a:gd name="connsiteX4549" fmla="*/ 629603 w 5171122"/>
              <a:gd name="connsiteY4549" fmla="*/ 2170607 h 2863886"/>
              <a:gd name="connsiteX4550" fmla="*/ 628650 w 5171122"/>
              <a:gd name="connsiteY4550" fmla="*/ 2171560 h 2863886"/>
              <a:gd name="connsiteX4551" fmla="*/ 627698 w 5171122"/>
              <a:gd name="connsiteY4551" fmla="*/ 2172512 h 2863886"/>
              <a:gd name="connsiteX4552" fmla="*/ 626745 w 5171122"/>
              <a:gd name="connsiteY4552" fmla="*/ 2173465 h 2863886"/>
              <a:gd name="connsiteX4553" fmla="*/ 625793 w 5171122"/>
              <a:gd name="connsiteY4553" fmla="*/ 2174417 h 2863886"/>
              <a:gd name="connsiteX4554" fmla="*/ 625793 w 5171122"/>
              <a:gd name="connsiteY4554" fmla="*/ 2175370 h 2863886"/>
              <a:gd name="connsiteX4555" fmla="*/ 624840 w 5171122"/>
              <a:gd name="connsiteY4555" fmla="*/ 2177275 h 2863886"/>
              <a:gd name="connsiteX4556" fmla="*/ 623888 w 5171122"/>
              <a:gd name="connsiteY4556" fmla="*/ 2179180 h 2863886"/>
              <a:gd name="connsiteX4557" fmla="*/ 622935 w 5171122"/>
              <a:gd name="connsiteY4557" fmla="*/ 2181085 h 2863886"/>
              <a:gd name="connsiteX4558" fmla="*/ 622935 w 5171122"/>
              <a:gd name="connsiteY4558" fmla="*/ 2182990 h 2863886"/>
              <a:gd name="connsiteX4559" fmla="*/ 622935 w 5171122"/>
              <a:gd name="connsiteY4559" fmla="*/ 2182990 h 2863886"/>
              <a:gd name="connsiteX4560" fmla="*/ 425768 w 5171122"/>
              <a:gd name="connsiteY4560" fmla="*/ 2182990 h 2863886"/>
              <a:gd name="connsiteX4561" fmla="*/ 293370 w 5171122"/>
              <a:gd name="connsiteY4561" fmla="*/ 1558150 h 2863886"/>
              <a:gd name="connsiteX4562" fmla="*/ 294323 w 5171122"/>
              <a:gd name="connsiteY4562" fmla="*/ 1557197 h 2863886"/>
              <a:gd name="connsiteX4563" fmla="*/ 295275 w 5171122"/>
              <a:gd name="connsiteY4563" fmla="*/ 1556245 h 2863886"/>
              <a:gd name="connsiteX4564" fmla="*/ 296228 w 5171122"/>
              <a:gd name="connsiteY4564" fmla="*/ 1555292 h 2863886"/>
              <a:gd name="connsiteX4565" fmla="*/ 297180 w 5171122"/>
              <a:gd name="connsiteY4565" fmla="*/ 1554340 h 2863886"/>
              <a:gd name="connsiteX4566" fmla="*/ 298133 w 5171122"/>
              <a:gd name="connsiteY4566" fmla="*/ 1553387 h 2863886"/>
              <a:gd name="connsiteX4567" fmla="*/ 298133 w 5171122"/>
              <a:gd name="connsiteY4567" fmla="*/ 1552435 h 2863886"/>
              <a:gd name="connsiteX4568" fmla="*/ 299085 w 5171122"/>
              <a:gd name="connsiteY4568" fmla="*/ 1550530 h 2863886"/>
              <a:gd name="connsiteX4569" fmla="*/ 300038 w 5171122"/>
              <a:gd name="connsiteY4569" fmla="*/ 1548625 h 2863886"/>
              <a:gd name="connsiteX4570" fmla="*/ 300990 w 5171122"/>
              <a:gd name="connsiteY4570" fmla="*/ 1546720 h 2863886"/>
              <a:gd name="connsiteX4571" fmla="*/ 300990 w 5171122"/>
              <a:gd name="connsiteY4571" fmla="*/ 1545767 h 2863886"/>
              <a:gd name="connsiteX4572" fmla="*/ 300990 w 5171122"/>
              <a:gd name="connsiteY4572" fmla="*/ 1543862 h 2863886"/>
              <a:gd name="connsiteX4573" fmla="*/ 300990 w 5171122"/>
              <a:gd name="connsiteY4573" fmla="*/ 1541957 h 2863886"/>
              <a:gd name="connsiteX4574" fmla="*/ 300990 w 5171122"/>
              <a:gd name="connsiteY4574" fmla="*/ 1540052 h 2863886"/>
              <a:gd name="connsiteX4575" fmla="*/ 300990 w 5171122"/>
              <a:gd name="connsiteY4575" fmla="*/ 1539100 h 2863886"/>
              <a:gd name="connsiteX4576" fmla="*/ 300990 w 5171122"/>
              <a:gd name="connsiteY4576" fmla="*/ 1538147 h 2863886"/>
              <a:gd name="connsiteX4577" fmla="*/ 300990 w 5171122"/>
              <a:gd name="connsiteY4577" fmla="*/ 1536242 h 2863886"/>
              <a:gd name="connsiteX4578" fmla="*/ 300990 w 5171122"/>
              <a:gd name="connsiteY4578" fmla="*/ 1534337 h 2863886"/>
              <a:gd name="connsiteX4579" fmla="*/ 300990 w 5171122"/>
              <a:gd name="connsiteY4579" fmla="*/ 1532432 h 2863886"/>
              <a:gd name="connsiteX4580" fmla="*/ 300990 w 5171122"/>
              <a:gd name="connsiteY4580" fmla="*/ 1531480 h 2863886"/>
              <a:gd name="connsiteX4581" fmla="*/ 300038 w 5171122"/>
              <a:gd name="connsiteY4581" fmla="*/ 1529575 h 2863886"/>
              <a:gd name="connsiteX4582" fmla="*/ 299085 w 5171122"/>
              <a:gd name="connsiteY4582" fmla="*/ 1527670 h 2863886"/>
              <a:gd name="connsiteX4583" fmla="*/ 298133 w 5171122"/>
              <a:gd name="connsiteY4583" fmla="*/ 1525765 h 2863886"/>
              <a:gd name="connsiteX4584" fmla="*/ 298133 w 5171122"/>
              <a:gd name="connsiteY4584" fmla="*/ 1524812 h 2863886"/>
              <a:gd name="connsiteX4585" fmla="*/ 297180 w 5171122"/>
              <a:gd name="connsiteY4585" fmla="*/ 1523860 h 2863886"/>
              <a:gd name="connsiteX4586" fmla="*/ 296228 w 5171122"/>
              <a:gd name="connsiteY4586" fmla="*/ 1522907 h 2863886"/>
              <a:gd name="connsiteX4587" fmla="*/ 295275 w 5171122"/>
              <a:gd name="connsiteY4587" fmla="*/ 1521955 h 2863886"/>
              <a:gd name="connsiteX4588" fmla="*/ 294323 w 5171122"/>
              <a:gd name="connsiteY4588" fmla="*/ 1521002 h 2863886"/>
              <a:gd name="connsiteX4589" fmla="*/ 293370 w 5171122"/>
              <a:gd name="connsiteY4589" fmla="*/ 1520050 h 2863886"/>
              <a:gd name="connsiteX4590" fmla="*/ 293370 w 5171122"/>
              <a:gd name="connsiteY4590" fmla="*/ 1520050 h 2863886"/>
              <a:gd name="connsiteX4591" fmla="*/ 392430 w 5171122"/>
              <a:gd name="connsiteY4591" fmla="*/ 1347647 h 2863886"/>
              <a:gd name="connsiteX4592" fmla="*/ 393383 w 5171122"/>
              <a:gd name="connsiteY4592" fmla="*/ 1347647 h 2863886"/>
              <a:gd name="connsiteX4593" fmla="*/ 396240 w 5171122"/>
              <a:gd name="connsiteY4593" fmla="*/ 1348600 h 2863886"/>
              <a:gd name="connsiteX4594" fmla="*/ 399098 w 5171122"/>
              <a:gd name="connsiteY4594" fmla="*/ 1348600 h 2863886"/>
              <a:gd name="connsiteX4595" fmla="*/ 401003 w 5171122"/>
              <a:gd name="connsiteY4595" fmla="*/ 1348600 h 2863886"/>
              <a:gd name="connsiteX4596" fmla="*/ 401955 w 5171122"/>
              <a:gd name="connsiteY4596" fmla="*/ 1348600 h 2863886"/>
              <a:gd name="connsiteX4597" fmla="*/ 404813 w 5171122"/>
              <a:gd name="connsiteY4597" fmla="*/ 1348600 h 2863886"/>
              <a:gd name="connsiteX4598" fmla="*/ 407670 w 5171122"/>
              <a:gd name="connsiteY4598" fmla="*/ 1348600 h 2863886"/>
              <a:gd name="connsiteX4599" fmla="*/ 410528 w 5171122"/>
              <a:gd name="connsiteY4599" fmla="*/ 1347647 h 2863886"/>
              <a:gd name="connsiteX4600" fmla="*/ 413385 w 5171122"/>
              <a:gd name="connsiteY4600" fmla="*/ 1346695 h 2863886"/>
              <a:gd name="connsiteX4601" fmla="*/ 415290 w 5171122"/>
              <a:gd name="connsiteY4601" fmla="*/ 1345742 h 2863886"/>
              <a:gd name="connsiteX4602" fmla="*/ 417195 w 5171122"/>
              <a:gd name="connsiteY4602" fmla="*/ 1344790 h 2863886"/>
              <a:gd name="connsiteX4603" fmla="*/ 419100 w 5171122"/>
              <a:gd name="connsiteY4603" fmla="*/ 1342885 h 2863886"/>
              <a:gd name="connsiteX4604" fmla="*/ 421005 w 5171122"/>
              <a:gd name="connsiteY4604" fmla="*/ 1340980 h 2863886"/>
              <a:gd name="connsiteX4605" fmla="*/ 422910 w 5171122"/>
              <a:gd name="connsiteY4605" fmla="*/ 1339075 h 2863886"/>
              <a:gd name="connsiteX4606" fmla="*/ 424815 w 5171122"/>
              <a:gd name="connsiteY4606" fmla="*/ 1337170 h 2863886"/>
              <a:gd name="connsiteX4607" fmla="*/ 425768 w 5171122"/>
              <a:gd name="connsiteY4607" fmla="*/ 1336217 h 2863886"/>
              <a:gd name="connsiteX4608" fmla="*/ 426720 w 5171122"/>
              <a:gd name="connsiteY4608" fmla="*/ 1335265 h 2863886"/>
              <a:gd name="connsiteX4609" fmla="*/ 427673 w 5171122"/>
              <a:gd name="connsiteY4609" fmla="*/ 1332407 h 2863886"/>
              <a:gd name="connsiteX4610" fmla="*/ 428625 w 5171122"/>
              <a:gd name="connsiteY4610" fmla="*/ 1329550 h 2863886"/>
              <a:gd name="connsiteX4611" fmla="*/ 428625 w 5171122"/>
              <a:gd name="connsiteY4611" fmla="*/ 1328597 h 2863886"/>
              <a:gd name="connsiteX4612" fmla="*/ 627698 w 5171122"/>
              <a:gd name="connsiteY4612" fmla="*/ 1328597 h 2863886"/>
              <a:gd name="connsiteX4613" fmla="*/ 627698 w 5171122"/>
              <a:gd name="connsiteY4613" fmla="*/ 1328597 h 2863886"/>
              <a:gd name="connsiteX4614" fmla="*/ 627698 w 5171122"/>
              <a:gd name="connsiteY4614" fmla="*/ 1330502 h 2863886"/>
              <a:gd name="connsiteX4615" fmla="*/ 628650 w 5171122"/>
              <a:gd name="connsiteY4615" fmla="*/ 1332407 h 2863886"/>
              <a:gd name="connsiteX4616" fmla="*/ 629603 w 5171122"/>
              <a:gd name="connsiteY4616" fmla="*/ 1334312 h 2863886"/>
              <a:gd name="connsiteX4617" fmla="*/ 630555 w 5171122"/>
              <a:gd name="connsiteY4617" fmla="*/ 1336217 h 2863886"/>
              <a:gd name="connsiteX4618" fmla="*/ 630555 w 5171122"/>
              <a:gd name="connsiteY4618" fmla="*/ 1337170 h 2863886"/>
              <a:gd name="connsiteX4619" fmla="*/ 631508 w 5171122"/>
              <a:gd name="connsiteY4619" fmla="*/ 1338122 h 2863886"/>
              <a:gd name="connsiteX4620" fmla="*/ 632460 w 5171122"/>
              <a:gd name="connsiteY4620" fmla="*/ 1339075 h 2863886"/>
              <a:gd name="connsiteX4621" fmla="*/ 633413 w 5171122"/>
              <a:gd name="connsiteY4621" fmla="*/ 1340980 h 2863886"/>
              <a:gd name="connsiteX4622" fmla="*/ 634365 w 5171122"/>
              <a:gd name="connsiteY4622" fmla="*/ 1341932 h 2863886"/>
              <a:gd name="connsiteX4623" fmla="*/ 635318 w 5171122"/>
              <a:gd name="connsiteY4623" fmla="*/ 1342885 h 2863886"/>
              <a:gd name="connsiteX4624" fmla="*/ 636270 w 5171122"/>
              <a:gd name="connsiteY4624" fmla="*/ 1343837 h 2863886"/>
              <a:gd name="connsiteX4625" fmla="*/ 637223 w 5171122"/>
              <a:gd name="connsiteY4625" fmla="*/ 1344790 h 2863886"/>
              <a:gd name="connsiteX4626" fmla="*/ 638175 w 5171122"/>
              <a:gd name="connsiteY4626" fmla="*/ 1345742 h 2863886"/>
              <a:gd name="connsiteX4627" fmla="*/ 639128 w 5171122"/>
              <a:gd name="connsiteY4627" fmla="*/ 1346695 h 2863886"/>
              <a:gd name="connsiteX4628" fmla="*/ 640080 w 5171122"/>
              <a:gd name="connsiteY4628" fmla="*/ 1346695 h 2863886"/>
              <a:gd name="connsiteX4629" fmla="*/ 641985 w 5171122"/>
              <a:gd name="connsiteY4629" fmla="*/ 1347647 h 2863886"/>
              <a:gd name="connsiteX4630" fmla="*/ 643890 w 5171122"/>
              <a:gd name="connsiteY4630" fmla="*/ 1348600 h 2863886"/>
              <a:gd name="connsiteX4631" fmla="*/ 645795 w 5171122"/>
              <a:gd name="connsiteY4631" fmla="*/ 1349552 h 2863886"/>
              <a:gd name="connsiteX4632" fmla="*/ 646748 w 5171122"/>
              <a:gd name="connsiteY4632" fmla="*/ 1349552 h 2863886"/>
              <a:gd name="connsiteX4633" fmla="*/ 648653 w 5171122"/>
              <a:gd name="connsiteY4633" fmla="*/ 1349552 h 2863886"/>
              <a:gd name="connsiteX4634" fmla="*/ 650558 w 5171122"/>
              <a:gd name="connsiteY4634" fmla="*/ 1349552 h 2863886"/>
              <a:gd name="connsiteX4635" fmla="*/ 652463 w 5171122"/>
              <a:gd name="connsiteY4635" fmla="*/ 1349552 h 2863886"/>
              <a:gd name="connsiteX4636" fmla="*/ 653415 w 5171122"/>
              <a:gd name="connsiteY4636" fmla="*/ 1349552 h 2863886"/>
              <a:gd name="connsiteX4637" fmla="*/ 654368 w 5171122"/>
              <a:gd name="connsiteY4637" fmla="*/ 1349552 h 2863886"/>
              <a:gd name="connsiteX4638" fmla="*/ 656273 w 5171122"/>
              <a:gd name="connsiteY4638" fmla="*/ 1349552 h 2863886"/>
              <a:gd name="connsiteX4639" fmla="*/ 658178 w 5171122"/>
              <a:gd name="connsiteY4639" fmla="*/ 1349552 h 2863886"/>
              <a:gd name="connsiteX4640" fmla="*/ 660083 w 5171122"/>
              <a:gd name="connsiteY4640" fmla="*/ 1349552 h 2863886"/>
              <a:gd name="connsiteX4641" fmla="*/ 661988 w 5171122"/>
              <a:gd name="connsiteY4641" fmla="*/ 1349552 h 2863886"/>
              <a:gd name="connsiteX4642" fmla="*/ 661988 w 5171122"/>
              <a:gd name="connsiteY4642" fmla="*/ 1349552 h 2863886"/>
              <a:gd name="connsiteX4643" fmla="*/ 761048 w 5171122"/>
              <a:gd name="connsiteY4643" fmla="*/ 1521955 h 2863886"/>
              <a:gd name="connsiteX4644" fmla="*/ 761048 w 5171122"/>
              <a:gd name="connsiteY4644" fmla="*/ 1521955 h 2863886"/>
              <a:gd name="connsiteX4645" fmla="*/ 760095 w 5171122"/>
              <a:gd name="connsiteY4645" fmla="*/ 1522907 h 2863886"/>
              <a:gd name="connsiteX4646" fmla="*/ 759143 w 5171122"/>
              <a:gd name="connsiteY4646" fmla="*/ 1523860 h 2863886"/>
              <a:gd name="connsiteX4647" fmla="*/ 758190 w 5171122"/>
              <a:gd name="connsiteY4647" fmla="*/ 1524812 h 2863886"/>
              <a:gd name="connsiteX4648" fmla="*/ 757238 w 5171122"/>
              <a:gd name="connsiteY4648" fmla="*/ 1525765 h 2863886"/>
              <a:gd name="connsiteX4649" fmla="*/ 756285 w 5171122"/>
              <a:gd name="connsiteY4649" fmla="*/ 1526717 h 2863886"/>
              <a:gd name="connsiteX4650" fmla="*/ 756285 w 5171122"/>
              <a:gd name="connsiteY4650" fmla="*/ 1527670 h 2863886"/>
              <a:gd name="connsiteX4651" fmla="*/ 755333 w 5171122"/>
              <a:gd name="connsiteY4651" fmla="*/ 1529575 h 2863886"/>
              <a:gd name="connsiteX4652" fmla="*/ 754380 w 5171122"/>
              <a:gd name="connsiteY4652" fmla="*/ 1531480 h 2863886"/>
              <a:gd name="connsiteX4653" fmla="*/ 753428 w 5171122"/>
              <a:gd name="connsiteY4653" fmla="*/ 1533385 h 2863886"/>
              <a:gd name="connsiteX4654" fmla="*/ 753428 w 5171122"/>
              <a:gd name="connsiteY4654" fmla="*/ 1534337 h 2863886"/>
              <a:gd name="connsiteX4655" fmla="*/ 753428 w 5171122"/>
              <a:gd name="connsiteY4655" fmla="*/ 1536242 h 2863886"/>
              <a:gd name="connsiteX4656" fmla="*/ 753428 w 5171122"/>
              <a:gd name="connsiteY4656" fmla="*/ 1538147 h 2863886"/>
              <a:gd name="connsiteX4657" fmla="*/ 753428 w 5171122"/>
              <a:gd name="connsiteY4657" fmla="*/ 1540052 h 2863886"/>
              <a:gd name="connsiteX4658" fmla="*/ 753428 w 5171122"/>
              <a:gd name="connsiteY4658" fmla="*/ 1541005 h 2863886"/>
              <a:gd name="connsiteX4659" fmla="*/ 753428 w 5171122"/>
              <a:gd name="connsiteY4659" fmla="*/ 1541957 h 2863886"/>
              <a:gd name="connsiteX4660" fmla="*/ 753428 w 5171122"/>
              <a:gd name="connsiteY4660" fmla="*/ 1543862 h 2863886"/>
              <a:gd name="connsiteX4661" fmla="*/ 753428 w 5171122"/>
              <a:gd name="connsiteY4661" fmla="*/ 1545767 h 2863886"/>
              <a:gd name="connsiteX4662" fmla="*/ 753428 w 5171122"/>
              <a:gd name="connsiteY4662" fmla="*/ 1547672 h 2863886"/>
              <a:gd name="connsiteX4663" fmla="*/ 753428 w 5171122"/>
              <a:gd name="connsiteY4663" fmla="*/ 1548625 h 2863886"/>
              <a:gd name="connsiteX4664" fmla="*/ 754380 w 5171122"/>
              <a:gd name="connsiteY4664" fmla="*/ 1550530 h 2863886"/>
              <a:gd name="connsiteX4665" fmla="*/ 755333 w 5171122"/>
              <a:gd name="connsiteY4665" fmla="*/ 1552435 h 2863886"/>
              <a:gd name="connsiteX4666" fmla="*/ 756285 w 5171122"/>
              <a:gd name="connsiteY4666" fmla="*/ 1554340 h 2863886"/>
              <a:gd name="connsiteX4667" fmla="*/ 756285 w 5171122"/>
              <a:gd name="connsiteY4667" fmla="*/ 1555292 h 2863886"/>
              <a:gd name="connsiteX4668" fmla="*/ 757238 w 5171122"/>
              <a:gd name="connsiteY4668" fmla="*/ 1556245 h 2863886"/>
              <a:gd name="connsiteX4669" fmla="*/ 758190 w 5171122"/>
              <a:gd name="connsiteY4669" fmla="*/ 1557197 h 2863886"/>
              <a:gd name="connsiteX4670" fmla="*/ 759143 w 5171122"/>
              <a:gd name="connsiteY4670" fmla="*/ 1558150 h 2863886"/>
              <a:gd name="connsiteX4671" fmla="*/ 760095 w 5171122"/>
              <a:gd name="connsiteY4671" fmla="*/ 1559102 h 2863886"/>
              <a:gd name="connsiteX4672" fmla="*/ 761048 w 5171122"/>
              <a:gd name="connsiteY4672" fmla="*/ 1560055 h 2863886"/>
              <a:gd name="connsiteX4673" fmla="*/ 761048 w 5171122"/>
              <a:gd name="connsiteY4673" fmla="*/ 1560055 h 2863886"/>
              <a:gd name="connsiteX4674" fmla="*/ 661988 w 5171122"/>
              <a:gd name="connsiteY4674" fmla="*/ 1732457 h 2863886"/>
              <a:gd name="connsiteX4675" fmla="*/ 661988 w 5171122"/>
              <a:gd name="connsiteY4675" fmla="*/ 1732457 h 2863886"/>
              <a:gd name="connsiteX4676" fmla="*/ 660083 w 5171122"/>
              <a:gd name="connsiteY4676" fmla="*/ 1732457 h 2863886"/>
              <a:gd name="connsiteX4677" fmla="*/ 658178 w 5171122"/>
              <a:gd name="connsiteY4677" fmla="*/ 1732457 h 2863886"/>
              <a:gd name="connsiteX4678" fmla="*/ 656273 w 5171122"/>
              <a:gd name="connsiteY4678" fmla="*/ 1732457 h 2863886"/>
              <a:gd name="connsiteX4679" fmla="*/ 654368 w 5171122"/>
              <a:gd name="connsiteY4679" fmla="*/ 1732457 h 2863886"/>
              <a:gd name="connsiteX4680" fmla="*/ 653415 w 5171122"/>
              <a:gd name="connsiteY4680" fmla="*/ 1732457 h 2863886"/>
              <a:gd name="connsiteX4681" fmla="*/ 652463 w 5171122"/>
              <a:gd name="connsiteY4681" fmla="*/ 1732457 h 2863886"/>
              <a:gd name="connsiteX4682" fmla="*/ 650558 w 5171122"/>
              <a:gd name="connsiteY4682" fmla="*/ 1732457 h 2863886"/>
              <a:gd name="connsiteX4683" fmla="*/ 648653 w 5171122"/>
              <a:gd name="connsiteY4683" fmla="*/ 1732457 h 2863886"/>
              <a:gd name="connsiteX4684" fmla="*/ 646748 w 5171122"/>
              <a:gd name="connsiteY4684" fmla="*/ 1732457 h 2863886"/>
              <a:gd name="connsiteX4685" fmla="*/ 645795 w 5171122"/>
              <a:gd name="connsiteY4685" fmla="*/ 1732457 h 2863886"/>
              <a:gd name="connsiteX4686" fmla="*/ 643890 w 5171122"/>
              <a:gd name="connsiteY4686" fmla="*/ 1733410 h 2863886"/>
              <a:gd name="connsiteX4687" fmla="*/ 641985 w 5171122"/>
              <a:gd name="connsiteY4687" fmla="*/ 1734362 h 2863886"/>
              <a:gd name="connsiteX4688" fmla="*/ 640080 w 5171122"/>
              <a:gd name="connsiteY4688" fmla="*/ 1735315 h 2863886"/>
              <a:gd name="connsiteX4689" fmla="*/ 639128 w 5171122"/>
              <a:gd name="connsiteY4689" fmla="*/ 1735315 h 2863886"/>
              <a:gd name="connsiteX4690" fmla="*/ 638175 w 5171122"/>
              <a:gd name="connsiteY4690" fmla="*/ 1736267 h 2863886"/>
              <a:gd name="connsiteX4691" fmla="*/ 637223 w 5171122"/>
              <a:gd name="connsiteY4691" fmla="*/ 1737220 h 2863886"/>
              <a:gd name="connsiteX4692" fmla="*/ 636270 w 5171122"/>
              <a:gd name="connsiteY4692" fmla="*/ 1738172 h 2863886"/>
              <a:gd name="connsiteX4693" fmla="*/ 635318 w 5171122"/>
              <a:gd name="connsiteY4693" fmla="*/ 1739125 h 2863886"/>
              <a:gd name="connsiteX4694" fmla="*/ 634365 w 5171122"/>
              <a:gd name="connsiteY4694" fmla="*/ 1740077 h 2863886"/>
              <a:gd name="connsiteX4695" fmla="*/ 633413 w 5171122"/>
              <a:gd name="connsiteY4695" fmla="*/ 1741030 h 2863886"/>
              <a:gd name="connsiteX4696" fmla="*/ 632460 w 5171122"/>
              <a:gd name="connsiteY4696" fmla="*/ 1741982 h 2863886"/>
              <a:gd name="connsiteX4697" fmla="*/ 631508 w 5171122"/>
              <a:gd name="connsiteY4697" fmla="*/ 1742935 h 2863886"/>
              <a:gd name="connsiteX4698" fmla="*/ 630555 w 5171122"/>
              <a:gd name="connsiteY4698" fmla="*/ 1743887 h 2863886"/>
              <a:gd name="connsiteX4699" fmla="*/ 630555 w 5171122"/>
              <a:gd name="connsiteY4699" fmla="*/ 1744840 h 2863886"/>
              <a:gd name="connsiteX4700" fmla="*/ 629603 w 5171122"/>
              <a:gd name="connsiteY4700" fmla="*/ 1746745 h 2863886"/>
              <a:gd name="connsiteX4701" fmla="*/ 628650 w 5171122"/>
              <a:gd name="connsiteY4701" fmla="*/ 1748650 h 2863886"/>
              <a:gd name="connsiteX4702" fmla="*/ 627698 w 5171122"/>
              <a:gd name="connsiteY4702" fmla="*/ 1750555 h 2863886"/>
              <a:gd name="connsiteX4703" fmla="*/ 627698 w 5171122"/>
              <a:gd name="connsiteY4703" fmla="*/ 1752460 h 2863886"/>
              <a:gd name="connsiteX4704" fmla="*/ 627698 w 5171122"/>
              <a:gd name="connsiteY4704" fmla="*/ 1752460 h 2863886"/>
              <a:gd name="connsiteX4705" fmla="*/ 425768 w 5171122"/>
              <a:gd name="connsiteY4705" fmla="*/ 1752460 h 2863886"/>
              <a:gd name="connsiteX4706" fmla="*/ 425768 w 5171122"/>
              <a:gd name="connsiteY4706" fmla="*/ 1752460 h 2863886"/>
              <a:gd name="connsiteX4707" fmla="*/ 425768 w 5171122"/>
              <a:gd name="connsiteY4707" fmla="*/ 1750555 h 2863886"/>
              <a:gd name="connsiteX4708" fmla="*/ 424815 w 5171122"/>
              <a:gd name="connsiteY4708" fmla="*/ 1748650 h 2863886"/>
              <a:gd name="connsiteX4709" fmla="*/ 423863 w 5171122"/>
              <a:gd name="connsiteY4709" fmla="*/ 1746745 h 2863886"/>
              <a:gd name="connsiteX4710" fmla="*/ 422910 w 5171122"/>
              <a:gd name="connsiteY4710" fmla="*/ 1744840 h 2863886"/>
              <a:gd name="connsiteX4711" fmla="*/ 422910 w 5171122"/>
              <a:gd name="connsiteY4711" fmla="*/ 1743887 h 2863886"/>
              <a:gd name="connsiteX4712" fmla="*/ 421958 w 5171122"/>
              <a:gd name="connsiteY4712" fmla="*/ 1742935 h 2863886"/>
              <a:gd name="connsiteX4713" fmla="*/ 421005 w 5171122"/>
              <a:gd name="connsiteY4713" fmla="*/ 1741982 h 2863886"/>
              <a:gd name="connsiteX4714" fmla="*/ 420053 w 5171122"/>
              <a:gd name="connsiteY4714" fmla="*/ 1740077 h 2863886"/>
              <a:gd name="connsiteX4715" fmla="*/ 419100 w 5171122"/>
              <a:gd name="connsiteY4715" fmla="*/ 1739125 h 2863886"/>
              <a:gd name="connsiteX4716" fmla="*/ 418148 w 5171122"/>
              <a:gd name="connsiteY4716" fmla="*/ 1738172 h 2863886"/>
              <a:gd name="connsiteX4717" fmla="*/ 417195 w 5171122"/>
              <a:gd name="connsiteY4717" fmla="*/ 1737220 h 2863886"/>
              <a:gd name="connsiteX4718" fmla="*/ 416243 w 5171122"/>
              <a:gd name="connsiteY4718" fmla="*/ 1736267 h 2863886"/>
              <a:gd name="connsiteX4719" fmla="*/ 415290 w 5171122"/>
              <a:gd name="connsiteY4719" fmla="*/ 1735315 h 2863886"/>
              <a:gd name="connsiteX4720" fmla="*/ 414338 w 5171122"/>
              <a:gd name="connsiteY4720" fmla="*/ 1734362 h 2863886"/>
              <a:gd name="connsiteX4721" fmla="*/ 413385 w 5171122"/>
              <a:gd name="connsiteY4721" fmla="*/ 1734362 h 2863886"/>
              <a:gd name="connsiteX4722" fmla="*/ 411480 w 5171122"/>
              <a:gd name="connsiteY4722" fmla="*/ 1733410 h 2863886"/>
              <a:gd name="connsiteX4723" fmla="*/ 409575 w 5171122"/>
              <a:gd name="connsiteY4723" fmla="*/ 1732457 h 2863886"/>
              <a:gd name="connsiteX4724" fmla="*/ 407670 w 5171122"/>
              <a:gd name="connsiteY4724" fmla="*/ 1731505 h 2863886"/>
              <a:gd name="connsiteX4725" fmla="*/ 406718 w 5171122"/>
              <a:gd name="connsiteY4725" fmla="*/ 1731505 h 2863886"/>
              <a:gd name="connsiteX4726" fmla="*/ 404813 w 5171122"/>
              <a:gd name="connsiteY4726" fmla="*/ 1731505 h 2863886"/>
              <a:gd name="connsiteX4727" fmla="*/ 402908 w 5171122"/>
              <a:gd name="connsiteY4727" fmla="*/ 1731505 h 2863886"/>
              <a:gd name="connsiteX4728" fmla="*/ 401003 w 5171122"/>
              <a:gd name="connsiteY4728" fmla="*/ 1731505 h 2863886"/>
              <a:gd name="connsiteX4729" fmla="*/ 400050 w 5171122"/>
              <a:gd name="connsiteY4729" fmla="*/ 1731505 h 2863886"/>
              <a:gd name="connsiteX4730" fmla="*/ 399098 w 5171122"/>
              <a:gd name="connsiteY4730" fmla="*/ 1731505 h 2863886"/>
              <a:gd name="connsiteX4731" fmla="*/ 397193 w 5171122"/>
              <a:gd name="connsiteY4731" fmla="*/ 1731505 h 2863886"/>
              <a:gd name="connsiteX4732" fmla="*/ 395288 w 5171122"/>
              <a:gd name="connsiteY4732" fmla="*/ 1731505 h 2863886"/>
              <a:gd name="connsiteX4733" fmla="*/ 393383 w 5171122"/>
              <a:gd name="connsiteY4733" fmla="*/ 1731505 h 2863886"/>
              <a:gd name="connsiteX4734" fmla="*/ 391478 w 5171122"/>
              <a:gd name="connsiteY4734" fmla="*/ 1731505 h 2863886"/>
              <a:gd name="connsiteX4735" fmla="*/ 391478 w 5171122"/>
              <a:gd name="connsiteY4735" fmla="*/ 1731505 h 2863886"/>
              <a:gd name="connsiteX4736" fmla="*/ 293370 w 5171122"/>
              <a:gd name="connsiteY4736" fmla="*/ 1558150 h 2863886"/>
              <a:gd name="connsiteX4737" fmla="*/ 293370 w 5171122"/>
              <a:gd name="connsiteY4737" fmla="*/ 1558150 h 2863886"/>
              <a:gd name="connsiteX4738" fmla="*/ 767715 w 5171122"/>
              <a:gd name="connsiteY4738" fmla="*/ 1132382 h 2863886"/>
              <a:gd name="connsiteX4739" fmla="*/ 767715 w 5171122"/>
              <a:gd name="connsiteY4739" fmla="*/ 1132382 h 2863886"/>
              <a:gd name="connsiteX4740" fmla="*/ 769620 w 5171122"/>
              <a:gd name="connsiteY4740" fmla="*/ 1132382 h 2863886"/>
              <a:gd name="connsiteX4741" fmla="*/ 771525 w 5171122"/>
              <a:gd name="connsiteY4741" fmla="*/ 1132382 h 2863886"/>
              <a:gd name="connsiteX4742" fmla="*/ 773430 w 5171122"/>
              <a:gd name="connsiteY4742" fmla="*/ 1132382 h 2863886"/>
              <a:gd name="connsiteX4743" fmla="*/ 775335 w 5171122"/>
              <a:gd name="connsiteY4743" fmla="*/ 1132382 h 2863886"/>
              <a:gd name="connsiteX4744" fmla="*/ 776288 w 5171122"/>
              <a:gd name="connsiteY4744" fmla="*/ 1132382 h 2863886"/>
              <a:gd name="connsiteX4745" fmla="*/ 777240 w 5171122"/>
              <a:gd name="connsiteY4745" fmla="*/ 1132382 h 2863886"/>
              <a:gd name="connsiteX4746" fmla="*/ 779145 w 5171122"/>
              <a:gd name="connsiteY4746" fmla="*/ 1132382 h 2863886"/>
              <a:gd name="connsiteX4747" fmla="*/ 781050 w 5171122"/>
              <a:gd name="connsiteY4747" fmla="*/ 1132382 h 2863886"/>
              <a:gd name="connsiteX4748" fmla="*/ 782955 w 5171122"/>
              <a:gd name="connsiteY4748" fmla="*/ 1132382 h 2863886"/>
              <a:gd name="connsiteX4749" fmla="*/ 784860 w 5171122"/>
              <a:gd name="connsiteY4749" fmla="*/ 1132382 h 2863886"/>
              <a:gd name="connsiteX4750" fmla="*/ 786765 w 5171122"/>
              <a:gd name="connsiteY4750" fmla="*/ 1131430 h 2863886"/>
              <a:gd name="connsiteX4751" fmla="*/ 788670 w 5171122"/>
              <a:gd name="connsiteY4751" fmla="*/ 1130477 h 2863886"/>
              <a:gd name="connsiteX4752" fmla="*/ 790575 w 5171122"/>
              <a:gd name="connsiteY4752" fmla="*/ 1129525 h 2863886"/>
              <a:gd name="connsiteX4753" fmla="*/ 791528 w 5171122"/>
              <a:gd name="connsiteY4753" fmla="*/ 1129525 h 2863886"/>
              <a:gd name="connsiteX4754" fmla="*/ 792480 w 5171122"/>
              <a:gd name="connsiteY4754" fmla="*/ 1128572 h 2863886"/>
              <a:gd name="connsiteX4755" fmla="*/ 793433 w 5171122"/>
              <a:gd name="connsiteY4755" fmla="*/ 1127620 h 2863886"/>
              <a:gd name="connsiteX4756" fmla="*/ 794385 w 5171122"/>
              <a:gd name="connsiteY4756" fmla="*/ 1126667 h 2863886"/>
              <a:gd name="connsiteX4757" fmla="*/ 795338 w 5171122"/>
              <a:gd name="connsiteY4757" fmla="*/ 1125715 h 2863886"/>
              <a:gd name="connsiteX4758" fmla="*/ 796290 w 5171122"/>
              <a:gd name="connsiteY4758" fmla="*/ 1124762 h 2863886"/>
              <a:gd name="connsiteX4759" fmla="*/ 797243 w 5171122"/>
              <a:gd name="connsiteY4759" fmla="*/ 1123810 h 2863886"/>
              <a:gd name="connsiteX4760" fmla="*/ 798195 w 5171122"/>
              <a:gd name="connsiteY4760" fmla="*/ 1122857 h 2863886"/>
              <a:gd name="connsiteX4761" fmla="*/ 799148 w 5171122"/>
              <a:gd name="connsiteY4761" fmla="*/ 1121905 h 2863886"/>
              <a:gd name="connsiteX4762" fmla="*/ 800100 w 5171122"/>
              <a:gd name="connsiteY4762" fmla="*/ 1120952 h 2863886"/>
              <a:gd name="connsiteX4763" fmla="*/ 800100 w 5171122"/>
              <a:gd name="connsiteY4763" fmla="*/ 1120000 h 2863886"/>
              <a:gd name="connsiteX4764" fmla="*/ 801053 w 5171122"/>
              <a:gd name="connsiteY4764" fmla="*/ 1118095 h 2863886"/>
              <a:gd name="connsiteX4765" fmla="*/ 802005 w 5171122"/>
              <a:gd name="connsiteY4765" fmla="*/ 1116190 h 2863886"/>
              <a:gd name="connsiteX4766" fmla="*/ 802958 w 5171122"/>
              <a:gd name="connsiteY4766" fmla="*/ 1114285 h 2863886"/>
              <a:gd name="connsiteX4767" fmla="*/ 802958 w 5171122"/>
              <a:gd name="connsiteY4767" fmla="*/ 1112380 h 2863886"/>
              <a:gd name="connsiteX4768" fmla="*/ 802958 w 5171122"/>
              <a:gd name="connsiteY4768" fmla="*/ 1112380 h 2863886"/>
              <a:gd name="connsiteX4769" fmla="*/ 1002030 w 5171122"/>
              <a:gd name="connsiteY4769" fmla="*/ 1112380 h 2863886"/>
              <a:gd name="connsiteX4770" fmla="*/ 1002030 w 5171122"/>
              <a:gd name="connsiteY4770" fmla="*/ 1112380 h 2863886"/>
              <a:gd name="connsiteX4771" fmla="*/ 1002030 w 5171122"/>
              <a:gd name="connsiteY4771" fmla="*/ 1114285 h 2863886"/>
              <a:gd name="connsiteX4772" fmla="*/ 1002983 w 5171122"/>
              <a:gd name="connsiteY4772" fmla="*/ 1116190 h 2863886"/>
              <a:gd name="connsiteX4773" fmla="*/ 1003935 w 5171122"/>
              <a:gd name="connsiteY4773" fmla="*/ 1118095 h 2863886"/>
              <a:gd name="connsiteX4774" fmla="*/ 1004888 w 5171122"/>
              <a:gd name="connsiteY4774" fmla="*/ 1120000 h 2863886"/>
              <a:gd name="connsiteX4775" fmla="*/ 1004888 w 5171122"/>
              <a:gd name="connsiteY4775" fmla="*/ 1120952 h 2863886"/>
              <a:gd name="connsiteX4776" fmla="*/ 1005840 w 5171122"/>
              <a:gd name="connsiteY4776" fmla="*/ 1121905 h 2863886"/>
              <a:gd name="connsiteX4777" fmla="*/ 1006793 w 5171122"/>
              <a:gd name="connsiteY4777" fmla="*/ 1122857 h 2863886"/>
              <a:gd name="connsiteX4778" fmla="*/ 1007745 w 5171122"/>
              <a:gd name="connsiteY4778" fmla="*/ 1123810 h 2863886"/>
              <a:gd name="connsiteX4779" fmla="*/ 1008698 w 5171122"/>
              <a:gd name="connsiteY4779" fmla="*/ 1124762 h 2863886"/>
              <a:gd name="connsiteX4780" fmla="*/ 1009650 w 5171122"/>
              <a:gd name="connsiteY4780" fmla="*/ 1125715 h 2863886"/>
              <a:gd name="connsiteX4781" fmla="*/ 1010603 w 5171122"/>
              <a:gd name="connsiteY4781" fmla="*/ 1126667 h 2863886"/>
              <a:gd name="connsiteX4782" fmla="*/ 1011555 w 5171122"/>
              <a:gd name="connsiteY4782" fmla="*/ 1127620 h 2863886"/>
              <a:gd name="connsiteX4783" fmla="*/ 1012508 w 5171122"/>
              <a:gd name="connsiteY4783" fmla="*/ 1128572 h 2863886"/>
              <a:gd name="connsiteX4784" fmla="*/ 1013460 w 5171122"/>
              <a:gd name="connsiteY4784" fmla="*/ 1129525 h 2863886"/>
              <a:gd name="connsiteX4785" fmla="*/ 1014413 w 5171122"/>
              <a:gd name="connsiteY4785" fmla="*/ 1129525 h 2863886"/>
              <a:gd name="connsiteX4786" fmla="*/ 1016318 w 5171122"/>
              <a:gd name="connsiteY4786" fmla="*/ 1130477 h 2863886"/>
              <a:gd name="connsiteX4787" fmla="*/ 1018223 w 5171122"/>
              <a:gd name="connsiteY4787" fmla="*/ 1131430 h 2863886"/>
              <a:gd name="connsiteX4788" fmla="*/ 1020128 w 5171122"/>
              <a:gd name="connsiteY4788" fmla="*/ 1132382 h 2863886"/>
              <a:gd name="connsiteX4789" fmla="*/ 1022033 w 5171122"/>
              <a:gd name="connsiteY4789" fmla="*/ 1132382 h 2863886"/>
              <a:gd name="connsiteX4790" fmla="*/ 1023938 w 5171122"/>
              <a:gd name="connsiteY4790" fmla="*/ 1132382 h 2863886"/>
              <a:gd name="connsiteX4791" fmla="*/ 1025843 w 5171122"/>
              <a:gd name="connsiteY4791" fmla="*/ 1132382 h 2863886"/>
              <a:gd name="connsiteX4792" fmla="*/ 1027748 w 5171122"/>
              <a:gd name="connsiteY4792" fmla="*/ 1132382 h 2863886"/>
              <a:gd name="connsiteX4793" fmla="*/ 1028700 w 5171122"/>
              <a:gd name="connsiteY4793" fmla="*/ 1132382 h 2863886"/>
              <a:gd name="connsiteX4794" fmla="*/ 1029653 w 5171122"/>
              <a:gd name="connsiteY4794" fmla="*/ 1132382 h 2863886"/>
              <a:gd name="connsiteX4795" fmla="*/ 1031558 w 5171122"/>
              <a:gd name="connsiteY4795" fmla="*/ 1132382 h 2863886"/>
              <a:gd name="connsiteX4796" fmla="*/ 1033463 w 5171122"/>
              <a:gd name="connsiteY4796" fmla="*/ 1132382 h 2863886"/>
              <a:gd name="connsiteX4797" fmla="*/ 1035368 w 5171122"/>
              <a:gd name="connsiteY4797" fmla="*/ 1132382 h 2863886"/>
              <a:gd name="connsiteX4798" fmla="*/ 1036320 w 5171122"/>
              <a:gd name="connsiteY4798" fmla="*/ 1132382 h 2863886"/>
              <a:gd name="connsiteX4799" fmla="*/ 1036320 w 5171122"/>
              <a:gd name="connsiteY4799" fmla="*/ 1132382 h 2863886"/>
              <a:gd name="connsiteX4800" fmla="*/ 1135380 w 5171122"/>
              <a:gd name="connsiteY4800" fmla="*/ 1304785 h 2863886"/>
              <a:gd name="connsiteX4801" fmla="*/ 1135380 w 5171122"/>
              <a:gd name="connsiteY4801" fmla="*/ 1304785 h 2863886"/>
              <a:gd name="connsiteX4802" fmla="*/ 1134428 w 5171122"/>
              <a:gd name="connsiteY4802" fmla="*/ 1305737 h 2863886"/>
              <a:gd name="connsiteX4803" fmla="*/ 1133475 w 5171122"/>
              <a:gd name="connsiteY4803" fmla="*/ 1306690 h 2863886"/>
              <a:gd name="connsiteX4804" fmla="*/ 1132523 w 5171122"/>
              <a:gd name="connsiteY4804" fmla="*/ 1307642 h 2863886"/>
              <a:gd name="connsiteX4805" fmla="*/ 1131570 w 5171122"/>
              <a:gd name="connsiteY4805" fmla="*/ 1308595 h 2863886"/>
              <a:gd name="connsiteX4806" fmla="*/ 1130618 w 5171122"/>
              <a:gd name="connsiteY4806" fmla="*/ 1309547 h 2863886"/>
              <a:gd name="connsiteX4807" fmla="*/ 1130618 w 5171122"/>
              <a:gd name="connsiteY4807" fmla="*/ 1310500 h 2863886"/>
              <a:gd name="connsiteX4808" fmla="*/ 1129665 w 5171122"/>
              <a:gd name="connsiteY4808" fmla="*/ 1312405 h 2863886"/>
              <a:gd name="connsiteX4809" fmla="*/ 1128713 w 5171122"/>
              <a:gd name="connsiteY4809" fmla="*/ 1314310 h 2863886"/>
              <a:gd name="connsiteX4810" fmla="*/ 1127760 w 5171122"/>
              <a:gd name="connsiteY4810" fmla="*/ 1316215 h 2863886"/>
              <a:gd name="connsiteX4811" fmla="*/ 1127760 w 5171122"/>
              <a:gd name="connsiteY4811" fmla="*/ 1317167 h 2863886"/>
              <a:gd name="connsiteX4812" fmla="*/ 1127760 w 5171122"/>
              <a:gd name="connsiteY4812" fmla="*/ 1319072 h 2863886"/>
              <a:gd name="connsiteX4813" fmla="*/ 1127760 w 5171122"/>
              <a:gd name="connsiteY4813" fmla="*/ 1320977 h 2863886"/>
              <a:gd name="connsiteX4814" fmla="*/ 1127760 w 5171122"/>
              <a:gd name="connsiteY4814" fmla="*/ 1322882 h 2863886"/>
              <a:gd name="connsiteX4815" fmla="*/ 1127760 w 5171122"/>
              <a:gd name="connsiteY4815" fmla="*/ 1323835 h 2863886"/>
              <a:gd name="connsiteX4816" fmla="*/ 1127760 w 5171122"/>
              <a:gd name="connsiteY4816" fmla="*/ 1324787 h 2863886"/>
              <a:gd name="connsiteX4817" fmla="*/ 1127760 w 5171122"/>
              <a:gd name="connsiteY4817" fmla="*/ 1326692 h 2863886"/>
              <a:gd name="connsiteX4818" fmla="*/ 1127760 w 5171122"/>
              <a:gd name="connsiteY4818" fmla="*/ 1328597 h 2863886"/>
              <a:gd name="connsiteX4819" fmla="*/ 1127760 w 5171122"/>
              <a:gd name="connsiteY4819" fmla="*/ 1330502 h 2863886"/>
              <a:gd name="connsiteX4820" fmla="*/ 1127760 w 5171122"/>
              <a:gd name="connsiteY4820" fmla="*/ 1331455 h 2863886"/>
              <a:gd name="connsiteX4821" fmla="*/ 1128713 w 5171122"/>
              <a:gd name="connsiteY4821" fmla="*/ 1333360 h 2863886"/>
              <a:gd name="connsiteX4822" fmla="*/ 1129665 w 5171122"/>
              <a:gd name="connsiteY4822" fmla="*/ 1335265 h 2863886"/>
              <a:gd name="connsiteX4823" fmla="*/ 1130618 w 5171122"/>
              <a:gd name="connsiteY4823" fmla="*/ 1337170 h 2863886"/>
              <a:gd name="connsiteX4824" fmla="*/ 1130618 w 5171122"/>
              <a:gd name="connsiteY4824" fmla="*/ 1338122 h 2863886"/>
              <a:gd name="connsiteX4825" fmla="*/ 1131570 w 5171122"/>
              <a:gd name="connsiteY4825" fmla="*/ 1339075 h 2863886"/>
              <a:gd name="connsiteX4826" fmla="*/ 1132523 w 5171122"/>
              <a:gd name="connsiteY4826" fmla="*/ 1340027 h 2863886"/>
              <a:gd name="connsiteX4827" fmla="*/ 1133475 w 5171122"/>
              <a:gd name="connsiteY4827" fmla="*/ 1340980 h 2863886"/>
              <a:gd name="connsiteX4828" fmla="*/ 1134428 w 5171122"/>
              <a:gd name="connsiteY4828" fmla="*/ 1341932 h 2863886"/>
              <a:gd name="connsiteX4829" fmla="*/ 1135380 w 5171122"/>
              <a:gd name="connsiteY4829" fmla="*/ 1342885 h 2863886"/>
              <a:gd name="connsiteX4830" fmla="*/ 1135380 w 5171122"/>
              <a:gd name="connsiteY4830" fmla="*/ 1342885 h 2863886"/>
              <a:gd name="connsiteX4831" fmla="*/ 1032510 w 5171122"/>
              <a:gd name="connsiteY4831" fmla="*/ 1514335 h 2863886"/>
              <a:gd name="connsiteX4832" fmla="*/ 1032510 w 5171122"/>
              <a:gd name="connsiteY4832" fmla="*/ 1514335 h 2863886"/>
              <a:gd name="connsiteX4833" fmla="*/ 1031558 w 5171122"/>
              <a:gd name="connsiteY4833" fmla="*/ 1514335 h 2863886"/>
              <a:gd name="connsiteX4834" fmla="*/ 1029653 w 5171122"/>
              <a:gd name="connsiteY4834" fmla="*/ 1514335 h 2863886"/>
              <a:gd name="connsiteX4835" fmla="*/ 1027748 w 5171122"/>
              <a:gd name="connsiteY4835" fmla="*/ 1514335 h 2863886"/>
              <a:gd name="connsiteX4836" fmla="*/ 1025843 w 5171122"/>
              <a:gd name="connsiteY4836" fmla="*/ 1514335 h 2863886"/>
              <a:gd name="connsiteX4837" fmla="*/ 1024890 w 5171122"/>
              <a:gd name="connsiteY4837" fmla="*/ 1514335 h 2863886"/>
              <a:gd name="connsiteX4838" fmla="*/ 1023938 w 5171122"/>
              <a:gd name="connsiteY4838" fmla="*/ 1514335 h 2863886"/>
              <a:gd name="connsiteX4839" fmla="*/ 1022033 w 5171122"/>
              <a:gd name="connsiteY4839" fmla="*/ 1514335 h 2863886"/>
              <a:gd name="connsiteX4840" fmla="*/ 1020128 w 5171122"/>
              <a:gd name="connsiteY4840" fmla="*/ 1514335 h 2863886"/>
              <a:gd name="connsiteX4841" fmla="*/ 1018223 w 5171122"/>
              <a:gd name="connsiteY4841" fmla="*/ 1514335 h 2863886"/>
              <a:gd name="connsiteX4842" fmla="*/ 1017270 w 5171122"/>
              <a:gd name="connsiteY4842" fmla="*/ 1514335 h 2863886"/>
              <a:gd name="connsiteX4843" fmla="*/ 1015365 w 5171122"/>
              <a:gd name="connsiteY4843" fmla="*/ 1515287 h 2863886"/>
              <a:gd name="connsiteX4844" fmla="*/ 1013460 w 5171122"/>
              <a:gd name="connsiteY4844" fmla="*/ 1516240 h 2863886"/>
              <a:gd name="connsiteX4845" fmla="*/ 1011555 w 5171122"/>
              <a:gd name="connsiteY4845" fmla="*/ 1517192 h 2863886"/>
              <a:gd name="connsiteX4846" fmla="*/ 1010603 w 5171122"/>
              <a:gd name="connsiteY4846" fmla="*/ 1517192 h 2863886"/>
              <a:gd name="connsiteX4847" fmla="*/ 1009650 w 5171122"/>
              <a:gd name="connsiteY4847" fmla="*/ 1518145 h 2863886"/>
              <a:gd name="connsiteX4848" fmla="*/ 1008698 w 5171122"/>
              <a:gd name="connsiteY4848" fmla="*/ 1519097 h 2863886"/>
              <a:gd name="connsiteX4849" fmla="*/ 1007745 w 5171122"/>
              <a:gd name="connsiteY4849" fmla="*/ 1520050 h 2863886"/>
              <a:gd name="connsiteX4850" fmla="*/ 1006793 w 5171122"/>
              <a:gd name="connsiteY4850" fmla="*/ 1521002 h 2863886"/>
              <a:gd name="connsiteX4851" fmla="*/ 1005840 w 5171122"/>
              <a:gd name="connsiteY4851" fmla="*/ 1521955 h 2863886"/>
              <a:gd name="connsiteX4852" fmla="*/ 1004888 w 5171122"/>
              <a:gd name="connsiteY4852" fmla="*/ 1522907 h 2863886"/>
              <a:gd name="connsiteX4853" fmla="*/ 1003935 w 5171122"/>
              <a:gd name="connsiteY4853" fmla="*/ 1523860 h 2863886"/>
              <a:gd name="connsiteX4854" fmla="*/ 1002983 w 5171122"/>
              <a:gd name="connsiteY4854" fmla="*/ 1524812 h 2863886"/>
              <a:gd name="connsiteX4855" fmla="*/ 1002030 w 5171122"/>
              <a:gd name="connsiteY4855" fmla="*/ 1525765 h 2863886"/>
              <a:gd name="connsiteX4856" fmla="*/ 1002030 w 5171122"/>
              <a:gd name="connsiteY4856" fmla="*/ 1526717 h 2863886"/>
              <a:gd name="connsiteX4857" fmla="*/ 1001078 w 5171122"/>
              <a:gd name="connsiteY4857" fmla="*/ 1528622 h 2863886"/>
              <a:gd name="connsiteX4858" fmla="*/ 1000125 w 5171122"/>
              <a:gd name="connsiteY4858" fmla="*/ 1530527 h 2863886"/>
              <a:gd name="connsiteX4859" fmla="*/ 999173 w 5171122"/>
              <a:gd name="connsiteY4859" fmla="*/ 1532432 h 2863886"/>
              <a:gd name="connsiteX4860" fmla="*/ 999173 w 5171122"/>
              <a:gd name="connsiteY4860" fmla="*/ 1534337 h 2863886"/>
              <a:gd name="connsiteX4861" fmla="*/ 999173 w 5171122"/>
              <a:gd name="connsiteY4861" fmla="*/ 1534337 h 2863886"/>
              <a:gd name="connsiteX4862" fmla="*/ 800100 w 5171122"/>
              <a:gd name="connsiteY4862" fmla="*/ 1534337 h 2863886"/>
              <a:gd name="connsiteX4863" fmla="*/ 800100 w 5171122"/>
              <a:gd name="connsiteY4863" fmla="*/ 1534337 h 2863886"/>
              <a:gd name="connsiteX4864" fmla="*/ 800100 w 5171122"/>
              <a:gd name="connsiteY4864" fmla="*/ 1532432 h 2863886"/>
              <a:gd name="connsiteX4865" fmla="*/ 799148 w 5171122"/>
              <a:gd name="connsiteY4865" fmla="*/ 1530527 h 2863886"/>
              <a:gd name="connsiteX4866" fmla="*/ 798195 w 5171122"/>
              <a:gd name="connsiteY4866" fmla="*/ 1528622 h 2863886"/>
              <a:gd name="connsiteX4867" fmla="*/ 797243 w 5171122"/>
              <a:gd name="connsiteY4867" fmla="*/ 1526717 h 2863886"/>
              <a:gd name="connsiteX4868" fmla="*/ 797243 w 5171122"/>
              <a:gd name="connsiteY4868" fmla="*/ 1525765 h 2863886"/>
              <a:gd name="connsiteX4869" fmla="*/ 796290 w 5171122"/>
              <a:gd name="connsiteY4869" fmla="*/ 1524812 h 2863886"/>
              <a:gd name="connsiteX4870" fmla="*/ 795338 w 5171122"/>
              <a:gd name="connsiteY4870" fmla="*/ 1523860 h 2863886"/>
              <a:gd name="connsiteX4871" fmla="*/ 794385 w 5171122"/>
              <a:gd name="connsiteY4871" fmla="*/ 1522907 h 2863886"/>
              <a:gd name="connsiteX4872" fmla="*/ 793433 w 5171122"/>
              <a:gd name="connsiteY4872" fmla="*/ 1521955 h 2863886"/>
              <a:gd name="connsiteX4873" fmla="*/ 792480 w 5171122"/>
              <a:gd name="connsiteY4873" fmla="*/ 1521002 h 2863886"/>
              <a:gd name="connsiteX4874" fmla="*/ 791528 w 5171122"/>
              <a:gd name="connsiteY4874" fmla="*/ 1520050 h 2863886"/>
              <a:gd name="connsiteX4875" fmla="*/ 790575 w 5171122"/>
              <a:gd name="connsiteY4875" fmla="*/ 1519097 h 2863886"/>
              <a:gd name="connsiteX4876" fmla="*/ 789623 w 5171122"/>
              <a:gd name="connsiteY4876" fmla="*/ 1518145 h 2863886"/>
              <a:gd name="connsiteX4877" fmla="*/ 788670 w 5171122"/>
              <a:gd name="connsiteY4877" fmla="*/ 1517192 h 2863886"/>
              <a:gd name="connsiteX4878" fmla="*/ 787718 w 5171122"/>
              <a:gd name="connsiteY4878" fmla="*/ 1517192 h 2863886"/>
              <a:gd name="connsiteX4879" fmla="*/ 785813 w 5171122"/>
              <a:gd name="connsiteY4879" fmla="*/ 1516240 h 2863886"/>
              <a:gd name="connsiteX4880" fmla="*/ 783908 w 5171122"/>
              <a:gd name="connsiteY4880" fmla="*/ 1515287 h 2863886"/>
              <a:gd name="connsiteX4881" fmla="*/ 782003 w 5171122"/>
              <a:gd name="connsiteY4881" fmla="*/ 1514335 h 2863886"/>
              <a:gd name="connsiteX4882" fmla="*/ 781050 w 5171122"/>
              <a:gd name="connsiteY4882" fmla="*/ 1514335 h 2863886"/>
              <a:gd name="connsiteX4883" fmla="*/ 779145 w 5171122"/>
              <a:gd name="connsiteY4883" fmla="*/ 1514335 h 2863886"/>
              <a:gd name="connsiteX4884" fmla="*/ 777240 w 5171122"/>
              <a:gd name="connsiteY4884" fmla="*/ 1514335 h 2863886"/>
              <a:gd name="connsiteX4885" fmla="*/ 775335 w 5171122"/>
              <a:gd name="connsiteY4885" fmla="*/ 1514335 h 2863886"/>
              <a:gd name="connsiteX4886" fmla="*/ 774383 w 5171122"/>
              <a:gd name="connsiteY4886" fmla="*/ 1514335 h 2863886"/>
              <a:gd name="connsiteX4887" fmla="*/ 773430 w 5171122"/>
              <a:gd name="connsiteY4887" fmla="*/ 1514335 h 2863886"/>
              <a:gd name="connsiteX4888" fmla="*/ 771525 w 5171122"/>
              <a:gd name="connsiteY4888" fmla="*/ 1514335 h 2863886"/>
              <a:gd name="connsiteX4889" fmla="*/ 769620 w 5171122"/>
              <a:gd name="connsiteY4889" fmla="*/ 1514335 h 2863886"/>
              <a:gd name="connsiteX4890" fmla="*/ 767715 w 5171122"/>
              <a:gd name="connsiteY4890" fmla="*/ 1514335 h 2863886"/>
              <a:gd name="connsiteX4891" fmla="*/ 766763 w 5171122"/>
              <a:gd name="connsiteY4891" fmla="*/ 1514335 h 2863886"/>
              <a:gd name="connsiteX4892" fmla="*/ 766763 w 5171122"/>
              <a:gd name="connsiteY4892" fmla="*/ 1514335 h 2863886"/>
              <a:gd name="connsiteX4893" fmla="*/ 667703 w 5171122"/>
              <a:gd name="connsiteY4893" fmla="*/ 1341932 h 2863886"/>
              <a:gd name="connsiteX4894" fmla="*/ 667703 w 5171122"/>
              <a:gd name="connsiteY4894" fmla="*/ 1341932 h 2863886"/>
              <a:gd name="connsiteX4895" fmla="*/ 668655 w 5171122"/>
              <a:gd name="connsiteY4895" fmla="*/ 1340980 h 2863886"/>
              <a:gd name="connsiteX4896" fmla="*/ 669608 w 5171122"/>
              <a:gd name="connsiteY4896" fmla="*/ 1340027 h 2863886"/>
              <a:gd name="connsiteX4897" fmla="*/ 670560 w 5171122"/>
              <a:gd name="connsiteY4897" fmla="*/ 1339075 h 2863886"/>
              <a:gd name="connsiteX4898" fmla="*/ 671513 w 5171122"/>
              <a:gd name="connsiteY4898" fmla="*/ 1338122 h 2863886"/>
              <a:gd name="connsiteX4899" fmla="*/ 672465 w 5171122"/>
              <a:gd name="connsiteY4899" fmla="*/ 1337170 h 2863886"/>
              <a:gd name="connsiteX4900" fmla="*/ 672465 w 5171122"/>
              <a:gd name="connsiteY4900" fmla="*/ 1336217 h 2863886"/>
              <a:gd name="connsiteX4901" fmla="*/ 673418 w 5171122"/>
              <a:gd name="connsiteY4901" fmla="*/ 1334312 h 2863886"/>
              <a:gd name="connsiteX4902" fmla="*/ 674370 w 5171122"/>
              <a:gd name="connsiteY4902" fmla="*/ 1332407 h 2863886"/>
              <a:gd name="connsiteX4903" fmla="*/ 675323 w 5171122"/>
              <a:gd name="connsiteY4903" fmla="*/ 1330502 h 2863886"/>
              <a:gd name="connsiteX4904" fmla="*/ 675323 w 5171122"/>
              <a:gd name="connsiteY4904" fmla="*/ 1328597 h 2863886"/>
              <a:gd name="connsiteX4905" fmla="*/ 675323 w 5171122"/>
              <a:gd name="connsiteY4905" fmla="*/ 1326692 h 2863886"/>
              <a:gd name="connsiteX4906" fmla="*/ 675323 w 5171122"/>
              <a:gd name="connsiteY4906" fmla="*/ 1324787 h 2863886"/>
              <a:gd name="connsiteX4907" fmla="*/ 675323 w 5171122"/>
              <a:gd name="connsiteY4907" fmla="*/ 1322882 h 2863886"/>
              <a:gd name="connsiteX4908" fmla="*/ 675323 w 5171122"/>
              <a:gd name="connsiteY4908" fmla="*/ 1321930 h 2863886"/>
              <a:gd name="connsiteX4909" fmla="*/ 675323 w 5171122"/>
              <a:gd name="connsiteY4909" fmla="*/ 1320977 h 2863886"/>
              <a:gd name="connsiteX4910" fmla="*/ 675323 w 5171122"/>
              <a:gd name="connsiteY4910" fmla="*/ 1319072 h 2863886"/>
              <a:gd name="connsiteX4911" fmla="*/ 675323 w 5171122"/>
              <a:gd name="connsiteY4911" fmla="*/ 1317167 h 2863886"/>
              <a:gd name="connsiteX4912" fmla="*/ 675323 w 5171122"/>
              <a:gd name="connsiteY4912" fmla="*/ 1315262 h 2863886"/>
              <a:gd name="connsiteX4913" fmla="*/ 675323 w 5171122"/>
              <a:gd name="connsiteY4913" fmla="*/ 1313357 h 2863886"/>
              <a:gd name="connsiteX4914" fmla="*/ 674370 w 5171122"/>
              <a:gd name="connsiteY4914" fmla="*/ 1311452 h 2863886"/>
              <a:gd name="connsiteX4915" fmla="*/ 673418 w 5171122"/>
              <a:gd name="connsiteY4915" fmla="*/ 1309547 h 2863886"/>
              <a:gd name="connsiteX4916" fmla="*/ 672465 w 5171122"/>
              <a:gd name="connsiteY4916" fmla="*/ 1307642 h 2863886"/>
              <a:gd name="connsiteX4917" fmla="*/ 672465 w 5171122"/>
              <a:gd name="connsiteY4917" fmla="*/ 1306690 h 2863886"/>
              <a:gd name="connsiteX4918" fmla="*/ 671513 w 5171122"/>
              <a:gd name="connsiteY4918" fmla="*/ 1305737 h 2863886"/>
              <a:gd name="connsiteX4919" fmla="*/ 670560 w 5171122"/>
              <a:gd name="connsiteY4919" fmla="*/ 1304785 h 2863886"/>
              <a:gd name="connsiteX4920" fmla="*/ 669608 w 5171122"/>
              <a:gd name="connsiteY4920" fmla="*/ 1303832 h 2863886"/>
              <a:gd name="connsiteX4921" fmla="*/ 668655 w 5171122"/>
              <a:gd name="connsiteY4921" fmla="*/ 1302880 h 2863886"/>
              <a:gd name="connsiteX4922" fmla="*/ 667703 w 5171122"/>
              <a:gd name="connsiteY4922" fmla="*/ 1301927 h 2863886"/>
              <a:gd name="connsiteX4923" fmla="*/ 667703 w 5171122"/>
              <a:gd name="connsiteY4923" fmla="*/ 1301927 h 2863886"/>
              <a:gd name="connsiteX4924" fmla="*/ 767715 w 5171122"/>
              <a:gd name="connsiteY4924" fmla="*/ 1132382 h 2863886"/>
              <a:gd name="connsiteX4925" fmla="*/ 1142048 w 5171122"/>
              <a:gd name="connsiteY4925" fmla="*/ 916165 h 2863886"/>
              <a:gd name="connsiteX4926" fmla="*/ 1142048 w 5171122"/>
              <a:gd name="connsiteY4926" fmla="*/ 916165 h 2863886"/>
              <a:gd name="connsiteX4927" fmla="*/ 1143953 w 5171122"/>
              <a:gd name="connsiteY4927" fmla="*/ 916165 h 2863886"/>
              <a:gd name="connsiteX4928" fmla="*/ 1145858 w 5171122"/>
              <a:gd name="connsiteY4928" fmla="*/ 916165 h 2863886"/>
              <a:gd name="connsiteX4929" fmla="*/ 1147763 w 5171122"/>
              <a:gd name="connsiteY4929" fmla="*/ 916165 h 2863886"/>
              <a:gd name="connsiteX4930" fmla="*/ 1149668 w 5171122"/>
              <a:gd name="connsiteY4930" fmla="*/ 916165 h 2863886"/>
              <a:gd name="connsiteX4931" fmla="*/ 1150620 w 5171122"/>
              <a:gd name="connsiteY4931" fmla="*/ 916165 h 2863886"/>
              <a:gd name="connsiteX4932" fmla="*/ 1151573 w 5171122"/>
              <a:gd name="connsiteY4932" fmla="*/ 916165 h 2863886"/>
              <a:gd name="connsiteX4933" fmla="*/ 1153478 w 5171122"/>
              <a:gd name="connsiteY4933" fmla="*/ 916165 h 2863886"/>
              <a:gd name="connsiteX4934" fmla="*/ 1155383 w 5171122"/>
              <a:gd name="connsiteY4934" fmla="*/ 916165 h 2863886"/>
              <a:gd name="connsiteX4935" fmla="*/ 1157288 w 5171122"/>
              <a:gd name="connsiteY4935" fmla="*/ 916165 h 2863886"/>
              <a:gd name="connsiteX4936" fmla="*/ 1159193 w 5171122"/>
              <a:gd name="connsiteY4936" fmla="*/ 916165 h 2863886"/>
              <a:gd name="connsiteX4937" fmla="*/ 1161098 w 5171122"/>
              <a:gd name="connsiteY4937" fmla="*/ 915212 h 2863886"/>
              <a:gd name="connsiteX4938" fmla="*/ 1163003 w 5171122"/>
              <a:gd name="connsiteY4938" fmla="*/ 914260 h 2863886"/>
              <a:gd name="connsiteX4939" fmla="*/ 1164908 w 5171122"/>
              <a:gd name="connsiteY4939" fmla="*/ 913307 h 2863886"/>
              <a:gd name="connsiteX4940" fmla="*/ 1165860 w 5171122"/>
              <a:gd name="connsiteY4940" fmla="*/ 913307 h 2863886"/>
              <a:gd name="connsiteX4941" fmla="*/ 1166813 w 5171122"/>
              <a:gd name="connsiteY4941" fmla="*/ 912355 h 2863886"/>
              <a:gd name="connsiteX4942" fmla="*/ 1167765 w 5171122"/>
              <a:gd name="connsiteY4942" fmla="*/ 911402 h 2863886"/>
              <a:gd name="connsiteX4943" fmla="*/ 1168718 w 5171122"/>
              <a:gd name="connsiteY4943" fmla="*/ 910450 h 2863886"/>
              <a:gd name="connsiteX4944" fmla="*/ 1169670 w 5171122"/>
              <a:gd name="connsiteY4944" fmla="*/ 909497 h 2863886"/>
              <a:gd name="connsiteX4945" fmla="*/ 1170623 w 5171122"/>
              <a:gd name="connsiteY4945" fmla="*/ 908545 h 2863886"/>
              <a:gd name="connsiteX4946" fmla="*/ 1171575 w 5171122"/>
              <a:gd name="connsiteY4946" fmla="*/ 907592 h 2863886"/>
              <a:gd name="connsiteX4947" fmla="*/ 1172528 w 5171122"/>
              <a:gd name="connsiteY4947" fmla="*/ 906640 h 2863886"/>
              <a:gd name="connsiteX4948" fmla="*/ 1173480 w 5171122"/>
              <a:gd name="connsiteY4948" fmla="*/ 905687 h 2863886"/>
              <a:gd name="connsiteX4949" fmla="*/ 1174433 w 5171122"/>
              <a:gd name="connsiteY4949" fmla="*/ 904735 h 2863886"/>
              <a:gd name="connsiteX4950" fmla="*/ 1174433 w 5171122"/>
              <a:gd name="connsiteY4950" fmla="*/ 903782 h 2863886"/>
              <a:gd name="connsiteX4951" fmla="*/ 1175385 w 5171122"/>
              <a:gd name="connsiteY4951" fmla="*/ 901877 h 2863886"/>
              <a:gd name="connsiteX4952" fmla="*/ 1176338 w 5171122"/>
              <a:gd name="connsiteY4952" fmla="*/ 899972 h 2863886"/>
              <a:gd name="connsiteX4953" fmla="*/ 1177290 w 5171122"/>
              <a:gd name="connsiteY4953" fmla="*/ 898067 h 2863886"/>
              <a:gd name="connsiteX4954" fmla="*/ 1177290 w 5171122"/>
              <a:gd name="connsiteY4954" fmla="*/ 896162 h 2863886"/>
              <a:gd name="connsiteX4955" fmla="*/ 1177290 w 5171122"/>
              <a:gd name="connsiteY4955" fmla="*/ 896162 h 2863886"/>
              <a:gd name="connsiteX4956" fmla="*/ 1376363 w 5171122"/>
              <a:gd name="connsiteY4956" fmla="*/ 896162 h 2863886"/>
              <a:gd name="connsiteX4957" fmla="*/ 1376363 w 5171122"/>
              <a:gd name="connsiteY4957" fmla="*/ 897115 h 2863886"/>
              <a:gd name="connsiteX4958" fmla="*/ 1377315 w 5171122"/>
              <a:gd name="connsiteY4958" fmla="*/ 899972 h 2863886"/>
              <a:gd name="connsiteX4959" fmla="*/ 1378268 w 5171122"/>
              <a:gd name="connsiteY4959" fmla="*/ 902830 h 2863886"/>
              <a:gd name="connsiteX4960" fmla="*/ 1379220 w 5171122"/>
              <a:gd name="connsiteY4960" fmla="*/ 903782 h 2863886"/>
              <a:gd name="connsiteX4961" fmla="*/ 1380173 w 5171122"/>
              <a:gd name="connsiteY4961" fmla="*/ 904735 h 2863886"/>
              <a:gd name="connsiteX4962" fmla="*/ 1382078 w 5171122"/>
              <a:gd name="connsiteY4962" fmla="*/ 906640 h 2863886"/>
              <a:gd name="connsiteX4963" fmla="*/ 1383983 w 5171122"/>
              <a:gd name="connsiteY4963" fmla="*/ 908545 h 2863886"/>
              <a:gd name="connsiteX4964" fmla="*/ 1385888 w 5171122"/>
              <a:gd name="connsiteY4964" fmla="*/ 910450 h 2863886"/>
              <a:gd name="connsiteX4965" fmla="*/ 1387793 w 5171122"/>
              <a:gd name="connsiteY4965" fmla="*/ 912355 h 2863886"/>
              <a:gd name="connsiteX4966" fmla="*/ 1389698 w 5171122"/>
              <a:gd name="connsiteY4966" fmla="*/ 913307 h 2863886"/>
              <a:gd name="connsiteX4967" fmla="*/ 1391603 w 5171122"/>
              <a:gd name="connsiteY4967" fmla="*/ 914260 h 2863886"/>
              <a:gd name="connsiteX4968" fmla="*/ 1394460 w 5171122"/>
              <a:gd name="connsiteY4968" fmla="*/ 915212 h 2863886"/>
              <a:gd name="connsiteX4969" fmla="*/ 1397318 w 5171122"/>
              <a:gd name="connsiteY4969" fmla="*/ 916165 h 2863886"/>
              <a:gd name="connsiteX4970" fmla="*/ 1400175 w 5171122"/>
              <a:gd name="connsiteY4970" fmla="*/ 916165 h 2863886"/>
              <a:gd name="connsiteX4971" fmla="*/ 1403033 w 5171122"/>
              <a:gd name="connsiteY4971" fmla="*/ 916165 h 2863886"/>
              <a:gd name="connsiteX4972" fmla="*/ 1403985 w 5171122"/>
              <a:gd name="connsiteY4972" fmla="*/ 916165 h 2863886"/>
              <a:gd name="connsiteX4973" fmla="*/ 1405890 w 5171122"/>
              <a:gd name="connsiteY4973" fmla="*/ 916165 h 2863886"/>
              <a:gd name="connsiteX4974" fmla="*/ 1408748 w 5171122"/>
              <a:gd name="connsiteY4974" fmla="*/ 916165 h 2863886"/>
              <a:gd name="connsiteX4975" fmla="*/ 1411605 w 5171122"/>
              <a:gd name="connsiteY4975" fmla="*/ 915212 h 2863886"/>
              <a:gd name="connsiteX4976" fmla="*/ 1412558 w 5171122"/>
              <a:gd name="connsiteY4976" fmla="*/ 915212 h 2863886"/>
              <a:gd name="connsiteX4977" fmla="*/ 1511618 w 5171122"/>
              <a:gd name="connsiteY4977" fmla="*/ 1087615 h 2863886"/>
              <a:gd name="connsiteX4978" fmla="*/ 1511618 w 5171122"/>
              <a:gd name="connsiteY4978" fmla="*/ 1087615 h 2863886"/>
              <a:gd name="connsiteX4979" fmla="*/ 1510665 w 5171122"/>
              <a:gd name="connsiteY4979" fmla="*/ 1088567 h 2863886"/>
              <a:gd name="connsiteX4980" fmla="*/ 1509713 w 5171122"/>
              <a:gd name="connsiteY4980" fmla="*/ 1089520 h 2863886"/>
              <a:gd name="connsiteX4981" fmla="*/ 1508760 w 5171122"/>
              <a:gd name="connsiteY4981" fmla="*/ 1090472 h 2863886"/>
              <a:gd name="connsiteX4982" fmla="*/ 1507808 w 5171122"/>
              <a:gd name="connsiteY4982" fmla="*/ 1091425 h 2863886"/>
              <a:gd name="connsiteX4983" fmla="*/ 1506855 w 5171122"/>
              <a:gd name="connsiteY4983" fmla="*/ 1092377 h 2863886"/>
              <a:gd name="connsiteX4984" fmla="*/ 1506855 w 5171122"/>
              <a:gd name="connsiteY4984" fmla="*/ 1093330 h 2863886"/>
              <a:gd name="connsiteX4985" fmla="*/ 1505903 w 5171122"/>
              <a:gd name="connsiteY4985" fmla="*/ 1095235 h 2863886"/>
              <a:gd name="connsiteX4986" fmla="*/ 1504950 w 5171122"/>
              <a:gd name="connsiteY4986" fmla="*/ 1097140 h 2863886"/>
              <a:gd name="connsiteX4987" fmla="*/ 1503998 w 5171122"/>
              <a:gd name="connsiteY4987" fmla="*/ 1099045 h 2863886"/>
              <a:gd name="connsiteX4988" fmla="*/ 1503998 w 5171122"/>
              <a:gd name="connsiteY4988" fmla="*/ 1100950 h 2863886"/>
              <a:gd name="connsiteX4989" fmla="*/ 1503998 w 5171122"/>
              <a:gd name="connsiteY4989" fmla="*/ 1102855 h 2863886"/>
              <a:gd name="connsiteX4990" fmla="*/ 1503998 w 5171122"/>
              <a:gd name="connsiteY4990" fmla="*/ 1104760 h 2863886"/>
              <a:gd name="connsiteX4991" fmla="*/ 1503998 w 5171122"/>
              <a:gd name="connsiteY4991" fmla="*/ 1106665 h 2863886"/>
              <a:gd name="connsiteX4992" fmla="*/ 1503998 w 5171122"/>
              <a:gd name="connsiteY4992" fmla="*/ 1107617 h 2863886"/>
              <a:gd name="connsiteX4993" fmla="*/ 1503998 w 5171122"/>
              <a:gd name="connsiteY4993" fmla="*/ 1108570 h 2863886"/>
              <a:gd name="connsiteX4994" fmla="*/ 1503998 w 5171122"/>
              <a:gd name="connsiteY4994" fmla="*/ 1110475 h 2863886"/>
              <a:gd name="connsiteX4995" fmla="*/ 1503998 w 5171122"/>
              <a:gd name="connsiteY4995" fmla="*/ 1112380 h 2863886"/>
              <a:gd name="connsiteX4996" fmla="*/ 1503998 w 5171122"/>
              <a:gd name="connsiteY4996" fmla="*/ 1114285 h 2863886"/>
              <a:gd name="connsiteX4997" fmla="*/ 1503998 w 5171122"/>
              <a:gd name="connsiteY4997" fmla="*/ 1116190 h 2863886"/>
              <a:gd name="connsiteX4998" fmla="*/ 1504950 w 5171122"/>
              <a:gd name="connsiteY4998" fmla="*/ 1118095 h 2863886"/>
              <a:gd name="connsiteX4999" fmla="*/ 1505903 w 5171122"/>
              <a:gd name="connsiteY4999" fmla="*/ 1120000 h 2863886"/>
              <a:gd name="connsiteX5000" fmla="*/ 1506855 w 5171122"/>
              <a:gd name="connsiteY5000" fmla="*/ 1121905 h 2863886"/>
              <a:gd name="connsiteX5001" fmla="*/ 1506855 w 5171122"/>
              <a:gd name="connsiteY5001" fmla="*/ 1122857 h 2863886"/>
              <a:gd name="connsiteX5002" fmla="*/ 1507808 w 5171122"/>
              <a:gd name="connsiteY5002" fmla="*/ 1123810 h 2863886"/>
              <a:gd name="connsiteX5003" fmla="*/ 1508760 w 5171122"/>
              <a:gd name="connsiteY5003" fmla="*/ 1124762 h 2863886"/>
              <a:gd name="connsiteX5004" fmla="*/ 1509713 w 5171122"/>
              <a:gd name="connsiteY5004" fmla="*/ 1125715 h 2863886"/>
              <a:gd name="connsiteX5005" fmla="*/ 1510665 w 5171122"/>
              <a:gd name="connsiteY5005" fmla="*/ 1126667 h 2863886"/>
              <a:gd name="connsiteX5006" fmla="*/ 1511618 w 5171122"/>
              <a:gd name="connsiteY5006" fmla="*/ 1127620 h 2863886"/>
              <a:gd name="connsiteX5007" fmla="*/ 1511618 w 5171122"/>
              <a:gd name="connsiteY5007" fmla="*/ 1127620 h 2863886"/>
              <a:gd name="connsiteX5008" fmla="*/ 1412558 w 5171122"/>
              <a:gd name="connsiteY5008" fmla="*/ 1300022 h 2863886"/>
              <a:gd name="connsiteX5009" fmla="*/ 1412558 w 5171122"/>
              <a:gd name="connsiteY5009" fmla="*/ 1300022 h 2863886"/>
              <a:gd name="connsiteX5010" fmla="*/ 1410653 w 5171122"/>
              <a:gd name="connsiteY5010" fmla="*/ 1300022 h 2863886"/>
              <a:gd name="connsiteX5011" fmla="*/ 1408748 w 5171122"/>
              <a:gd name="connsiteY5011" fmla="*/ 1300022 h 2863886"/>
              <a:gd name="connsiteX5012" fmla="*/ 1406843 w 5171122"/>
              <a:gd name="connsiteY5012" fmla="*/ 1300022 h 2863886"/>
              <a:gd name="connsiteX5013" fmla="*/ 1404938 w 5171122"/>
              <a:gd name="connsiteY5013" fmla="*/ 1300022 h 2863886"/>
              <a:gd name="connsiteX5014" fmla="*/ 1403985 w 5171122"/>
              <a:gd name="connsiteY5014" fmla="*/ 1300022 h 2863886"/>
              <a:gd name="connsiteX5015" fmla="*/ 1403033 w 5171122"/>
              <a:gd name="connsiteY5015" fmla="*/ 1300022 h 2863886"/>
              <a:gd name="connsiteX5016" fmla="*/ 1401128 w 5171122"/>
              <a:gd name="connsiteY5016" fmla="*/ 1300022 h 2863886"/>
              <a:gd name="connsiteX5017" fmla="*/ 1399223 w 5171122"/>
              <a:gd name="connsiteY5017" fmla="*/ 1300022 h 2863886"/>
              <a:gd name="connsiteX5018" fmla="*/ 1397318 w 5171122"/>
              <a:gd name="connsiteY5018" fmla="*/ 1300022 h 2863886"/>
              <a:gd name="connsiteX5019" fmla="*/ 1395413 w 5171122"/>
              <a:gd name="connsiteY5019" fmla="*/ 1300022 h 2863886"/>
              <a:gd name="connsiteX5020" fmla="*/ 1393508 w 5171122"/>
              <a:gd name="connsiteY5020" fmla="*/ 1300975 h 2863886"/>
              <a:gd name="connsiteX5021" fmla="*/ 1391603 w 5171122"/>
              <a:gd name="connsiteY5021" fmla="*/ 1301927 h 2863886"/>
              <a:gd name="connsiteX5022" fmla="*/ 1389698 w 5171122"/>
              <a:gd name="connsiteY5022" fmla="*/ 1302880 h 2863886"/>
              <a:gd name="connsiteX5023" fmla="*/ 1388745 w 5171122"/>
              <a:gd name="connsiteY5023" fmla="*/ 1302880 h 2863886"/>
              <a:gd name="connsiteX5024" fmla="*/ 1387793 w 5171122"/>
              <a:gd name="connsiteY5024" fmla="*/ 1303832 h 2863886"/>
              <a:gd name="connsiteX5025" fmla="*/ 1386840 w 5171122"/>
              <a:gd name="connsiteY5025" fmla="*/ 1304785 h 2863886"/>
              <a:gd name="connsiteX5026" fmla="*/ 1385888 w 5171122"/>
              <a:gd name="connsiteY5026" fmla="*/ 1305737 h 2863886"/>
              <a:gd name="connsiteX5027" fmla="*/ 1384935 w 5171122"/>
              <a:gd name="connsiteY5027" fmla="*/ 1306690 h 2863886"/>
              <a:gd name="connsiteX5028" fmla="*/ 1383983 w 5171122"/>
              <a:gd name="connsiteY5028" fmla="*/ 1307642 h 2863886"/>
              <a:gd name="connsiteX5029" fmla="*/ 1383030 w 5171122"/>
              <a:gd name="connsiteY5029" fmla="*/ 1308595 h 2863886"/>
              <a:gd name="connsiteX5030" fmla="*/ 1382078 w 5171122"/>
              <a:gd name="connsiteY5030" fmla="*/ 1310500 h 2863886"/>
              <a:gd name="connsiteX5031" fmla="*/ 1381125 w 5171122"/>
              <a:gd name="connsiteY5031" fmla="*/ 1311452 h 2863886"/>
              <a:gd name="connsiteX5032" fmla="*/ 1380173 w 5171122"/>
              <a:gd name="connsiteY5032" fmla="*/ 1312405 h 2863886"/>
              <a:gd name="connsiteX5033" fmla="*/ 1380173 w 5171122"/>
              <a:gd name="connsiteY5033" fmla="*/ 1313357 h 2863886"/>
              <a:gd name="connsiteX5034" fmla="*/ 1379220 w 5171122"/>
              <a:gd name="connsiteY5034" fmla="*/ 1315262 h 2863886"/>
              <a:gd name="connsiteX5035" fmla="*/ 1378268 w 5171122"/>
              <a:gd name="connsiteY5035" fmla="*/ 1317167 h 2863886"/>
              <a:gd name="connsiteX5036" fmla="*/ 1377315 w 5171122"/>
              <a:gd name="connsiteY5036" fmla="*/ 1319072 h 2863886"/>
              <a:gd name="connsiteX5037" fmla="*/ 1377315 w 5171122"/>
              <a:gd name="connsiteY5037" fmla="*/ 1320977 h 2863886"/>
              <a:gd name="connsiteX5038" fmla="*/ 1377315 w 5171122"/>
              <a:gd name="connsiteY5038" fmla="*/ 1320977 h 2863886"/>
              <a:gd name="connsiteX5039" fmla="*/ 1178243 w 5171122"/>
              <a:gd name="connsiteY5039" fmla="*/ 1320977 h 2863886"/>
              <a:gd name="connsiteX5040" fmla="*/ 1178243 w 5171122"/>
              <a:gd name="connsiteY5040" fmla="*/ 1320977 h 2863886"/>
              <a:gd name="connsiteX5041" fmla="*/ 1178243 w 5171122"/>
              <a:gd name="connsiteY5041" fmla="*/ 1319072 h 2863886"/>
              <a:gd name="connsiteX5042" fmla="*/ 1177290 w 5171122"/>
              <a:gd name="connsiteY5042" fmla="*/ 1317167 h 2863886"/>
              <a:gd name="connsiteX5043" fmla="*/ 1176338 w 5171122"/>
              <a:gd name="connsiteY5043" fmla="*/ 1315262 h 2863886"/>
              <a:gd name="connsiteX5044" fmla="*/ 1175385 w 5171122"/>
              <a:gd name="connsiteY5044" fmla="*/ 1313357 h 2863886"/>
              <a:gd name="connsiteX5045" fmla="*/ 1175385 w 5171122"/>
              <a:gd name="connsiteY5045" fmla="*/ 1312405 h 2863886"/>
              <a:gd name="connsiteX5046" fmla="*/ 1174433 w 5171122"/>
              <a:gd name="connsiteY5046" fmla="*/ 1311452 h 2863886"/>
              <a:gd name="connsiteX5047" fmla="*/ 1173480 w 5171122"/>
              <a:gd name="connsiteY5047" fmla="*/ 1310500 h 2863886"/>
              <a:gd name="connsiteX5048" fmla="*/ 1172528 w 5171122"/>
              <a:gd name="connsiteY5048" fmla="*/ 1309547 h 2863886"/>
              <a:gd name="connsiteX5049" fmla="*/ 1171575 w 5171122"/>
              <a:gd name="connsiteY5049" fmla="*/ 1308595 h 2863886"/>
              <a:gd name="connsiteX5050" fmla="*/ 1170623 w 5171122"/>
              <a:gd name="connsiteY5050" fmla="*/ 1307642 h 2863886"/>
              <a:gd name="connsiteX5051" fmla="*/ 1169670 w 5171122"/>
              <a:gd name="connsiteY5051" fmla="*/ 1306690 h 2863886"/>
              <a:gd name="connsiteX5052" fmla="*/ 1168718 w 5171122"/>
              <a:gd name="connsiteY5052" fmla="*/ 1305737 h 2863886"/>
              <a:gd name="connsiteX5053" fmla="*/ 1167765 w 5171122"/>
              <a:gd name="connsiteY5053" fmla="*/ 1304785 h 2863886"/>
              <a:gd name="connsiteX5054" fmla="*/ 1166813 w 5171122"/>
              <a:gd name="connsiteY5054" fmla="*/ 1303832 h 2863886"/>
              <a:gd name="connsiteX5055" fmla="*/ 1165860 w 5171122"/>
              <a:gd name="connsiteY5055" fmla="*/ 1303832 h 2863886"/>
              <a:gd name="connsiteX5056" fmla="*/ 1163955 w 5171122"/>
              <a:gd name="connsiteY5056" fmla="*/ 1302880 h 2863886"/>
              <a:gd name="connsiteX5057" fmla="*/ 1162050 w 5171122"/>
              <a:gd name="connsiteY5057" fmla="*/ 1301927 h 2863886"/>
              <a:gd name="connsiteX5058" fmla="*/ 1160145 w 5171122"/>
              <a:gd name="connsiteY5058" fmla="*/ 1300975 h 2863886"/>
              <a:gd name="connsiteX5059" fmla="*/ 1158240 w 5171122"/>
              <a:gd name="connsiteY5059" fmla="*/ 1300975 h 2863886"/>
              <a:gd name="connsiteX5060" fmla="*/ 1156335 w 5171122"/>
              <a:gd name="connsiteY5060" fmla="*/ 1300975 h 2863886"/>
              <a:gd name="connsiteX5061" fmla="*/ 1154430 w 5171122"/>
              <a:gd name="connsiteY5061" fmla="*/ 1300975 h 2863886"/>
              <a:gd name="connsiteX5062" fmla="*/ 1152525 w 5171122"/>
              <a:gd name="connsiteY5062" fmla="*/ 1300975 h 2863886"/>
              <a:gd name="connsiteX5063" fmla="*/ 1151573 w 5171122"/>
              <a:gd name="connsiteY5063" fmla="*/ 1300975 h 2863886"/>
              <a:gd name="connsiteX5064" fmla="*/ 1150620 w 5171122"/>
              <a:gd name="connsiteY5064" fmla="*/ 1300975 h 2863886"/>
              <a:gd name="connsiteX5065" fmla="*/ 1148715 w 5171122"/>
              <a:gd name="connsiteY5065" fmla="*/ 1300975 h 2863886"/>
              <a:gd name="connsiteX5066" fmla="*/ 1146810 w 5171122"/>
              <a:gd name="connsiteY5066" fmla="*/ 1300975 h 2863886"/>
              <a:gd name="connsiteX5067" fmla="*/ 1144905 w 5171122"/>
              <a:gd name="connsiteY5067" fmla="*/ 1300975 h 2863886"/>
              <a:gd name="connsiteX5068" fmla="*/ 1143000 w 5171122"/>
              <a:gd name="connsiteY5068" fmla="*/ 1300975 h 2863886"/>
              <a:gd name="connsiteX5069" fmla="*/ 1143000 w 5171122"/>
              <a:gd name="connsiteY5069" fmla="*/ 1300975 h 2863886"/>
              <a:gd name="connsiteX5070" fmla="*/ 1043940 w 5171122"/>
              <a:gd name="connsiteY5070" fmla="*/ 1128572 h 2863886"/>
              <a:gd name="connsiteX5071" fmla="*/ 1043940 w 5171122"/>
              <a:gd name="connsiteY5071" fmla="*/ 1128572 h 2863886"/>
              <a:gd name="connsiteX5072" fmla="*/ 1044893 w 5171122"/>
              <a:gd name="connsiteY5072" fmla="*/ 1127620 h 2863886"/>
              <a:gd name="connsiteX5073" fmla="*/ 1045845 w 5171122"/>
              <a:gd name="connsiteY5073" fmla="*/ 1126667 h 2863886"/>
              <a:gd name="connsiteX5074" fmla="*/ 1046798 w 5171122"/>
              <a:gd name="connsiteY5074" fmla="*/ 1125715 h 2863886"/>
              <a:gd name="connsiteX5075" fmla="*/ 1047750 w 5171122"/>
              <a:gd name="connsiteY5075" fmla="*/ 1124762 h 2863886"/>
              <a:gd name="connsiteX5076" fmla="*/ 1048703 w 5171122"/>
              <a:gd name="connsiteY5076" fmla="*/ 1123810 h 2863886"/>
              <a:gd name="connsiteX5077" fmla="*/ 1048703 w 5171122"/>
              <a:gd name="connsiteY5077" fmla="*/ 1122857 h 2863886"/>
              <a:gd name="connsiteX5078" fmla="*/ 1049655 w 5171122"/>
              <a:gd name="connsiteY5078" fmla="*/ 1120952 h 2863886"/>
              <a:gd name="connsiteX5079" fmla="*/ 1050608 w 5171122"/>
              <a:gd name="connsiteY5079" fmla="*/ 1119047 h 2863886"/>
              <a:gd name="connsiteX5080" fmla="*/ 1051560 w 5171122"/>
              <a:gd name="connsiteY5080" fmla="*/ 1117142 h 2863886"/>
              <a:gd name="connsiteX5081" fmla="*/ 1051560 w 5171122"/>
              <a:gd name="connsiteY5081" fmla="*/ 1116190 h 2863886"/>
              <a:gd name="connsiteX5082" fmla="*/ 1051560 w 5171122"/>
              <a:gd name="connsiteY5082" fmla="*/ 1114285 h 2863886"/>
              <a:gd name="connsiteX5083" fmla="*/ 1051560 w 5171122"/>
              <a:gd name="connsiteY5083" fmla="*/ 1112380 h 2863886"/>
              <a:gd name="connsiteX5084" fmla="*/ 1051560 w 5171122"/>
              <a:gd name="connsiteY5084" fmla="*/ 1110475 h 2863886"/>
              <a:gd name="connsiteX5085" fmla="*/ 1051560 w 5171122"/>
              <a:gd name="connsiteY5085" fmla="*/ 1109522 h 2863886"/>
              <a:gd name="connsiteX5086" fmla="*/ 1051560 w 5171122"/>
              <a:gd name="connsiteY5086" fmla="*/ 1108570 h 2863886"/>
              <a:gd name="connsiteX5087" fmla="*/ 1051560 w 5171122"/>
              <a:gd name="connsiteY5087" fmla="*/ 1106665 h 2863886"/>
              <a:gd name="connsiteX5088" fmla="*/ 1051560 w 5171122"/>
              <a:gd name="connsiteY5088" fmla="*/ 1104760 h 2863886"/>
              <a:gd name="connsiteX5089" fmla="*/ 1051560 w 5171122"/>
              <a:gd name="connsiteY5089" fmla="*/ 1102855 h 2863886"/>
              <a:gd name="connsiteX5090" fmla="*/ 1051560 w 5171122"/>
              <a:gd name="connsiteY5090" fmla="*/ 1101902 h 2863886"/>
              <a:gd name="connsiteX5091" fmla="*/ 1050608 w 5171122"/>
              <a:gd name="connsiteY5091" fmla="*/ 1099997 h 2863886"/>
              <a:gd name="connsiteX5092" fmla="*/ 1049655 w 5171122"/>
              <a:gd name="connsiteY5092" fmla="*/ 1098092 h 2863886"/>
              <a:gd name="connsiteX5093" fmla="*/ 1048703 w 5171122"/>
              <a:gd name="connsiteY5093" fmla="*/ 1096187 h 2863886"/>
              <a:gd name="connsiteX5094" fmla="*/ 1048703 w 5171122"/>
              <a:gd name="connsiteY5094" fmla="*/ 1095235 h 2863886"/>
              <a:gd name="connsiteX5095" fmla="*/ 1047750 w 5171122"/>
              <a:gd name="connsiteY5095" fmla="*/ 1094282 h 2863886"/>
              <a:gd name="connsiteX5096" fmla="*/ 1046798 w 5171122"/>
              <a:gd name="connsiteY5096" fmla="*/ 1093330 h 2863886"/>
              <a:gd name="connsiteX5097" fmla="*/ 1045845 w 5171122"/>
              <a:gd name="connsiteY5097" fmla="*/ 1092377 h 2863886"/>
              <a:gd name="connsiteX5098" fmla="*/ 1044893 w 5171122"/>
              <a:gd name="connsiteY5098" fmla="*/ 1091425 h 2863886"/>
              <a:gd name="connsiteX5099" fmla="*/ 1043940 w 5171122"/>
              <a:gd name="connsiteY5099" fmla="*/ 1090472 h 2863886"/>
              <a:gd name="connsiteX5100" fmla="*/ 1043940 w 5171122"/>
              <a:gd name="connsiteY5100" fmla="*/ 1090472 h 2863886"/>
              <a:gd name="connsiteX5101" fmla="*/ 1142048 w 5171122"/>
              <a:gd name="connsiteY5101" fmla="*/ 916165 h 2863886"/>
              <a:gd name="connsiteX5102" fmla="*/ 1890713 w 5171122"/>
              <a:gd name="connsiteY5102" fmla="*/ 916165 h 2863886"/>
              <a:gd name="connsiteX5103" fmla="*/ 1891665 w 5171122"/>
              <a:gd name="connsiteY5103" fmla="*/ 916165 h 2863886"/>
              <a:gd name="connsiteX5104" fmla="*/ 1894523 w 5171122"/>
              <a:gd name="connsiteY5104" fmla="*/ 917117 h 2863886"/>
              <a:gd name="connsiteX5105" fmla="*/ 1897380 w 5171122"/>
              <a:gd name="connsiteY5105" fmla="*/ 917117 h 2863886"/>
              <a:gd name="connsiteX5106" fmla="*/ 1899285 w 5171122"/>
              <a:gd name="connsiteY5106" fmla="*/ 917117 h 2863886"/>
              <a:gd name="connsiteX5107" fmla="*/ 1900238 w 5171122"/>
              <a:gd name="connsiteY5107" fmla="*/ 917117 h 2863886"/>
              <a:gd name="connsiteX5108" fmla="*/ 1903095 w 5171122"/>
              <a:gd name="connsiteY5108" fmla="*/ 917117 h 2863886"/>
              <a:gd name="connsiteX5109" fmla="*/ 1905953 w 5171122"/>
              <a:gd name="connsiteY5109" fmla="*/ 917117 h 2863886"/>
              <a:gd name="connsiteX5110" fmla="*/ 1908810 w 5171122"/>
              <a:gd name="connsiteY5110" fmla="*/ 916165 h 2863886"/>
              <a:gd name="connsiteX5111" fmla="*/ 1911668 w 5171122"/>
              <a:gd name="connsiteY5111" fmla="*/ 915212 h 2863886"/>
              <a:gd name="connsiteX5112" fmla="*/ 1913573 w 5171122"/>
              <a:gd name="connsiteY5112" fmla="*/ 914260 h 2863886"/>
              <a:gd name="connsiteX5113" fmla="*/ 1915478 w 5171122"/>
              <a:gd name="connsiteY5113" fmla="*/ 913307 h 2863886"/>
              <a:gd name="connsiteX5114" fmla="*/ 1917383 w 5171122"/>
              <a:gd name="connsiteY5114" fmla="*/ 911402 h 2863886"/>
              <a:gd name="connsiteX5115" fmla="*/ 1919288 w 5171122"/>
              <a:gd name="connsiteY5115" fmla="*/ 909497 h 2863886"/>
              <a:gd name="connsiteX5116" fmla="*/ 1921193 w 5171122"/>
              <a:gd name="connsiteY5116" fmla="*/ 907592 h 2863886"/>
              <a:gd name="connsiteX5117" fmla="*/ 1923098 w 5171122"/>
              <a:gd name="connsiteY5117" fmla="*/ 905687 h 2863886"/>
              <a:gd name="connsiteX5118" fmla="*/ 1924050 w 5171122"/>
              <a:gd name="connsiteY5118" fmla="*/ 904735 h 2863886"/>
              <a:gd name="connsiteX5119" fmla="*/ 1925003 w 5171122"/>
              <a:gd name="connsiteY5119" fmla="*/ 903782 h 2863886"/>
              <a:gd name="connsiteX5120" fmla="*/ 1925955 w 5171122"/>
              <a:gd name="connsiteY5120" fmla="*/ 900925 h 2863886"/>
              <a:gd name="connsiteX5121" fmla="*/ 1926908 w 5171122"/>
              <a:gd name="connsiteY5121" fmla="*/ 898067 h 2863886"/>
              <a:gd name="connsiteX5122" fmla="*/ 1926908 w 5171122"/>
              <a:gd name="connsiteY5122" fmla="*/ 897115 h 2863886"/>
              <a:gd name="connsiteX5123" fmla="*/ 2125980 w 5171122"/>
              <a:gd name="connsiteY5123" fmla="*/ 897115 h 2863886"/>
              <a:gd name="connsiteX5124" fmla="*/ 2125980 w 5171122"/>
              <a:gd name="connsiteY5124" fmla="*/ 897115 h 2863886"/>
              <a:gd name="connsiteX5125" fmla="*/ 2125980 w 5171122"/>
              <a:gd name="connsiteY5125" fmla="*/ 899020 h 2863886"/>
              <a:gd name="connsiteX5126" fmla="*/ 2126933 w 5171122"/>
              <a:gd name="connsiteY5126" fmla="*/ 900925 h 2863886"/>
              <a:gd name="connsiteX5127" fmla="*/ 2127885 w 5171122"/>
              <a:gd name="connsiteY5127" fmla="*/ 902830 h 2863886"/>
              <a:gd name="connsiteX5128" fmla="*/ 2128838 w 5171122"/>
              <a:gd name="connsiteY5128" fmla="*/ 904735 h 2863886"/>
              <a:gd name="connsiteX5129" fmla="*/ 2128838 w 5171122"/>
              <a:gd name="connsiteY5129" fmla="*/ 905687 h 2863886"/>
              <a:gd name="connsiteX5130" fmla="*/ 2129790 w 5171122"/>
              <a:gd name="connsiteY5130" fmla="*/ 906640 h 2863886"/>
              <a:gd name="connsiteX5131" fmla="*/ 2130743 w 5171122"/>
              <a:gd name="connsiteY5131" fmla="*/ 907592 h 2863886"/>
              <a:gd name="connsiteX5132" fmla="*/ 2131695 w 5171122"/>
              <a:gd name="connsiteY5132" fmla="*/ 908545 h 2863886"/>
              <a:gd name="connsiteX5133" fmla="*/ 2132648 w 5171122"/>
              <a:gd name="connsiteY5133" fmla="*/ 909497 h 2863886"/>
              <a:gd name="connsiteX5134" fmla="*/ 2133600 w 5171122"/>
              <a:gd name="connsiteY5134" fmla="*/ 910450 h 2863886"/>
              <a:gd name="connsiteX5135" fmla="*/ 2134553 w 5171122"/>
              <a:gd name="connsiteY5135" fmla="*/ 911402 h 2863886"/>
              <a:gd name="connsiteX5136" fmla="*/ 2135505 w 5171122"/>
              <a:gd name="connsiteY5136" fmla="*/ 912355 h 2863886"/>
              <a:gd name="connsiteX5137" fmla="*/ 2136458 w 5171122"/>
              <a:gd name="connsiteY5137" fmla="*/ 913307 h 2863886"/>
              <a:gd name="connsiteX5138" fmla="*/ 2137410 w 5171122"/>
              <a:gd name="connsiteY5138" fmla="*/ 914260 h 2863886"/>
              <a:gd name="connsiteX5139" fmla="*/ 2138363 w 5171122"/>
              <a:gd name="connsiteY5139" fmla="*/ 914260 h 2863886"/>
              <a:gd name="connsiteX5140" fmla="*/ 2140268 w 5171122"/>
              <a:gd name="connsiteY5140" fmla="*/ 915212 h 2863886"/>
              <a:gd name="connsiteX5141" fmla="*/ 2142173 w 5171122"/>
              <a:gd name="connsiteY5141" fmla="*/ 916165 h 2863886"/>
              <a:gd name="connsiteX5142" fmla="*/ 2144078 w 5171122"/>
              <a:gd name="connsiteY5142" fmla="*/ 917117 h 2863886"/>
              <a:gd name="connsiteX5143" fmla="*/ 2145983 w 5171122"/>
              <a:gd name="connsiteY5143" fmla="*/ 917117 h 2863886"/>
              <a:gd name="connsiteX5144" fmla="*/ 2147888 w 5171122"/>
              <a:gd name="connsiteY5144" fmla="*/ 917117 h 2863886"/>
              <a:gd name="connsiteX5145" fmla="*/ 2149793 w 5171122"/>
              <a:gd name="connsiteY5145" fmla="*/ 917117 h 2863886"/>
              <a:gd name="connsiteX5146" fmla="*/ 2151698 w 5171122"/>
              <a:gd name="connsiteY5146" fmla="*/ 917117 h 2863886"/>
              <a:gd name="connsiteX5147" fmla="*/ 2152650 w 5171122"/>
              <a:gd name="connsiteY5147" fmla="*/ 917117 h 2863886"/>
              <a:gd name="connsiteX5148" fmla="*/ 2153603 w 5171122"/>
              <a:gd name="connsiteY5148" fmla="*/ 917117 h 2863886"/>
              <a:gd name="connsiteX5149" fmla="*/ 2155508 w 5171122"/>
              <a:gd name="connsiteY5149" fmla="*/ 917117 h 2863886"/>
              <a:gd name="connsiteX5150" fmla="*/ 2157413 w 5171122"/>
              <a:gd name="connsiteY5150" fmla="*/ 917117 h 2863886"/>
              <a:gd name="connsiteX5151" fmla="*/ 2159318 w 5171122"/>
              <a:gd name="connsiteY5151" fmla="*/ 917117 h 2863886"/>
              <a:gd name="connsiteX5152" fmla="*/ 2160270 w 5171122"/>
              <a:gd name="connsiteY5152" fmla="*/ 917117 h 2863886"/>
              <a:gd name="connsiteX5153" fmla="*/ 2160270 w 5171122"/>
              <a:gd name="connsiteY5153" fmla="*/ 917117 h 2863886"/>
              <a:gd name="connsiteX5154" fmla="*/ 2259330 w 5171122"/>
              <a:gd name="connsiteY5154" fmla="*/ 1089520 h 2863886"/>
              <a:gd name="connsiteX5155" fmla="*/ 2259330 w 5171122"/>
              <a:gd name="connsiteY5155" fmla="*/ 1089520 h 2863886"/>
              <a:gd name="connsiteX5156" fmla="*/ 2258378 w 5171122"/>
              <a:gd name="connsiteY5156" fmla="*/ 1090472 h 2863886"/>
              <a:gd name="connsiteX5157" fmla="*/ 2257425 w 5171122"/>
              <a:gd name="connsiteY5157" fmla="*/ 1091425 h 2863886"/>
              <a:gd name="connsiteX5158" fmla="*/ 2256473 w 5171122"/>
              <a:gd name="connsiteY5158" fmla="*/ 1092377 h 2863886"/>
              <a:gd name="connsiteX5159" fmla="*/ 2255520 w 5171122"/>
              <a:gd name="connsiteY5159" fmla="*/ 1093330 h 2863886"/>
              <a:gd name="connsiteX5160" fmla="*/ 2254568 w 5171122"/>
              <a:gd name="connsiteY5160" fmla="*/ 1094282 h 2863886"/>
              <a:gd name="connsiteX5161" fmla="*/ 2254568 w 5171122"/>
              <a:gd name="connsiteY5161" fmla="*/ 1095235 h 2863886"/>
              <a:gd name="connsiteX5162" fmla="*/ 2253615 w 5171122"/>
              <a:gd name="connsiteY5162" fmla="*/ 1097140 h 2863886"/>
              <a:gd name="connsiteX5163" fmla="*/ 2252663 w 5171122"/>
              <a:gd name="connsiteY5163" fmla="*/ 1099045 h 2863886"/>
              <a:gd name="connsiteX5164" fmla="*/ 2251710 w 5171122"/>
              <a:gd name="connsiteY5164" fmla="*/ 1100950 h 2863886"/>
              <a:gd name="connsiteX5165" fmla="*/ 2251710 w 5171122"/>
              <a:gd name="connsiteY5165" fmla="*/ 1101902 h 2863886"/>
              <a:gd name="connsiteX5166" fmla="*/ 2251710 w 5171122"/>
              <a:gd name="connsiteY5166" fmla="*/ 1103807 h 2863886"/>
              <a:gd name="connsiteX5167" fmla="*/ 2251710 w 5171122"/>
              <a:gd name="connsiteY5167" fmla="*/ 1105712 h 2863886"/>
              <a:gd name="connsiteX5168" fmla="*/ 2251710 w 5171122"/>
              <a:gd name="connsiteY5168" fmla="*/ 1107617 h 2863886"/>
              <a:gd name="connsiteX5169" fmla="*/ 2251710 w 5171122"/>
              <a:gd name="connsiteY5169" fmla="*/ 1108570 h 2863886"/>
              <a:gd name="connsiteX5170" fmla="*/ 2251710 w 5171122"/>
              <a:gd name="connsiteY5170" fmla="*/ 1109522 h 2863886"/>
              <a:gd name="connsiteX5171" fmla="*/ 2251710 w 5171122"/>
              <a:gd name="connsiteY5171" fmla="*/ 1111427 h 2863886"/>
              <a:gd name="connsiteX5172" fmla="*/ 2251710 w 5171122"/>
              <a:gd name="connsiteY5172" fmla="*/ 1113332 h 2863886"/>
              <a:gd name="connsiteX5173" fmla="*/ 2251710 w 5171122"/>
              <a:gd name="connsiteY5173" fmla="*/ 1115237 h 2863886"/>
              <a:gd name="connsiteX5174" fmla="*/ 2251710 w 5171122"/>
              <a:gd name="connsiteY5174" fmla="*/ 1116190 h 2863886"/>
              <a:gd name="connsiteX5175" fmla="*/ 2252663 w 5171122"/>
              <a:gd name="connsiteY5175" fmla="*/ 1118095 h 2863886"/>
              <a:gd name="connsiteX5176" fmla="*/ 2253615 w 5171122"/>
              <a:gd name="connsiteY5176" fmla="*/ 1120000 h 2863886"/>
              <a:gd name="connsiteX5177" fmla="*/ 2254568 w 5171122"/>
              <a:gd name="connsiteY5177" fmla="*/ 1121905 h 2863886"/>
              <a:gd name="connsiteX5178" fmla="*/ 2254568 w 5171122"/>
              <a:gd name="connsiteY5178" fmla="*/ 1122857 h 2863886"/>
              <a:gd name="connsiteX5179" fmla="*/ 2255520 w 5171122"/>
              <a:gd name="connsiteY5179" fmla="*/ 1123810 h 2863886"/>
              <a:gd name="connsiteX5180" fmla="*/ 2256473 w 5171122"/>
              <a:gd name="connsiteY5180" fmla="*/ 1124762 h 2863886"/>
              <a:gd name="connsiteX5181" fmla="*/ 2257425 w 5171122"/>
              <a:gd name="connsiteY5181" fmla="*/ 1125715 h 2863886"/>
              <a:gd name="connsiteX5182" fmla="*/ 2258378 w 5171122"/>
              <a:gd name="connsiteY5182" fmla="*/ 1126667 h 2863886"/>
              <a:gd name="connsiteX5183" fmla="*/ 2259330 w 5171122"/>
              <a:gd name="connsiteY5183" fmla="*/ 1127620 h 2863886"/>
              <a:gd name="connsiteX5184" fmla="*/ 2259330 w 5171122"/>
              <a:gd name="connsiteY5184" fmla="*/ 1127620 h 2863886"/>
              <a:gd name="connsiteX5185" fmla="*/ 2160270 w 5171122"/>
              <a:gd name="connsiteY5185" fmla="*/ 1300022 h 2863886"/>
              <a:gd name="connsiteX5186" fmla="*/ 2160270 w 5171122"/>
              <a:gd name="connsiteY5186" fmla="*/ 1300022 h 2863886"/>
              <a:gd name="connsiteX5187" fmla="*/ 2158365 w 5171122"/>
              <a:gd name="connsiteY5187" fmla="*/ 1300022 h 2863886"/>
              <a:gd name="connsiteX5188" fmla="*/ 2156460 w 5171122"/>
              <a:gd name="connsiteY5188" fmla="*/ 1300022 h 2863886"/>
              <a:gd name="connsiteX5189" fmla="*/ 2154555 w 5171122"/>
              <a:gd name="connsiteY5189" fmla="*/ 1300022 h 2863886"/>
              <a:gd name="connsiteX5190" fmla="*/ 2152650 w 5171122"/>
              <a:gd name="connsiteY5190" fmla="*/ 1300022 h 2863886"/>
              <a:gd name="connsiteX5191" fmla="*/ 2151698 w 5171122"/>
              <a:gd name="connsiteY5191" fmla="*/ 1300022 h 2863886"/>
              <a:gd name="connsiteX5192" fmla="*/ 2150745 w 5171122"/>
              <a:gd name="connsiteY5192" fmla="*/ 1300022 h 2863886"/>
              <a:gd name="connsiteX5193" fmla="*/ 2148840 w 5171122"/>
              <a:gd name="connsiteY5193" fmla="*/ 1300022 h 2863886"/>
              <a:gd name="connsiteX5194" fmla="*/ 2146935 w 5171122"/>
              <a:gd name="connsiteY5194" fmla="*/ 1300022 h 2863886"/>
              <a:gd name="connsiteX5195" fmla="*/ 2145030 w 5171122"/>
              <a:gd name="connsiteY5195" fmla="*/ 1300022 h 2863886"/>
              <a:gd name="connsiteX5196" fmla="*/ 2143125 w 5171122"/>
              <a:gd name="connsiteY5196" fmla="*/ 1300022 h 2863886"/>
              <a:gd name="connsiteX5197" fmla="*/ 2141220 w 5171122"/>
              <a:gd name="connsiteY5197" fmla="*/ 1300975 h 2863886"/>
              <a:gd name="connsiteX5198" fmla="*/ 2139315 w 5171122"/>
              <a:gd name="connsiteY5198" fmla="*/ 1301927 h 2863886"/>
              <a:gd name="connsiteX5199" fmla="*/ 2137410 w 5171122"/>
              <a:gd name="connsiteY5199" fmla="*/ 1302880 h 2863886"/>
              <a:gd name="connsiteX5200" fmla="*/ 2136458 w 5171122"/>
              <a:gd name="connsiteY5200" fmla="*/ 1302880 h 2863886"/>
              <a:gd name="connsiteX5201" fmla="*/ 2135505 w 5171122"/>
              <a:gd name="connsiteY5201" fmla="*/ 1303832 h 2863886"/>
              <a:gd name="connsiteX5202" fmla="*/ 2134553 w 5171122"/>
              <a:gd name="connsiteY5202" fmla="*/ 1304785 h 2863886"/>
              <a:gd name="connsiteX5203" fmla="*/ 2133600 w 5171122"/>
              <a:gd name="connsiteY5203" fmla="*/ 1305737 h 2863886"/>
              <a:gd name="connsiteX5204" fmla="*/ 2132648 w 5171122"/>
              <a:gd name="connsiteY5204" fmla="*/ 1306690 h 2863886"/>
              <a:gd name="connsiteX5205" fmla="*/ 2131695 w 5171122"/>
              <a:gd name="connsiteY5205" fmla="*/ 1307642 h 2863886"/>
              <a:gd name="connsiteX5206" fmla="*/ 2130743 w 5171122"/>
              <a:gd name="connsiteY5206" fmla="*/ 1308595 h 2863886"/>
              <a:gd name="connsiteX5207" fmla="*/ 2129790 w 5171122"/>
              <a:gd name="connsiteY5207" fmla="*/ 1310500 h 2863886"/>
              <a:gd name="connsiteX5208" fmla="*/ 2128838 w 5171122"/>
              <a:gd name="connsiteY5208" fmla="*/ 1311452 h 2863886"/>
              <a:gd name="connsiteX5209" fmla="*/ 2127885 w 5171122"/>
              <a:gd name="connsiteY5209" fmla="*/ 1312405 h 2863886"/>
              <a:gd name="connsiteX5210" fmla="*/ 2127885 w 5171122"/>
              <a:gd name="connsiteY5210" fmla="*/ 1313357 h 2863886"/>
              <a:gd name="connsiteX5211" fmla="*/ 2126933 w 5171122"/>
              <a:gd name="connsiteY5211" fmla="*/ 1315262 h 2863886"/>
              <a:gd name="connsiteX5212" fmla="*/ 2125980 w 5171122"/>
              <a:gd name="connsiteY5212" fmla="*/ 1317167 h 2863886"/>
              <a:gd name="connsiteX5213" fmla="*/ 2125028 w 5171122"/>
              <a:gd name="connsiteY5213" fmla="*/ 1319072 h 2863886"/>
              <a:gd name="connsiteX5214" fmla="*/ 2125028 w 5171122"/>
              <a:gd name="connsiteY5214" fmla="*/ 1320977 h 2863886"/>
              <a:gd name="connsiteX5215" fmla="*/ 2125028 w 5171122"/>
              <a:gd name="connsiteY5215" fmla="*/ 1320977 h 2863886"/>
              <a:gd name="connsiteX5216" fmla="*/ 1924050 w 5171122"/>
              <a:gd name="connsiteY5216" fmla="*/ 1320977 h 2863886"/>
              <a:gd name="connsiteX5217" fmla="*/ 1924050 w 5171122"/>
              <a:gd name="connsiteY5217" fmla="*/ 1320977 h 2863886"/>
              <a:gd name="connsiteX5218" fmla="*/ 1924050 w 5171122"/>
              <a:gd name="connsiteY5218" fmla="*/ 1319072 h 2863886"/>
              <a:gd name="connsiteX5219" fmla="*/ 1923098 w 5171122"/>
              <a:gd name="connsiteY5219" fmla="*/ 1317167 h 2863886"/>
              <a:gd name="connsiteX5220" fmla="*/ 1922145 w 5171122"/>
              <a:gd name="connsiteY5220" fmla="*/ 1315262 h 2863886"/>
              <a:gd name="connsiteX5221" fmla="*/ 1921193 w 5171122"/>
              <a:gd name="connsiteY5221" fmla="*/ 1313357 h 2863886"/>
              <a:gd name="connsiteX5222" fmla="*/ 1921193 w 5171122"/>
              <a:gd name="connsiteY5222" fmla="*/ 1312405 h 2863886"/>
              <a:gd name="connsiteX5223" fmla="*/ 1920240 w 5171122"/>
              <a:gd name="connsiteY5223" fmla="*/ 1311452 h 2863886"/>
              <a:gd name="connsiteX5224" fmla="*/ 1919288 w 5171122"/>
              <a:gd name="connsiteY5224" fmla="*/ 1310500 h 2863886"/>
              <a:gd name="connsiteX5225" fmla="*/ 1918335 w 5171122"/>
              <a:gd name="connsiteY5225" fmla="*/ 1309547 h 2863886"/>
              <a:gd name="connsiteX5226" fmla="*/ 1917383 w 5171122"/>
              <a:gd name="connsiteY5226" fmla="*/ 1308595 h 2863886"/>
              <a:gd name="connsiteX5227" fmla="*/ 1916430 w 5171122"/>
              <a:gd name="connsiteY5227" fmla="*/ 1307642 h 2863886"/>
              <a:gd name="connsiteX5228" fmla="*/ 1915478 w 5171122"/>
              <a:gd name="connsiteY5228" fmla="*/ 1306690 h 2863886"/>
              <a:gd name="connsiteX5229" fmla="*/ 1914525 w 5171122"/>
              <a:gd name="connsiteY5229" fmla="*/ 1305737 h 2863886"/>
              <a:gd name="connsiteX5230" fmla="*/ 1913573 w 5171122"/>
              <a:gd name="connsiteY5230" fmla="*/ 1304785 h 2863886"/>
              <a:gd name="connsiteX5231" fmla="*/ 1912620 w 5171122"/>
              <a:gd name="connsiteY5231" fmla="*/ 1303832 h 2863886"/>
              <a:gd name="connsiteX5232" fmla="*/ 1911668 w 5171122"/>
              <a:gd name="connsiteY5232" fmla="*/ 1303832 h 2863886"/>
              <a:gd name="connsiteX5233" fmla="*/ 1909763 w 5171122"/>
              <a:gd name="connsiteY5233" fmla="*/ 1302880 h 2863886"/>
              <a:gd name="connsiteX5234" fmla="*/ 1907858 w 5171122"/>
              <a:gd name="connsiteY5234" fmla="*/ 1301927 h 2863886"/>
              <a:gd name="connsiteX5235" fmla="*/ 1905953 w 5171122"/>
              <a:gd name="connsiteY5235" fmla="*/ 1300975 h 2863886"/>
              <a:gd name="connsiteX5236" fmla="*/ 1904048 w 5171122"/>
              <a:gd name="connsiteY5236" fmla="*/ 1300975 h 2863886"/>
              <a:gd name="connsiteX5237" fmla="*/ 1902143 w 5171122"/>
              <a:gd name="connsiteY5237" fmla="*/ 1300975 h 2863886"/>
              <a:gd name="connsiteX5238" fmla="*/ 1900238 w 5171122"/>
              <a:gd name="connsiteY5238" fmla="*/ 1300975 h 2863886"/>
              <a:gd name="connsiteX5239" fmla="*/ 1898333 w 5171122"/>
              <a:gd name="connsiteY5239" fmla="*/ 1300975 h 2863886"/>
              <a:gd name="connsiteX5240" fmla="*/ 1897380 w 5171122"/>
              <a:gd name="connsiteY5240" fmla="*/ 1300975 h 2863886"/>
              <a:gd name="connsiteX5241" fmla="*/ 1896428 w 5171122"/>
              <a:gd name="connsiteY5241" fmla="*/ 1300975 h 2863886"/>
              <a:gd name="connsiteX5242" fmla="*/ 1894523 w 5171122"/>
              <a:gd name="connsiteY5242" fmla="*/ 1300975 h 2863886"/>
              <a:gd name="connsiteX5243" fmla="*/ 1892618 w 5171122"/>
              <a:gd name="connsiteY5243" fmla="*/ 1300975 h 2863886"/>
              <a:gd name="connsiteX5244" fmla="*/ 1890713 w 5171122"/>
              <a:gd name="connsiteY5244" fmla="*/ 1300975 h 2863886"/>
              <a:gd name="connsiteX5245" fmla="*/ 1888808 w 5171122"/>
              <a:gd name="connsiteY5245" fmla="*/ 1300975 h 2863886"/>
              <a:gd name="connsiteX5246" fmla="*/ 1888808 w 5171122"/>
              <a:gd name="connsiteY5246" fmla="*/ 1300975 h 2863886"/>
              <a:gd name="connsiteX5247" fmla="*/ 1789748 w 5171122"/>
              <a:gd name="connsiteY5247" fmla="*/ 1128572 h 2863886"/>
              <a:gd name="connsiteX5248" fmla="*/ 1789748 w 5171122"/>
              <a:gd name="connsiteY5248" fmla="*/ 1128572 h 2863886"/>
              <a:gd name="connsiteX5249" fmla="*/ 1790700 w 5171122"/>
              <a:gd name="connsiteY5249" fmla="*/ 1127620 h 2863886"/>
              <a:gd name="connsiteX5250" fmla="*/ 1791653 w 5171122"/>
              <a:gd name="connsiteY5250" fmla="*/ 1126667 h 2863886"/>
              <a:gd name="connsiteX5251" fmla="*/ 1792605 w 5171122"/>
              <a:gd name="connsiteY5251" fmla="*/ 1125715 h 2863886"/>
              <a:gd name="connsiteX5252" fmla="*/ 1793558 w 5171122"/>
              <a:gd name="connsiteY5252" fmla="*/ 1124762 h 2863886"/>
              <a:gd name="connsiteX5253" fmla="*/ 1794510 w 5171122"/>
              <a:gd name="connsiteY5253" fmla="*/ 1123810 h 2863886"/>
              <a:gd name="connsiteX5254" fmla="*/ 1794510 w 5171122"/>
              <a:gd name="connsiteY5254" fmla="*/ 1122857 h 2863886"/>
              <a:gd name="connsiteX5255" fmla="*/ 1795463 w 5171122"/>
              <a:gd name="connsiteY5255" fmla="*/ 1120952 h 2863886"/>
              <a:gd name="connsiteX5256" fmla="*/ 1796415 w 5171122"/>
              <a:gd name="connsiteY5256" fmla="*/ 1119047 h 2863886"/>
              <a:gd name="connsiteX5257" fmla="*/ 1797368 w 5171122"/>
              <a:gd name="connsiteY5257" fmla="*/ 1117142 h 2863886"/>
              <a:gd name="connsiteX5258" fmla="*/ 1797368 w 5171122"/>
              <a:gd name="connsiteY5258" fmla="*/ 1116190 h 2863886"/>
              <a:gd name="connsiteX5259" fmla="*/ 1797368 w 5171122"/>
              <a:gd name="connsiteY5259" fmla="*/ 1114285 h 2863886"/>
              <a:gd name="connsiteX5260" fmla="*/ 1797368 w 5171122"/>
              <a:gd name="connsiteY5260" fmla="*/ 1112380 h 2863886"/>
              <a:gd name="connsiteX5261" fmla="*/ 1797368 w 5171122"/>
              <a:gd name="connsiteY5261" fmla="*/ 1110475 h 2863886"/>
              <a:gd name="connsiteX5262" fmla="*/ 1797368 w 5171122"/>
              <a:gd name="connsiteY5262" fmla="*/ 1109522 h 2863886"/>
              <a:gd name="connsiteX5263" fmla="*/ 1797368 w 5171122"/>
              <a:gd name="connsiteY5263" fmla="*/ 1108570 h 2863886"/>
              <a:gd name="connsiteX5264" fmla="*/ 1797368 w 5171122"/>
              <a:gd name="connsiteY5264" fmla="*/ 1106665 h 2863886"/>
              <a:gd name="connsiteX5265" fmla="*/ 1797368 w 5171122"/>
              <a:gd name="connsiteY5265" fmla="*/ 1104760 h 2863886"/>
              <a:gd name="connsiteX5266" fmla="*/ 1797368 w 5171122"/>
              <a:gd name="connsiteY5266" fmla="*/ 1102855 h 2863886"/>
              <a:gd name="connsiteX5267" fmla="*/ 1797368 w 5171122"/>
              <a:gd name="connsiteY5267" fmla="*/ 1101902 h 2863886"/>
              <a:gd name="connsiteX5268" fmla="*/ 1796415 w 5171122"/>
              <a:gd name="connsiteY5268" fmla="*/ 1099997 h 2863886"/>
              <a:gd name="connsiteX5269" fmla="*/ 1795463 w 5171122"/>
              <a:gd name="connsiteY5269" fmla="*/ 1098092 h 2863886"/>
              <a:gd name="connsiteX5270" fmla="*/ 1794510 w 5171122"/>
              <a:gd name="connsiteY5270" fmla="*/ 1096187 h 2863886"/>
              <a:gd name="connsiteX5271" fmla="*/ 1794510 w 5171122"/>
              <a:gd name="connsiteY5271" fmla="*/ 1095235 h 2863886"/>
              <a:gd name="connsiteX5272" fmla="*/ 1793558 w 5171122"/>
              <a:gd name="connsiteY5272" fmla="*/ 1094282 h 2863886"/>
              <a:gd name="connsiteX5273" fmla="*/ 1792605 w 5171122"/>
              <a:gd name="connsiteY5273" fmla="*/ 1093330 h 2863886"/>
              <a:gd name="connsiteX5274" fmla="*/ 1791653 w 5171122"/>
              <a:gd name="connsiteY5274" fmla="*/ 1092377 h 2863886"/>
              <a:gd name="connsiteX5275" fmla="*/ 1790700 w 5171122"/>
              <a:gd name="connsiteY5275" fmla="*/ 1091425 h 2863886"/>
              <a:gd name="connsiteX5276" fmla="*/ 1789748 w 5171122"/>
              <a:gd name="connsiteY5276" fmla="*/ 1090472 h 2863886"/>
              <a:gd name="connsiteX5277" fmla="*/ 1789748 w 5171122"/>
              <a:gd name="connsiteY5277" fmla="*/ 1090472 h 2863886"/>
              <a:gd name="connsiteX5278" fmla="*/ 1890713 w 5171122"/>
              <a:gd name="connsiteY5278" fmla="*/ 916165 h 2863886"/>
              <a:gd name="connsiteX5279" fmla="*/ 2265045 w 5171122"/>
              <a:gd name="connsiteY5279" fmla="*/ 699947 h 2863886"/>
              <a:gd name="connsiteX5280" fmla="*/ 2265045 w 5171122"/>
              <a:gd name="connsiteY5280" fmla="*/ 699947 h 2863886"/>
              <a:gd name="connsiteX5281" fmla="*/ 2266950 w 5171122"/>
              <a:gd name="connsiteY5281" fmla="*/ 699947 h 2863886"/>
              <a:gd name="connsiteX5282" fmla="*/ 2268855 w 5171122"/>
              <a:gd name="connsiteY5282" fmla="*/ 699947 h 2863886"/>
              <a:gd name="connsiteX5283" fmla="*/ 2270760 w 5171122"/>
              <a:gd name="connsiteY5283" fmla="*/ 699947 h 2863886"/>
              <a:gd name="connsiteX5284" fmla="*/ 2272665 w 5171122"/>
              <a:gd name="connsiteY5284" fmla="*/ 699947 h 2863886"/>
              <a:gd name="connsiteX5285" fmla="*/ 2273618 w 5171122"/>
              <a:gd name="connsiteY5285" fmla="*/ 699947 h 2863886"/>
              <a:gd name="connsiteX5286" fmla="*/ 2274570 w 5171122"/>
              <a:gd name="connsiteY5286" fmla="*/ 699947 h 2863886"/>
              <a:gd name="connsiteX5287" fmla="*/ 2276475 w 5171122"/>
              <a:gd name="connsiteY5287" fmla="*/ 699947 h 2863886"/>
              <a:gd name="connsiteX5288" fmla="*/ 2278380 w 5171122"/>
              <a:gd name="connsiteY5288" fmla="*/ 699947 h 2863886"/>
              <a:gd name="connsiteX5289" fmla="*/ 2280285 w 5171122"/>
              <a:gd name="connsiteY5289" fmla="*/ 699947 h 2863886"/>
              <a:gd name="connsiteX5290" fmla="*/ 2281238 w 5171122"/>
              <a:gd name="connsiteY5290" fmla="*/ 699947 h 2863886"/>
              <a:gd name="connsiteX5291" fmla="*/ 2283143 w 5171122"/>
              <a:gd name="connsiteY5291" fmla="*/ 698995 h 2863886"/>
              <a:gd name="connsiteX5292" fmla="*/ 2285048 w 5171122"/>
              <a:gd name="connsiteY5292" fmla="*/ 698042 h 2863886"/>
              <a:gd name="connsiteX5293" fmla="*/ 2286953 w 5171122"/>
              <a:gd name="connsiteY5293" fmla="*/ 697090 h 2863886"/>
              <a:gd name="connsiteX5294" fmla="*/ 2287905 w 5171122"/>
              <a:gd name="connsiteY5294" fmla="*/ 697090 h 2863886"/>
              <a:gd name="connsiteX5295" fmla="*/ 2288858 w 5171122"/>
              <a:gd name="connsiteY5295" fmla="*/ 696137 h 2863886"/>
              <a:gd name="connsiteX5296" fmla="*/ 2289810 w 5171122"/>
              <a:gd name="connsiteY5296" fmla="*/ 695185 h 2863886"/>
              <a:gd name="connsiteX5297" fmla="*/ 2290763 w 5171122"/>
              <a:gd name="connsiteY5297" fmla="*/ 694232 h 2863886"/>
              <a:gd name="connsiteX5298" fmla="*/ 2291715 w 5171122"/>
              <a:gd name="connsiteY5298" fmla="*/ 693280 h 2863886"/>
              <a:gd name="connsiteX5299" fmla="*/ 2292668 w 5171122"/>
              <a:gd name="connsiteY5299" fmla="*/ 692327 h 2863886"/>
              <a:gd name="connsiteX5300" fmla="*/ 2293620 w 5171122"/>
              <a:gd name="connsiteY5300" fmla="*/ 691375 h 2863886"/>
              <a:gd name="connsiteX5301" fmla="*/ 2294573 w 5171122"/>
              <a:gd name="connsiteY5301" fmla="*/ 690422 h 2863886"/>
              <a:gd name="connsiteX5302" fmla="*/ 2295525 w 5171122"/>
              <a:gd name="connsiteY5302" fmla="*/ 689470 h 2863886"/>
              <a:gd name="connsiteX5303" fmla="*/ 2296478 w 5171122"/>
              <a:gd name="connsiteY5303" fmla="*/ 688517 h 2863886"/>
              <a:gd name="connsiteX5304" fmla="*/ 2296478 w 5171122"/>
              <a:gd name="connsiteY5304" fmla="*/ 687565 h 2863886"/>
              <a:gd name="connsiteX5305" fmla="*/ 2297430 w 5171122"/>
              <a:gd name="connsiteY5305" fmla="*/ 685660 h 2863886"/>
              <a:gd name="connsiteX5306" fmla="*/ 2298383 w 5171122"/>
              <a:gd name="connsiteY5306" fmla="*/ 683755 h 2863886"/>
              <a:gd name="connsiteX5307" fmla="*/ 2299335 w 5171122"/>
              <a:gd name="connsiteY5307" fmla="*/ 681850 h 2863886"/>
              <a:gd name="connsiteX5308" fmla="*/ 2299335 w 5171122"/>
              <a:gd name="connsiteY5308" fmla="*/ 680897 h 2863886"/>
              <a:gd name="connsiteX5309" fmla="*/ 2299335 w 5171122"/>
              <a:gd name="connsiteY5309" fmla="*/ 680897 h 2863886"/>
              <a:gd name="connsiteX5310" fmla="*/ 2498408 w 5171122"/>
              <a:gd name="connsiteY5310" fmla="*/ 680897 h 2863886"/>
              <a:gd name="connsiteX5311" fmla="*/ 2498408 w 5171122"/>
              <a:gd name="connsiteY5311" fmla="*/ 680897 h 2863886"/>
              <a:gd name="connsiteX5312" fmla="*/ 2498408 w 5171122"/>
              <a:gd name="connsiteY5312" fmla="*/ 682802 h 2863886"/>
              <a:gd name="connsiteX5313" fmla="*/ 2499360 w 5171122"/>
              <a:gd name="connsiteY5313" fmla="*/ 684707 h 2863886"/>
              <a:gd name="connsiteX5314" fmla="*/ 2500313 w 5171122"/>
              <a:gd name="connsiteY5314" fmla="*/ 686612 h 2863886"/>
              <a:gd name="connsiteX5315" fmla="*/ 2501265 w 5171122"/>
              <a:gd name="connsiteY5315" fmla="*/ 688517 h 2863886"/>
              <a:gd name="connsiteX5316" fmla="*/ 2501265 w 5171122"/>
              <a:gd name="connsiteY5316" fmla="*/ 689470 h 2863886"/>
              <a:gd name="connsiteX5317" fmla="*/ 2502218 w 5171122"/>
              <a:gd name="connsiteY5317" fmla="*/ 690422 h 2863886"/>
              <a:gd name="connsiteX5318" fmla="*/ 2503170 w 5171122"/>
              <a:gd name="connsiteY5318" fmla="*/ 691375 h 2863886"/>
              <a:gd name="connsiteX5319" fmla="*/ 2504123 w 5171122"/>
              <a:gd name="connsiteY5319" fmla="*/ 693280 h 2863886"/>
              <a:gd name="connsiteX5320" fmla="*/ 2505075 w 5171122"/>
              <a:gd name="connsiteY5320" fmla="*/ 694232 h 2863886"/>
              <a:gd name="connsiteX5321" fmla="*/ 2506028 w 5171122"/>
              <a:gd name="connsiteY5321" fmla="*/ 695185 h 2863886"/>
              <a:gd name="connsiteX5322" fmla="*/ 2506980 w 5171122"/>
              <a:gd name="connsiteY5322" fmla="*/ 696137 h 2863886"/>
              <a:gd name="connsiteX5323" fmla="*/ 2507933 w 5171122"/>
              <a:gd name="connsiteY5323" fmla="*/ 697090 h 2863886"/>
              <a:gd name="connsiteX5324" fmla="*/ 2508885 w 5171122"/>
              <a:gd name="connsiteY5324" fmla="*/ 698042 h 2863886"/>
              <a:gd name="connsiteX5325" fmla="*/ 2509838 w 5171122"/>
              <a:gd name="connsiteY5325" fmla="*/ 698995 h 2863886"/>
              <a:gd name="connsiteX5326" fmla="*/ 2510790 w 5171122"/>
              <a:gd name="connsiteY5326" fmla="*/ 698995 h 2863886"/>
              <a:gd name="connsiteX5327" fmla="*/ 2512695 w 5171122"/>
              <a:gd name="connsiteY5327" fmla="*/ 699947 h 2863886"/>
              <a:gd name="connsiteX5328" fmla="*/ 2514600 w 5171122"/>
              <a:gd name="connsiteY5328" fmla="*/ 700900 h 2863886"/>
              <a:gd name="connsiteX5329" fmla="*/ 2516505 w 5171122"/>
              <a:gd name="connsiteY5329" fmla="*/ 701852 h 2863886"/>
              <a:gd name="connsiteX5330" fmla="*/ 2517458 w 5171122"/>
              <a:gd name="connsiteY5330" fmla="*/ 701852 h 2863886"/>
              <a:gd name="connsiteX5331" fmla="*/ 2519363 w 5171122"/>
              <a:gd name="connsiteY5331" fmla="*/ 701852 h 2863886"/>
              <a:gd name="connsiteX5332" fmla="*/ 2521268 w 5171122"/>
              <a:gd name="connsiteY5332" fmla="*/ 701852 h 2863886"/>
              <a:gd name="connsiteX5333" fmla="*/ 2523173 w 5171122"/>
              <a:gd name="connsiteY5333" fmla="*/ 701852 h 2863886"/>
              <a:gd name="connsiteX5334" fmla="*/ 2524125 w 5171122"/>
              <a:gd name="connsiteY5334" fmla="*/ 701852 h 2863886"/>
              <a:gd name="connsiteX5335" fmla="*/ 2525078 w 5171122"/>
              <a:gd name="connsiteY5335" fmla="*/ 701852 h 2863886"/>
              <a:gd name="connsiteX5336" fmla="*/ 2526983 w 5171122"/>
              <a:gd name="connsiteY5336" fmla="*/ 701852 h 2863886"/>
              <a:gd name="connsiteX5337" fmla="*/ 2528888 w 5171122"/>
              <a:gd name="connsiteY5337" fmla="*/ 701852 h 2863886"/>
              <a:gd name="connsiteX5338" fmla="*/ 2530793 w 5171122"/>
              <a:gd name="connsiteY5338" fmla="*/ 701852 h 2863886"/>
              <a:gd name="connsiteX5339" fmla="*/ 2532698 w 5171122"/>
              <a:gd name="connsiteY5339" fmla="*/ 701852 h 2863886"/>
              <a:gd name="connsiteX5340" fmla="*/ 2532698 w 5171122"/>
              <a:gd name="connsiteY5340" fmla="*/ 701852 h 2863886"/>
              <a:gd name="connsiteX5341" fmla="*/ 2631758 w 5171122"/>
              <a:gd name="connsiteY5341" fmla="*/ 874255 h 2863886"/>
              <a:gd name="connsiteX5342" fmla="*/ 2631758 w 5171122"/>
              <a:gd name="connsiteY5342" fmla="*/ 874255 h 2863886"/>
              <a:gd name="connsiteX5343" fmla="*/ 2630805 w 5171122"/>
              <a:gd name="connsiteY5343" fmla="*/ 875207 h 2863886"/>
              <a:gd name="connsiteX5344" fmla="*/ 2629853 w 5171122"/>
              <a:gd name="connsiteY5344" fmla="*/ 876160 h 2863886"/>
              <a:gd name="connsiteX5345" fmla="*/ 2628900 w 5171122"/>
              <a:gd name="connsiteY5345" fmla="*/ 877112 h 2863886"/>
              <a:gd name="connsiteX5346" fmla="*/ 2627948 w 5171122"/>
              <a:gd name="connsiteY5346" fmla="*/ 878065 h 2863886"/>
              <a:gd name="connsiteX5347" fmla="*/ 2626995 w 5171122"/>
              <a:gd name="connsiteY5347" fmla="*/ 879017 h 2863886"/>
              <a:gd name="connsiteX5348" fmla="*/ 2626995 w 5171122"/>
              <a:gd name="connsiteY5348" fmla="*/ 879970 h 2863886"/>
              <a:gd name="connsiteX5349" fmla="*/ 2626043 w 5171122"/>
              <a:gd name="connsiteY5349" fmla="*/ 881875 h 2863886"/>
              <a:gd name="connsiteX5350" fmla="*/ 2625090 w 5171122"/>
              <a:gd name="connsiteY5350" fmla="*/ 883780 h 2863886"/>
              <a:gd name="connsiteX5351" fmla="*/ 2624138 w 5171122"/>
              <a:gd name="connsiteY5351" fmla="*/ 885685 h 2863886"/>
              <a:gd name="connsiteX5352" fmla="*/ 2624138 w 5171122"/>
              <a:gd name="connsiteY5352" fmla="*/ 887590 h 2863886"/>
              <a:gd name="connsiteX5353" fmla="*/ 2624138 w 5171122"/>
              <a:gd name="connsiteY5353" fmla="*/ 889495 h 2863886"/>
              <a:gd name="connsiteX5354" fmla="*/ 2624138 w 5171122"/>
              <a:gd name="connsiteY5354" fmla="*/ 891400 h 2863886"/>
              <a:gd name="connsiteX5355" fmla="*/ 2624138 w 5171122"/>
              <a:gd name="connsiteY5355" fmla="*/ 893305 h 2863886"/>
              <a:gd name="connsiteX5356" fmla="*/ 2624138 w 5171122"/>
              <a:gd name="connsiteY5356" fmla="*/ 894257 h 2863886"/>
              <a:gd name="connsiteX5357" fmla="*/ 2624138 w 5171122"/>
              <a:gd name="connsiteY5357" fmla="*/ 895210 h 2863886"/>
              <a:gd name="connsiteX5358" fmla="*/ 2624138 w 5171122"/>
              <a:gd name="connsiteY5358" fmla="*/ 897115 h 2863886"/>
              <a:gd name="connsiteX5359" fmla="*/ 2624138 w 5171122"/>
              <a:gd name="connsiteY5359" fmla="*/ 899020 h 2863886"/>
              <a:gd name="connsiteX5360" fmla="*/ 2624138 w 5171122"/>
              <a:gd name="connsiteY5360" fmla="*/ 900925 h 2863886"/>
              <a:gd name="connsiteX5361" fmla="*/ 2624138 w 5171122"/>
              <a:gd name="connsiteY5361" fmla="*/ 902830 h 2863886"/>
              <a:gd name="connsiteX5362" fmla="*/ 2625090 w 5171122"/>
              <a:gd name="connsiteY5362" fmla="*/ 904735 h 2863886"/>
              <a:gd name="connsiteX5363" fmla="*/ 2626043 w 5171122"/>
              <a:gd name="connsiteY5363" fmla="*/ 906640 h 2863886"/>
              <a:gd name="connsiteX5364" fmla="*/ 2626995 w 5171122"/>
              <a:gd name="connsiteY5364" fmla="*/ 908545 h 2863886"/>
              <a:gd name="connsiteX5365" fmla="*/ 2626995 w 5171122"/>
              <a:gd name="connsiteY5365" fmla="*/ 909497 h 2863886"/>
              <a:gd name="connsiteX5366" fmla="*/ 2627948 w 5171122"/>
              <a:gd name="connsiteY5366" fmla="*/ 910450 h 2863886"/>
              <a:gd name="connsiteX5367" fmla="*/ 2628900 w 5171122"/>
              <a:gd name="connsiteY5367" fmla="*/ 911402 h 2863886"/>
              <a:gd name="connsiteX5368" fmla="*/ 2629853 w 5171122"/>
              <a:gd name="connsiteY5368" fmla="*/ 912355 h 2863886"/>
              <a:gd name="connsiteX5369" fmla="*/ 2630805 w 5171122"/>
              <a:gd name="connsiteY5369" fmla="*/ 913307 h 2863886"/>
              <a:gd name="connsiteX5370" fmla="*/ 2631758 w 5171122"/>
              <a:gd name="connsiteY5370" fmla="*/ 914260 h 2863886"/>
              <a:gd name="connsiteX5371" fmla="*/ 2631758 w 5171122"/>
              <a:gd name="connsiteY5371" fmla="*/ 914260 h 2863886"/>
              <a:gd name="connsiteX5372" fmla="*/ 2532698 w 5171122"/>
              <a:gd name="connsiteY5372" fmla="*/ 1086662 h 2863886"/>
              <a:gd name="connsiteX5373" fmla="*/ 2532698 w 5171122"/>
              <a:gd name="connsiteY5373" fmla="*/ 1086662 h 2863886"/>
              <a:gd name="connsiteX5374" fmla="*/ 2530793 w 5171122"/>
              <a:gd name="connsiteY5374" fmla="*/ 1086662 h 2863886"/>
              <a:gd name="connsiteX5375" fmla="*/ 2528888 w 5171122"/>
              <a:gd name="connsiteY5375" fmla="*/ 1086662 h 2863886"/>
              <a:gd name="connsiteX5376" fmla="*/ 2526983 w 5171122"/>
              <a:gd name="connsiteY5376" fmla="*/ 1086662 h 2863886"/>
              <a:gd name="connsiteX5377" fmla="*/ 2525078 w 5171122"/>
              <a:gd name="connsiteY5377" fmla="*/ 1086662 h 2863886"/>
              <a:gd name="connsiteX5378" fmla="*/ 2524125 w 5171122"/>
              <a:gd name="connsiteY5378" fmla="*/ 1086662 h 2863886"/>
              <a:gd name="connsiteX5379" fmla="*/ 2523173 w 5171122"/>
              <a:gd name="connsiteY5379" fmla="*/ 1086662 h 2863886"/>
              <a:gd name="connsiteX5380" fmla="*/ 2521268 w 5171122"/>
              <a:gd name="connsiteY5380" fmla="*/ 1086662 h 2863886"/>
              <a:gd name="connsiteX5381" fmla="*/ 2519363 w 5171122"/>
              <a:gd name="connsiteY5381" fmla="*/ 1086662 h 2863886"/>
              <a:gd name="connsiteX5382" fmla="*/ 2517458 w 5171122"/>
              <a:gd name="connsiteY5382" fmla="*/ 1086662 h 2863886"/>
              <a:gd name="connsiteX5383" fmla="*/ 2516505 w 5171122"/>
              <a:gd name="connsiteY5383" fmla="*/ 1086662 h 2863886"/>
              <a:gd name="connsiteX5384" fmla="*/ 2514600 w 5171122"/>
              <a:gd name="connsiteY5384" fmla="*/ 1087615 h 2863886"/>
              <a:gd name="connsiteX5385" fmla="*/ 2512695 w 5171122"/>
              <a:gd name="connsiteY5385" fmla="*/ 1088567 h 2863886"/>
              <a:gd name="connsiteX5386" fmla="*/ 2510790 w 5171122"/>
              <a:gd name="connsiteY5386" fmla="*/ 1089520 h 2863886"/>
              <a:gd name="connsiteX5387" fmla="*/ 2509838 w 5171122"/>
              <a:gd name="connsiteY5387" fmla="*/ 1089520 h 2863886"/>
              <a:gd name="connsiteX5388" fmla="*/ 2508885 w 5171122"/>
              <a:gd name="connsiteY5388" fmla="*/ 1090472 h 2863886"/>
              <a:gd name="connsiteX5389" fmla="*/ 2507933 w 5171122"/>
              <a:gd name="connsiteY5389" fmla="*/ 1091425 h 2863886"/>
              <a:gd name="connsiteX5390" fmla="*/ 2506980 w 5171122"/>
              <a:gd name="connsiteY5390" fmla="*/ 1092377 h 2863886"/>
              <a:gd name="connsiteX5391" fmla="*/ 2506028 w 5171122"/>
              <a:gd name="connsiteY5391" fmla="*/ 1093330 h 2863886"/>
              <a:gd name="connsiteX5392" fmla="*/ 2505075 w 5171122"/>
              <a:gd name="connsiteY5392" fmla="*/ 1094282 h 2863886"/>
              <a:gd name="connsiteX5393" fmla="*/ 2504123 w 5171122"/>
              <a:gd name="connsiteY5393" fmla="*/ 1095235 h 2863886"/>
              <a:gd name="connsiteX5394" fmla="*/ 2503170 w 5171122"/>
              <a:gd name="connsiteY5394" fmla="*/ 1096187 h 2863886"/>
              <a:gd name="connsiteX5395" fmla="*/ 2502218 w 5171122"/>
              <a:gd name="connsiteY5395" fmla="*/ 1097140 h 2863886"/>
              <a:gd name="connsiteX5396" fmla="*/ 2501265 w 5171122"/>
              <a:gd name="connsiteY5396" fmla="*/ 1098092 h 2863886"/>
              <a:gd name="connsiteX5397" fmla="*/ 2501265 w 5171122"/>
              <a:gd name="connsiteY5397" fmla="*/ 1099045 h 2863886"/>
              <a:gd name="connsiteX5398" fmla="*/ 2500313 w 5171122"/>
              <a:gd name="connsiteY5398" fmla="*/ 1100950 h 2863886"/>
              <a:gd name="connsiteX5399" fmla="*/ 2499360 w 5171122"/>
              <a:gd name="connsiteY5399" fmla="*/ 1102855 h 2863886"/>
              <a:gd name="connsiteX5400" fmla="*/ 2498408 w 5171122"/>
              <a:gd name="connsiteY5400" fmla="*/ 1104760 h 2863886"/>
              <a:gd name="connsiteX5401" fmla="*/ 2498408 w 5171122"/>
              <a:gd name="connsiteY5401" fmla="*/ 1106665 h 2863886"/>
              <a:gd name="connsiteX5402" fmla="*/ 2498408 w 5171122"/>
              <a:gd name="connsiteY5402" fmla="*/ 1106665 h 2863886"/>
              <a:gd name="connsiteX5403" fmla="*/ 2299335 w 5171122"/>
              <a:gd name="connsiteY5403" fmla="*/ 1106665 h 2863886"/>
              <a:gd name="connsiteX5404" fmla="*/ 2299335 w 5171122"/>
              <a:gd name="connsiteY5404" fmla="*/ 1106665 h 2863886"/>
              <a:gd name="connsiteX5405" fmla="*/ 2299335 w 5171122"/>
              <a:gd name="connsiteY5405" fmla="*/ 1105712 h 2863886"/>
              <a:gd name="connsiteX5406" fmla="*/ 2298383 w 5171122"/>
              <a:gd name="connsiteY5406" fmla="*/ 1103807 h 2863886"/>
              <a:gd name="connsiteX5407" fmla="*/ 2297430 w 5171122"/>
              <a:gd name="connsiteY5407" fmla="*/ 1101902 h 2863886"/>
              <a:gd name="connsiteX5408" fmla="*/ 2296478 w 5171122"/>
              <a:gd name="connsiteY5408" fmla="*/ 1099997 h 2863886"/>
              <a:gd name="connsiteX5409" fmla="*/ 2296478 w 5171122"/>
              <a:gd name="connsiteY5409" fmla="*/ 1099045 h 2863886"/>
              <a:gd name="connsiteX5410" fmla="*/ 2295525 w 5171122"/>
              <a:gd name="connsiteY5410" fmla="*/ 1098092 h 2863886"/>
              <a:gd name="connsiteX5411" fmla="*/ 2294573 w 5171122"/>
              <a:gd name="connsiteY5411" fmla="*/ 1097140 h 2863886"/>
              <a:gd name="connsiteX5412" fmla="*/ 2293620 w 5171122"/>
              <a:gd name="connsiteY5412" fmla="*/ 1096187 h 2863886"/>
              <a:gd name="connsiteX5413" fmla="*/ 2292668 w 5171122"/>
              <a:gd name="connsiteY5413" fmla="*/ 1095235 h 2863886"/>
              <a:gd name="connsiteX5414" fmla="*/ 2291715 w 5171122"/>
              <a:gd name="connsiteY5414" fmla="*/ 1094282 h 2863886"/>
              <a:gd name="connsiteX5415" fmla="*/ 2290763 w 5171122"/>
              <a:gd name="connsiteY5415" fmla="*/ 1093330 h 2863886"/>
              <a:gd name="connsiteX5416" fmla="*/ 2289810 w 5171122"/>
              <a:gd name="connsiteY5416" fmla="*/ 1092377 h 2863886"/>
              <a:gd name="connsiteX5417" fmla="*/ 2288858 w 5171122"/>
              <a:gd name="connsiteY5417" fmla="*/ 1091425 h 2863886"/>
              <a:gd name="connsiteX5418" fmla="*/ 2287905 w 5171122"/>
              <a:gd name="connsiteY5418" fmla="*/ 1090472 h 2863886"/>
              <a:gd name="connsiteX5419" fmla="*/ 2286953 w 5171122"/>
              <a:gd name="connsiteY5419" fmla="*/ 1090472 h 2863886"/>
              <a:gd name="connsiteX5420" fmla="*/ 2285048 w 5171122"/>
              <a:gd name="connsiteY5420" fmla="*/ 1089520 h 2863886"/>
              <a:gd name="connsiteX5421" fmla="*/ 2283143 w 5171122"/>
              <a:gd name="connsiteY5421" fmla="*/ 1088567 h 2863886"/>
              <a:gd name="connsiteX5422" fmla="*/ 2281238 w 5171122"/>
              <a:gd name="connsiteY5422" fmla="*/ 1087615 h 2863886"/>
              <a:gd name="connsiteX5423" fmla="*/ 2279333 w 5171122"/>
              <a:gd name="connsiteY5423" fmla="*/ 1087615 h 2863886"/>
              <a:gd name="connsiteX5424" fmla="*/ 2277428 w 5171122"/>
              <a:gd name="connsiteY5424" fmla="*/ 1087615 h 2863886"/>
              <a:gd name="connsiteX5425" fmla="*/ 2275523 w 5171122"/>
              <a:gd name="connsiteY5425" fmla="*/ 1087615 h 2863886"/>
              <a:gd name="connsiteX5426" fmla="*/ 2273618 w 5171122"/>
              <a:gd name="connsiteY5426" fmla="*/ 1087615 h 2863886"/>
              <a:gd name="connsiteX5427" fmla="*/ 2272665 w 5171122"/>
              <a:gd name="connsiteY5427" fmla="*/ 1087615 h 2863886"/>
              <a:gd name="connsiteX5428" fmla="*/ 2271713 w 5171122"/>
              <a:gd name="connsiteY5428" fmla="*/ 1087615 h 2863886"/>
              <a:gd name="connsiteX5429" fmla="*/ 2269808 w 5171122"/>
              <a:gd name="connsiteY5429" fmla="*/ 1087615 h 2863886"/>
              <a:gd name="connsiteX5430" fmla="*/ 2267903 w 5171122"/>
              <a:gd name="connsiteY5430" fmla="*/ 1087615 h 2863886"/>
              <a:gd name="connsiteX5431" fmla="*/ 2265998 w 5171122"/>
              <a:gd name="connsiteY5431" fmla="*/ 1087615 h 2863886"/>
              <a:gd name="connsiteX5432" fmla="*/ 2264093 w 5171122"/>
              <a:gd name="connsiteY5432" fmla="*/ 1087615 h 2863886"/>
              <a:gd name="connsiteX5433" fmla="*/ 2264093 w 5171122"/>
              <a:gd name="connsiteY5433" fmla="*/ 1087615 h 2863886"/>
              <a:gd name="connsiteX5434" fmla="*/ 2165033 w 5171122"/>
              <a:gd name="connsiteY5434" fmla="*/ 915212 h 2863886"/>
              <a:gd name="connsiteX5435" fmla="*/ 2165033 w 5171122"/>
              <a:gd name="connsiteY5435" fmla="*/ 915212 h 2863886"/>
              <a:gd name="connsiteX5436" fmla="*/ 2165985 w 5171122"/>
              <a:gd name="connsiteY5436" fmla="*/ 914260 h 2863886"/>
              <a:gd name="connsiteX5437" fmla="*/ 2166938 w 5171122"/>
              <a:gd name="connsiteY5437" fmla="*/ 913307 h 2863886"/>
              <a:gd name="connsiteX5438" fmla="*/ 2167890 w 5171122"/>
              <a:gd name="connsiteY5438" fmla="*/ 912355 h 2863886"/>
              <a:gd name="connsiteX5439" fmla="*/ 2168843 w 5171122"/>
              <a:gd name="connsiteY5439" fmla="*/ 911402 h 2863886"/>
              <a:gd name="connsiteX5440" fmla="*/ 2169795 w 5171122"/>
              <a:gd name="connsiteY5440" fmla="*/ 910450 h 2863886"/>
              <a:gd name="connsiteX5441" fmla="*/ 2169795 w 5171122"/>
              <a:gd name="connsiteY5441" fmla="*/ 909497 h 2863886"/>
              <a:gd name="connsiteX5442" fmla="*/ 2170748 w 5171122"/>
              <a:gd name="connsiteY5442" fmla="*/ 907592 h 2863886"/>
              <a:gd name="connsiteX5443" fmla="*/ 2171700 w 5171122"/>
              <a:gd name="connsiteY5443" fmla="*/ 905687 h 2863886"/>
              <a:gd name="connsiteX5444" fmla="*/ 2172653 w 5171122"/>
              <a:gd name="connsiteY5444" fmla="*/ 903782 h 2863886"/>
              <a:gd name="connsiteX5445" fmla="*/ 2172653 w 5171122"/>
              <a:gd name="connsiteY5445" fmla="*/ 902830 h 2863886"/>
              <a:gd name="connsiteX5446" fmla="*/ 2172653 w 5171122"/>
              <a:gd name="connsiteY5446" fmla="*/ 900925 h 2863886"/>
              <a:gd name="connsiteX5447" fmla="*/ 2172653 w 5171122"/>
              <a:gd name="connsiteY5447" fmla="*/ 899020 h 2863886"/>
              <a:gd name="connsiteX5448" fmla="*/ 2172653 w 5171122"/>
              <a:gd name="connsiteY5448" fmla="*/ 897115 h 2863886"/>
              <a:gd name="connsiteX5449" fmla="*/ 2172653 w 5171122"/>
              <a:gd name="connsiteY5449" fmla="*/ 896162 h 2863886"/>
              <a:gd name="connsiteX5450" fmla="*/ 2172653 w 5171122"/>
              <a:gd name="connsiteY5450" fmla="*/ 895210 h 2863886"/>
              <a:gd name="connsiteX5451" fmla="*/ 2172653 w 5171122"/>
              <a:gd name="connsiteY5451" fmla="*/ 893305 h 2863886"/>
              <a:gd name="connsiteX5452" fmla="*/ 2172653 w 5171122"/>
              <a:gd name="connsiteY5452" fmla="*/ 891400 h 2863886"/>
              <a:gd name="connsiteX5453" fmla="*/ 2172653 w 5171122"/>
              <a:gd name="connsiteY5453" fmla="*/ 889495 h 2863886"/>
              <a:gd name="connsiteX5454" fmla="*/ 2172653 w 5171122"/>
              <a:gd name="connsiteY5454" fmla="*/ 887590 h 2863886"/>
              <a:gd name="connsiteX5455" fmla="*/ 2171700 w 5171122"/>
              <a:gd name="connsiteY5455" fmla="*/ 885685 h 2863886"/>
              <a:gd name="connsiteX5456" fmla="*/ 2170748 w 5171122"/>
              <a:gd name="connsiteY5456" fmla="*/ 883780 h 2863886"/>
              <a:gd name="connsiteX5457" fmla="*/ 2169795 w 5171122"/>
              <a:gd name="connsiteY5457" fmla="*/ 881875 h 2863886"/>
              <a:gd name="connsiteX5458" fmla="*/ 2169795 w 5171122"/>
              <a:gd name="connsiteY5458" fmla="*/ 880922 h 2863886"/>
              <a:gd name="connsiteX5459" fmla="*/ 2168843 w 5171122"/>
              <a:gd name="connsiteY5459" fmla="*/ 879970 h 2863886"/>
              <a:gd name="connsiteX5460" fmla="*/ 2167890 w 5171122"/>
              <a:gd name="connsiteY5460" fmla="*/ 879017 h 2863886"/>
              <a:gd name="connsiteX5461" fmla="*/ 2166938 w 5171122"/>
              <a:gd name="connsiteY5461" fmla="*/ 878065 h 2863886"/>
              <a:gd name="connsiteX5462" fmla="*/ 2165985 w 5171122"/>
              <a:gd name="connsiteY5462" fmla="*/ 877112 h 2863886"/>
              <a:gd name="connsiteX5463" fmla="*/ 2165033 w 5171122"/>
              <a:gd name="connsiteY5463" fmla="*/ 876160 h 2863886"/>
              <a:gd name="connsiteX5464" fmla="*/ 2165033 w 5171122"/>
              <a:gd name="connsiteY5464" fmla="*/ 876160 h 2863886"/>
              <a:gd name="connsiteX5465" fmla="*/ 2265045 w 5171122"/>
              <a:gd name="connsiteY5465" fmla="*/ 699947 h 2863886"/>
              <a:gd name="connsiteX5466" fmla="*/ 1747838 w 5171122"/>
              <a:gd name="connsiteY5466" fmla="*/ 1112380 h 2863886"/>
              <a:gd name="connsiteX5467" fmla="*/ 1747838 w 5171122"/>
              <a:gd name="connsiteY5467" fmla="*/ 1112380 h 2863886"/>
              <a:gd name="connsiteX5468" fmla="*/ 1747838 w 5171122"/>
              <a:gd name="connsiteY5468" fmla="*/ 1114285 h 2863886"/>
              <a:gd name="connsiteX5469" fmla="*/ 1748790 w 5171122"/>
              <a:gd name="connsiteY5469" fmla="*/ 1116190 h 2863886"/>
              <a:gd name="connsiteX5470" fmla="*/ 1749743 w 5171122"/>
              <a:gd name="connsiteY5470" fmla="*/ 1118095 h 2863886"/>
              <a:gd name="connsiteX5471" fmla="*/ 1750695 w 5171122"/>
              <a:gd name="connsiteY5471" fmla="*/ 1120000 h 2863886"/>
              <a:gd name="connsiteX5472" fmla="*/ 1750695 w 5171122"/>
              <a:gd name="connsiteY5472" fmla="*/ 1120952 h 2863886"/>
              <a:gd name="connsiteX5473" fmla="*/ 1751648 w 5171122"/>
              <a:gd name="connsiteY5473" fmla="*/ 1121905 h 2863886"/>
              <a:gd name="connsiteX5474" fmla="*/ 1752600 w 5171122"/>
              <a:gd name="connsiteY5474" fmla="*/ 1122857 h 2863886"/>
              <a:gd name="connsiteX5475" fmla="*/ 1753553 w 5171122"/>
              <a:gd name="connsiteY5475" fmla="*/ 1123810 h 2863886"/>
              <a:gd name="connsiteX5476" fmla="*/ 1754505 w 5171122"/>
              <a:gd name="connsiteY5476" fmla="*/ 1124762 h 2863886"/>
              <a:gd name="connsiteX5477" fmla="*/ 1755458 w 5171122"/>
              <a:gd name="connsiteY5477" fmla="*/ 1125715 h 2863886"/>
              <a:gd name="connsiteX5478" fmla="*/ 1756410 w 5171122"/>
              <a:gd name="connsiteY5478" fmla="*/ 1126667 h 2863886"/>
              <a:gd name="connsiteX5479" fmla="*/ 1757363 w 5171122"/>
              <a:gd name="connsiteY5479" fmla="*/ 1127620 h 2863886"/>
              <a:gd name="connsiteX5480" fmla="*/ 1758315 w 5171122"/>
              <a:gd name="connsiteY5480" fmla="*/ 1128572 h 2863886"/>
              <a:gd name="connsiteX5481" fmla="*/ 1759268 w 5171122"/>
              <a:gd name="connsiteY5481" fmla="*/ 1129525 h 2863886"/>
              <a:gd name="connsiteX5482" fmla="*/ 1760220 w 5171122"/>
              <a:gd name="connsiteY5482" fmla="*/ 1129525 h 2863886"/>
              <a:gd name="connsiteX5483" fmla="*/ 1762125 w 5171122"/>
              <a:gd name="connsiteY5483" fmla="*/ 1130477 h 2863886"/>
              <a:gd name="connsiteX5484" fmla="*/ 1764030 w 5171122"/>
              <a:gd name="connsiteY5484" fmla="*/ 1131430 h 2863886"/>
              <a:gd name="connsiteX5485" fmla="*/ 1765935 w 5171122"/>
              <a:gd name="connsiteY5485" fmla="*/ 1132382 h 2863886"/>
              <a:gd name="connsiteX5486" fmla="*/ 1767840 w 5171122"/>
              <a:gd name="connsiteY5486" fmla="*/ 1132382 h 2863886"/>
              <a:gd name="connsiteX5487" fmla="*/ 1769745 w 5171122"/>
              <a:gd name="connsiteY5487" fmla="*/ 1132382 h 2863886"/>
              <a:gd name="connsiteX5488" fmla="*/ 1771650 w 5171122"/>
              <a:gd name="connsiteY5488" fmla="*/ 1132382 h 2863886"/>
              <a:gd name="connsiteX5489" fmla="*/ 1773555 w 5171122"/>
              <a:gd name="connsiteY5489" fmla="*/ 1132382 h 2863886"/>
              <a:gd name="connsiteX5490" fmla="*/ 1774508 w 5171122"/>
              <a:gd name="connsiteY5490" fmla="*/ 1132382 h 2863886"/>
              <a:gd name="connsiteX5491" fmla="*/ 1775460 w 5171122"/>
              <a:gd name="connsiteY5491" fmla="*/ 1132382 h 2863886"/>
              <a:gd name="connsiteX5492" fmla="*/ 1777365 w 5171122"/>
              <a:gd name="connsiteY5492" fmla="*/ 1132382 h 2863886"/>
              <a:gd name="connsiteX5493" fmla="*/ 1779270 w 5171122"/>
              <a:gd name="connsiteY5493" fmla="*/ 1132382 h 2863886"/>
              <a:gd name="connsiteX5494" fmla="*/ 1781175 w 5171122"/>
              <a:gd name="connsiteY5494" fmla="*/ 1132382 h 2863886"/>
              <a:gd name="connsiteX5495" fmla="*/ 1783080 w 5171122"/>
              <a:gd name="connsiteY5495" fmla="*/ 1132382 h 2863886"/>
              <a:gd name="connsiteX5496" fmla="*/ 1783080 w 5171122"/>
              <a:gd name="connsiteY5496" fmla="*/ 1132382 h 2863886"/>
              <a:gd name="connsiteX5497" fmla="*/ 1882140 w 5171122"/>
              <a:gd name="connsiteY5497" fmla="*/ 1304785 h 2863886"/>
              <a:gd name="connsiteX5498" fmla="*/ 1882140 w 5171122"/>
              <a:gd name="connsiteY5498" fmla="*/ 1304785 h 2863886"/>
              <a:gd name="connsiteX5499" fmla="*/ 1881188 w 5171122"/>
              <a:gd name="connsiteY5499" fmla="*/ 1305737 h 2863886"/>
              <a:gd name="connsiteX5500" fmla="*/ 1880235 w 5171122"/>
              <a:gd name="connsiteY5500" fmla="*/ 1306690 h 2863886"/>
              <a:gd name="connsiteX5501" fmla="*/ 1879283 w 5171122"/>
              <a:gd name="connsiteY5501" fmla="*/ 1307642 h 2863886"/>
              <a:gd name="connsiteX5502" fmla="*/ 1878330 w 5171122"/>
              <a:gd name="connsiteY5502" fmla="*/ 1308595 h 2863886"/>
              <a:gd name="connsiteX5503" fmla="*/ 1877378 w 5171122"/>
              <a:gd name="connsiteY5503" fmla="*/ 1309547 h 2863886"/>
              <a:gd name="connsiteX5504" fmla="*/ 1877378 w 5171122"/>
              <a:gd name="connsiteY5504" fmla="*/ 1310500 h 2863886"/>
              <a:gd name="connsiteX5505" fmla="*/ 1876425 w 5171122"/>
              <a:gd name="connsiteY5505" fmla="*/ 1312405 h 2863886"/>
              <a:gd name="connsiteX5506" fmla="*/ 1875473 w 5171122"/>
              <a:gd name="connsiteY5506" fmla="*/ 1314310 h 2863886"/>
              <a:gd name="connsiteX5507" fmla="*/ 1874520 w 5171122"/>
              <a:gd name="connsiteY5507" fmla="*/ 1316215 h 2863886"/>
              <a:gd name="connsiteX5508" fmla="*/ 1874520 w 5171122"/>
              <a:gd name="connsiteY5508" fmla="*/ 1318120 h 2863886"/>
              <a:gd name="connsiteX5509" fmla="*/ 1874520 w 5171122"/>
              <a:gd name="connsiteY5509" fmla="*/ 1320025 h 2863886"/>
              <a:gd name="connsiteX5510" fmla="*/ 1874520 w 5171122"/>
              <a:gd name="connsiteY5510" fmla="*/ 1321930 h 2863886"/>
              <a:gd name="connsiteX5511" fmla="*/ 1874520 w 5171122"/>
              <a:gd name="connsiteY5511" fmla="*/ 1323835 h 2863886"/>
              <a:gd name="connsiteX5512" fmla="*/ 1874520 w 5171122"/>
              <a:gd name="connsiteY5512" fmla="*/ 1324787 h 2863886"/>
              <a:gd name="connsiteX5513" fmla="*/ 1874520 w 5171122"/>
              <a:gd name="connsiteY5513" fmla="*/ 1325740 h 2863886"/>
              <a:gd name="connsiteX5514" fmla="*/ 1874520 w 5171122"/>
              <a:gd name="connsiteY5514" fmla="*/ 1327645 h 2863886"/>
              <a:gd name="connsiteX5515" fmla="*/ 1874520 w 5171122"/>
              <a:gd name="connsiteY5515" fmla="*/ 1329550 h 2863886"/>
              <a:gd name="connsiteX5516" fmla="*/ 1874520 w 5171122"/>
              <a:gd name="connsiteY5516" fmla="*/ 1331455 h 2863886"/>
              <a:gd name="connsiteX5517" fmla="*/ 1874520 w 5171122"/>
              <a:gd name="connsiteY5517" fmla="*/ 1333360 h 2863886"/>
              <a:gd name="connsiteX5518" fmla="*/ 1875473 w 5171122"/>
              <a:gd name="connsiteY5518" fmla="*/ 1335265 h 2863886"/>
              <a:gd name="connsiteX5519" fmla="*/ 1876425 w 5171122"/>
              <a:gd name="connsiteY5519" fmla="*/ 1337170 h 2863886"/>
              <a:gd name="connsiteX5520" fmla="*/ 1877378 w 5171122"/>
              <a:gd name="connsiteY5520" fmla="*/ 1339075 h 2863886"/>
              <a:gd name="connsiteX5521" fmla="*/ 1877378 w 5171122"/>
              <a:gd name="connsiteY5521" fmla="*/ 1340027 h 2863886"/>
              <a:gd name="connsiteX5522" fmla="*/ 1878330 w 5171122"/>
              <a:gd name="connsiteY5522" fmla="*/ 1340980 h 2863886"/>
              <a:gd name="connsiteX5523" fmla="*/ 1879283 w 5171122"/>
              <a:gd name="connsiteY5523" fmla="*/ 1341932 h 2863886"/>
              <a:gd name="connsiteX5524" fmla="*/ 1880235 w 5171122"/>
              <a:gd name="connsiteY5524" fmla="*/ 1342885 h 2863886"/>
              <a:gd name="connsiteX5525" fmla="*/ 1881188 w 5171122"/>
              <a:gd name="connsiteY5525" fmla="*/ 1343837 h 2863886"/>
              <a:gd name="connsiteX5526" fmla="*/ 1882140 w 5171122"/>
              <a:gd name="connsiteY5526" fmla="*/ 1344790 h 2863886"/>
              <a:gd name="connsiteX5527" fmla="*/ 1882140 w 5171122"/>
              <a:gd name="connsiteY5527" fmla="*/ 1344790 h 2863886"/>
              <a:gd name="connsiteX5528" fmla="*/ 1781175 w 5171122"/>
              <a:gd name="connsiteY5528" fmla="*/ 1514335 h 2863886"/>
              <a:gd name="connsiteX5529" fmla="*/ 1781175 w 5171122"/>
              <a:gd name="connsiteY5529" fmla="*/ 1514335 h 2863886"/>
              <a:gd name="connsiteX5530" fmla="*/ 1780223 w 5171122"/>
              <a:gd name="connsiteY5530" fmla="*/ 1514335 h 2863886"/>
              <a:gd name="connsiteX5531" fmla="*/ 1778318 w 5171122"/>
              <a:gd name="connsiteY5531" fmla="*/ 1514335 h 2863886"/>
              <a:gd name="connsiteX5532" fmla="*/ 1776413 w 5171122"/>
              <a:gd name="connsiteY5532" fmla="*/ 1514335 h 2863886"/>
              <a:gd name="connsiteX5533" fmla="*/ 1774508 w 5171122"/>
              <a:gd name="connsiteY5533" fmla="*/ 1514335 h 2863886"/>
              <a:gd name="connsiteX5534" fmla="*/ 1773555 w 5171122"/>
              <a:gd name="connsiteY5534" fmla="*/ 1514335 h 2863886"/>
              <a:gd name="connsiteX5535" fmla="*/ 1772603 w 5171122"/>
              <a:gd name="connsiteY5535" fmla="*/ 1514335 h 2863886"/>
              <a:gd name="connsiteX5536" fmla="*/ 1770698 w 5171122"/>
              <a:gd name="connsiteY5536" fmla="*/ 1514335 h 2863886"/>
              <a:gd name="connsiteX5537" fmla="*/ 1768793 w 5171122"/>
              <a:gd name="connsiteY5537" fmla="*/ 1514335 h 2863886"/>
              <a:gd name="connsiteX5538" fmla="*/ 1766888 w 5171122"/>
              <a:gd name="connsiteY5538" fmla="*/ 1514335 h 2863886"/>
              <a:gd name="connsiteX5539" fmla="*/ 1765935 w 5171122"/>
              <a:gd name="connsiteY5539" fmla="*/ 1514335 h 2863886"/>
              <a:gd name="connsiteX5540" fmla="*/ 1764030 w 5171122"/>
              <a:gd name="connsiteY5540" fmla="*/ 1515287 h 2863886"/>
              <a:gd name="connsiteX5541" fmla="*/ 1762125 w 5171122"/>
              <a:gd name="connsiteY5541" fmla="*/ 1516240 h 2863886"/>
              <a:gd name="connsiteX5542" fmla="*/ 1760220 w 5171122"/>
              <a:gd name="connsiteY5542" fmla="*/ 1517192 h 2863886"/>
              <a:gd name="connsiteX5543" fmla="*/ 1759268 w 5171122"/>
              <a:gd name="connsiteY5543" fmla="*/ 1517192 h 2863886"/>
              <a:gd name="connsiteX5544" fmla="*/ 1758315 w 5171122"/>
              <a:gd name="connsiteY5544" fmla="*/ 1518145 h 2863886"/>
              <a:gd name="connsiteX5545" fmla="*/ 1757363 w 5171122"/>
              <a:gd name="connsiteY5545" fmla="*/ 1519097 h 2863886"/>
              <a:gd name="connsiteX5546" fmla="*/ 1756410 w 5171122"/>
              <a:gd name="connsiteY5546" fmla="*/ 1520050 h 2863886"/>
              <a:gd name="connsiteX5547" fmla="*/ 1755458 w 5171122"/>
              <a:gd name="connsiteY5547" fmla="*/ 1521002 h 2863886"/>
              <a:gd name="connsiteX5548" fmla="*/ 1754505 w 5171122"/>
              <a:gd name="connsiteY5548" fmla="*/ 1521955 h 2863886"/>
              <a:gd name="connsiteX5549" fmla="*/ 1753553 w 5171122"/>
              <a:gd name="connsiteY5549" fmla="*/ 1522907 h 2863886"/>
              <a:gd name="connsiteX5550" fmla="*/ 1752600 w 5171122"/>
              <a:gd name="connsiteY5550" fmla="*/ 1523860 h 2863886"/>
              <a:gd name="connsiteX5551" fmla="*/ 1751648 w 5171122"/>
              <a:gd name="connsiteY5551" fmla="*/ 1524812 h 2863886"/>
              <a:gd name="connsiteX5552" fmla="*/ 1750695 w 5171122"/>
              <a:gd name="connsiteY5552" fmla="*/ 1525765 h 2863886"/>
              <a:gd name="connsiteX5553" fmla="*/ 1750695 w 5171122"/>
              <a:gd name="connsiteY5553" fmla="*/ 1526717 h 2863886"/>
              <a:gd name="connsiteX5554" fmla="*/ 1749743 w 5171122"/>
              <a:gd name="connsiteY5554" fmla="*/ 1528622 h 2863886"/>
              <a:gd name="connsiteX5555" fmla="*/ 1748790 w 5171122"/>
              <a:gd name="connsiteY5555" fmla="*/ 1530527 h 2863886"/>
              <a:gd name="connsiteX5556" fmla="*/ 1747838 w 5171122"/>
              <a:gd name="connsiteY5556" fmla="*/ 1532432 h 2863886"/>
              <a:gd name="connsiteX5557" fmla="*/ 1747838 w 5171122"/>
              <a:gd name="connsiteY5557" fmla="*/ 1534337 h 2863886"/>
              <a:gd name="connsiteX5558" fmla="*/ 1747838 w 5171122"/>
              <a:gd name="connsiteY5558" fmla="*/ 1534337 h 2863886"/>
              <a:gd name="connsiteX5559" fmla="*/ 1548765 w 5171122"/>
              <a:gd name="connsiteY5559" fmla="*/ 1534337 h 2863886"/>
              <a:gd name="connsiteX5560" fmla="*/ 1548765 w 5171122"/>
              <a:gd name="connsiteY5560" fmla="*/ 1534337 h 2863886"/>
              <a:gd name="connsiteX5561" fmla="*/ 1548765 w 5171122"/>
              <a:gd name="connsiteY5561" fmla="*/ 1532432 h 2863886"/>
              <a:gd name="connsiteX5562" fmla="*/ 1547813 w 5171122"/>
              <a:gd name="connsiteY5562" fmla="*/ 1530527 h 2863886"/>
              <a:gd name="connsiteX5563" fmla="*/ 1546860 w 5171122"/>
              <a:gd name="connsiteY5563" fmla="*/ 1528622 h 2863886"/>
              <a:gd name="connsiteX5564" fmla="*/ 1545908 w 5171122"/>
              <a:gd name="connsiteY5564" fmla="*/ 1526717 h 2863886"/>
              <a:gd name="connsiteX5565" fmla="*/ 1545908 w 5171122"/>
              <a:gd name="connsiteY5565" fmla="*/ 1525765 h 2863886"/>
              <a:gd name="connsiteX5566" fmla="*/ 1544955 w 5171122"/>
              <a:gd name="connsiteY5566" fmla="*/ 1524812 h 2863886"/>
              <a:gd name="connsiteX5567" fmla="*/ 1544003 w 5171122"/>
              <a:gd name="connsiteY5567" fmla="*/ 1523860 h 2863886"/>
              <a:gd name="connsiteX5568" fmla="*/ 1543050 w 5171122"/>
              <a:gd name="connsiteY5568" fmla="*/ 1522907 h 2863886"/>
              <a:gd name="connsiteX5569" fmla="*/ 1542098 w 5171122"/>
              <a:gd name="connsiteY5569" fmla="*/ 1521955 h 2863886"/>
              <a:gd name="connsiteX5570" fmla="*/ 1541145 w 5171122"/>
              <a:gd name="connsiteY5570" fmla="*/ 1521002 h 2863886"/>
              <a:gd name="connsiteX5571" fmla="*/ 1540193 w 5171122"/>
              <a:gd name="connsiteY5571" fmla="*/ 1520050 h 2863886"/>
              <a:gd name="connsiteX5572" fmla="*/ 1539240 w 5171122"/>
              <a:gd name="connsiteY5572" fmla="*/ 1519097 h 2863886"/>
              <a:gd name="connsiteX5573" fmla="*/ 1538288 w 5171122"/>
              <a:gd name="connsiteY5573" fmla="*/ 1518145 h 2863886"/>
              <a:gd name="connsiteX5574" fmla="*/ 1537335 w 5171122"/>
              <a:gd name="connsiteY5574" fmla="*/ 1517192 h 2863886"/>
              <a:gd name="connsiteX5575" fmla="*/ 1536383 w 5171122"/>
              <a:gd name="connsiteY5575" fmla="*/ 1517192 h 2863886"/>
              <a:gd name="connsiteX5576" fmla="*/ 1534478 w 5171122"/>
              <a:gd name="connsiteY5576" fmla="*/ 1516240 h 2863886"/>
              <a:gd name="connsiteX5577" fmla="*/ 1532573 w 5171122"/>
              <a:gd name="connsiteY5577" fmla="*/ 1515287 h 2863886"/>
              <a:gd name="connsiteX5578" fmla="*/ 1530668 w 5171122"/>
              <a:gd name="connsiteY5578" fmla="*/ 1514335 h 2863886"/>
              <a:gd name="connsiteX5579" fmla="*/ 1529715 w 5171122"/>
              <a:gd name="connsiteY5579" fmla="*/ 1514335 h 2863886"/>
              <a:gd name="connsiteX5580" fmla="*/ 1527810 w 5171122"/>
              <a:gd name="connsiteY5580" fmla="*/ 1514335 h 2863886"/>
              <a:gd name="connsiteX5581" fmla="*/ 1525905 w 5171122"/>
              <a:gd name="connsiteY5581" fmla="*/ 1514335 h 2863886"/>
              <a:gd name="connsiteX5582" fmla="*/ 1524000 w 5171122"/>
              <a:gd name="connsiteY5582" fmla="*/ 1514335 h 2863886"/>
              <a:gd name="connsiteX5583" fmla="*/ 1523048 w 5171122"/>
              <a:gd name="connsiteY5583" fmla="*/ 1514335 h 2863886"/>
              <a:gd name="connsiteX5584" fmla="*/ 1522095 w 5171122"/>
              <a:gd name="connsiteY5584" fmla="*/ 1514335 h 2863886"/>
              <a:gd name="connsiteX5585" fmla="*/ 1520190 w 5171122"/>
              <a:gd name="connsiteY5585" fmla="*/ 1514335 h 2863886"/>
              <a:gd name="connsiteX5586" fmla="*/ 1518285 w 5171122"/>
              <a:gd name="connsiteY5586" fmla="*/ 1514335 h 2863886"/>
              <a:gd name="connsiteX5587" fmla="*/ 1516380 w 5171122"/>
              <a:gd name="connsiteY5587" fmla="*/ 1514335 h 2863886"/>
              <a:gd name="connsiteX5588" fmla="*/ 1515428 w 5171122"/>
              <a:gd name="connsiteY5588" fmla="*/ 1514335 h 2863886"/>
              <a:gd name="connsiteX5589" fmla="*/ 1515428 w 5171122"/>
              <a:gd name="connsiteY5589" fmla="*/ 1514335 h 2863886"/>
              <a:gd name="connsiteX5590" fmla="*/ 1416368 w 5171122"/>
              <a:gd name="connsiteY5590" fmla="*/ 1341932 h 2863886"/>
              <a:gd name="connsiteX5591" fmla="*/ 1416368 w 5171122"/>
              <a:gd name="connsiteY5591" fmla="*/ 1341932 h 2863886"/>
              <a:gd name="connsiteX5592" fmla="*/ 1417320 w 5171122"/>
              <a:gd name="connsiteY5592" fmla="*/ 1340980 h 2863886"/>
              <a:gd name="connsiteX5593" fmla="*/ 1418273 w 5171122"/>
              <a:gd name="connsiteY5593" fmla="*/ 1340027 h 2863886"/>
              <a:gd name="connsiteX5594" fmla="*/ 1419225 w 5171122"/>
              <a:gd name="connsiteY5594" fmla="*/ 1339075 h 2863886"/>
              <a:gd name="connsiteX5595" fmla="*/ 1420178 w 5171122"/>
              <a:gd name="connsiteY5595" fmla="*/ 1338122 h 2863886"/>
              <a:gd name="connsiteX5596" fmla="*/ 1421130 w 5171122"/>
              <a:gd name="connsiteY5596" fmla="*/ 1337170 h 2863886"/>
              <a:gd name="connsiteX5597" fmla="*/ 1421130 w 5171122"/>
              <a:gd name="connsiteY5597" fmla="*/ 1336217 h 2863886"/>
              <a:gd name="connsiteX5598" fmla="*/ 1422083 w 5171122"/>
              <a:gd name="connsiteY5598" fmla="*/ 1334312 h 2863886"/>
              <a:gd name="connsiteX5599" fmla="*/ 1423035 w 5171122"/>
              <a:gd name="connsiteY5599" fmla="*/ 1332407 h 2863886"/>
              <a:gd name="connsiteX5600" fmla="*/ 1423988 w 5171122"/>
              <a:gd name="connsiteY5600" fmla="*/ 1330502 h 2863886"/>
              <a:gd name="connsiteX5601" fmla="*/ 1423988 w 5171122"/>
              <a:gd name="connsiteY5601" fmla="*/ 1328597 h 2863886"/>
              <a:gd name="connsiteX5602" fmla="*/ 1423988 w 5171122"/>
              <a:gd name="connsiteY5602" fmla="*/ 1326692 h 2863886"/>
              <a:gd name="connsiteX5603" fmla="*/ 1423988 w 5171122"/>
              <a:gd name="connsiteY5603" fmla="*/ 1324787 h 2863886"/>
              <a:gd name="connsiteX5604" fmla="*/ 1423988 w 5171122"/>
              <a:gd name="connsiteY5604" fmla="*/ 1322882 h 2863886"/>
              <a:gd name="connsiteX5605" fmla="*/ 1423988 w 5171122"/>
              <a:gd name="connsiteY5605" fmla="*/ 1321930 h 2863886"/>
              <a:gd name="connsiteX5606" fmla="*/ 1423988 w 5171122"/>
              <a:gd name="connsiteY5606" fmla="*/ 1320977 h 2863886"/>
              <a:gd name="connsiteX5607" fmla="*/ 1423988 w 5171122"/>
              <a:gd name="connsiteY5607" fmla="*/ 1319072 h 2863886"/>
              <a:gd name="connsiteX5608" fmla="*/ 1423988 w 5171122"/>
              <a:gd name="connsiteY5608" fmla="*/ 1317167 h 2863886"/>
              <a:gd name="connsiteX5609" fmla="*/ 1423988 w 5171122"/>
              <a:gd name="connsiteY5609" fmla="*/ 1315262 h 2863886"/>
              <a:gd name="connsiteX5610" fmla="*/ 1423988 w 5171122"/>
              <a:gd name="connsiteY5610" fmla="*/ 1313357 h 2863886"/>
              <a:gd name="connsiteX5611" fmla="*/ 1423035 w 5171122"/>
              <a:gd name="connsiteY5611" fmla="*/ 1311452 h 2863886"/>
              <a:gd name="connsiteX5612" fmla="*/ 1422083 w 5171122"/>
              <a:gd name="connsiteY5612" fmla="*/ 1309547 h 2863886"/>
              <a:gd name="connsiteX5613" fmla="*/ 1421130 w 5171122"/>
              <a:gd name="connsiteY5613" fmla="*/ 1307642 h 2863886"/>
              <a:gd name="connsiteX5614" fmla="*/ 1421130 w 5171122"/>
              <a:gd name="connsiteY5614" fmla="*/ 1306690 h 2863886"/>
              <a:gd name="connsiteX5615" fmla="*/ 1420178 w 5171122"/>
              <a:gd name="connsiteY5615" fmla="*/ 1305737 h 2863886"/>
              <a:gd name="connsiteX5616" fmla="*/ 1419225 w 5171122"/>
              <a:gd name="connsiteY5616" fmla="*/ 1304785 h 2863886"/>
              <a:gd name="connsiteX5617" fmla="*/ 1418273 w 5171122"/>
              <a:gd name="connsiteY5617" fmla="*/ 1303832 h 2863886"/>
              <a:gd name="connsiteX5618" fmla="*/ 1417320 w 5171122"/>
              <a:gd name="connsiteY5618" fmla="*/ 1302880 h 2863886"/>
              <a:gd name="connsiteX5619" fmla="*/ 1416368 w 5171122"/>
              <a:gd name="connsiteY5619" fmla="*/ 1301927 h 2863886"/>
              <a:gd name="connsiteX5620" fmla="*/ 1416368 w 5171122"/>
              <a:gd name="connsiteY5620" fmla="*/ 1301927 h 2863886"/>
              <a:gd name="connsiteX5621" fmla="*/ 1515428 w 5171122"/>
              <a:gd name="connsiteY5621" fmla="*/ 1129525 h 2863886"/>
              <a:gd name="connsiteX5622" fmla="*/ 1515428 w 5171122"/>
              <a:gd name="connsiteY5622" fmla="*/ 1129525 h 2863886"/>
              <a:gd name="connsiteX5623" fmla="*/ 1517333 w 5171122"/>
              <a:gd name="connsiteY5623" fmla="*/ 1129525 h 2863886"/>
              <a:gd name="connsiteX5624" fmla="*/ 1519238 w 5171122"/>
              <a:gd name="connsiteY5624" fmla="*/ 1129525 h 2863886"/>
              <a:gd name="connsiteX5625" fmla="*/ 1521143 w 5171122"/>
              <a:gd name="connsiteY5625" fmla="*/ 1129525 h 2863886"/>
              <a:gd name="connsiteX5626" fmla="*/ 1523048 w 5171122"/>
              <a:gd name="connsiteY5626" fmla="*/ 1129525 h 2863886"/>
              <a:gd name="connsiteX5627" fmla="*/ 1524000 w 5171122"/>
              <a:gd name="connsiteY5627" fmla="*/ 1129525 h 2863886"/>
              <a:gd name="connsiteX5628" fmla="*/ 1524953 w 5171122"/>
              <a:gd name="connsiteY5628" fmla="*/ 1129525 h 2863886"/>
              <a:gd name="connsiteX5629" fmla="*/ 1526858 w 5171122"/>
              <a:gd name="connsiteY5629" fmla="*/ 1129525 h 2863886"/>
              <a:gd name="connsiteX5630" fmla="*/ 1528763 w 5171122"/>
              <a:gd name="connsiteY5630" fmla="*/ 1129525 h 2863886"/>
              <a:gd name="connsiteX5631" fmla="*/ 1530668 w 5171122"/>
              <a:gd name="connsiteY5631" fmla="*/ 1129525 h 2863886"/>
              <a:gd name="connsiteX5632" fmla="*/ 1532573 w 5171122"/>
              <a:gd name="connsiteY5632" fmla="*/ 1129525 h 2863886"/>
              <a:gd name="connsiteX5633" fmla="*/ 1534478 w 5171122"/>
              <a:gd name="connsiteY5633" fmla="*/ 1128572 h 2863886"/>
              <a:gd name="connsiteX5634" fmla="*/ 1536383 w 5171122"/>
              <a:gd name="connsiteY5634" fmla="*/ 1127620 h 2863886"/>
              <a:gd name="connsiteX5635" fmla="*/ 1538288 w 5171122"/>
              <a:gd name="connsiteY5635" fmla="*/ 1126667 h 2863886"/>
              <a:gd name="connsiteX5636" fmla="*/ 1539240 w 5171122"/>
              <a:gd name="connsiteY5636" fmla="*/ 1126667 h 2863886"/>
              <a:gd name="connsiteX5637" fmla="*/ 1540193 w 5171122"/>
              <a:gd name="connsiteY5637" fmla="*/ 1125715 h 2863886"/>
              <a:gd name="connsiteX5638" fmla="*/ 1541145 w 5171122"/>
              <a:gd name="connsiteY5638" fmla="*/ 1124762 h 2863886"/>
              <a:gd name="connsiteX5639" fmla="*/ 1542098 w 5171122"/>
              <a:gd name="connsiteY5639" fmla="*/ 1123810 h 2863886"/>
              <a:gd name="connsiteX5640" fmla="*/ 1543050 w 5171122"/>
              <a:gd name="connsiteY5640" fmla="*/ 1122857 h 2863886"/>
              <a:gd name="connsiteX5641" fmla="*/ 1544003 w 5171122"/>
              <a:gd name="connsiteY5641" fmla="*/ 1121905 h 2863886"/>
              <a:gd name="connsiteX5642" fmla="*/ 1544955 w 5171122"/>
              <a:gd name="connsiteY5642" fmla="*/ 1120952 h 2863886"/>
              <a:gd name="connsiteX5643" fmla="*/ 1545908 w 5171122"/>
              <a:gd name="connsiteY5643" fmla="*/ 1120000 h 2863886"/>
              <a:gd name="connsiteX5644" fmla="*/ 1546860 w 5171122"/>
              <a:gd name="connsiteY5644" fmla="*/ 1119047 h 2863886"/>
              <a:gd name="connsiteX5645" fmla="*/ 1547813 w 5171122"/>
              <a:gd name="connsiteY5645" fmla="*/ 1118095 h 2863886"/>
              <a:gd name="connsiteX5646" fmla="*/ 1547813 w 5171122"/>
              <a:gd name="connsiteY5646" fmla="*/ 1117142 h 2863886"/>
              <a:gd name="connsiteX5647" fmla="*/ 1548765 w 5171122"/>
              <a:gd name="connsiteY5647" fmla="*/ 1115237 h 2863886"/>
              <a:gd name="connsiteX5648" fmla="*/ 1549718 w 5171122"/>
              <a:gd name="connsiteY5648" fmla="*/ 1113332 h 2863886"/>
              <a:gd name="connsiteX5649" fmla="*/ 1550670 w 5171122"/>
              <a:gd name="connsiteY5649" fmla="*/ 1111427 h 2863886"/>
              <a:gd name="connsiteX5650" fmla="*/ 1550670 w 5171122"/>
              <a:gd name="connsiteY5650" fmla="*/ 1109522 h 2863886"/>
              <a:gd name="connsiteX5651" fmla="*/ 1550670 w 5171122"/>
              <a:gd name="connsiteY5651" fmla="*/ 1109522 h 2863886"/>
              <a:gd name="connsiteX5652" fmla="*/ 1747838 w 5171122"/>
              <a:gd name="connsiteY5652" fmla="*/ 1109522 h 2863886"/>
              <a:gd name="connsiteX5653" fmla="*/ 1406843 w 5171122"/>
              <a:gd name="connsiteY5653" fmla="*/ 1730552 h 2863886"/>
              <a:gd name="connsiteX5654" fmla="*/ 1406843 w 5171122"/>
              <a:gd name="connsiteY5654" fmla="*/ 1730552 h 2863886"/>
              <a:gd name="connsiteX5655" fmla="*/ 1404938 w 5171122"/>
              <a:gd name="connsiteY5655" fmla="*/ 1730552 h 2863886"/>
              <a:gd name="connsiteX5656" fmla="*/ 1403033 w 5171122"/>
              <a:gd name="connsiteY5656" fmla="*/ 1730552 h 2863886"/>
              <a:gd name="connsiteX5657" fmla="*/ 1401128 w 5171122"/>
              <a:gd name="connsiteY5657" fmla="*/ 1730552 h 2863886"/>
              <a:gd name="connsiteX5658" fmla="*/ 1399223 w 5171122"/>
              <a:gd name="connsiteY5658" fmla="*/ 1730552 h 2863886"/>
              <a:gd name="connsiteX5659" fmla="*/ 1398270 w 5171122"/>
              <a:gd name="connsiteY5659" fmla="*/ 1730552 h 2863886"/>
              <a:gd name="connsiteX5660" fmla="*/ 1397318 w 5171122"/>
              <a:gd name="connsiteY5660" fmla="*/ 1730552 h 2863886"/>
              <a:gd name="connsiteX5661" fmla="*/ 1395413 w 5171122"/>
              <a:gd name="connsiteY5661" fmla="*/ 1730552 h 2863886"/>
              <a:gd name="connsiteX5662" fmla="*/ 1393508 w 5171122"/>
              <a:gd name="connsiteY5662" fmla="*/ 1730552 h 2863886"/>
              <a:gd name="connsiteX5663" fmla="*/ 1391603 w 5171122"/>
              <a:gd name="connsiteY5663" fmla="*/ 1730552 h 2863886"/>
              <a:gd name="connsiteX5664" fmla="*/ 1390650 w 5171122"/>
              <a:gd name="connsiteY5664" fmla="*/ 1730552 h 2863886"/>
              <a:gd name="connsiteX5665" fmla="*/ 1388745 w 5171122"/>
              <a:gd name="connsiteY5665" fmla="*/ 1731505 h 2863886"/>
              <a:gd name="connsiteX5666" fmla="*/ 1386840 w 5171122"/>
              <a:gd name="connsiteY5666" fmla="*/ 1732457 h 2863886"/>
              <a:gd name="connsiteX5667" fmla="*/ 1384935 w 5171122"/>
              <a:gd name="connsiteY5667" fmla="*/ 1733410 h 2863886"/>
              <a:gd name="connsiteX5668" fmla="*/ 1383983 w 5171122"/>
              <a:gd name="connsiteY5668" fmla="*/ 1733410 h 2863886"/>
              <a:gd name="connsiteX5669" fmla="*/ 1383030 w 5171122"/>
              <a:gd name="connsiteY5669" fmla="*/ 1734362 h 2863886"/>
              <a:gd name="connsiteX5670" fmla="*/ 1382078 w 5171122"/>
              <a:gd name="connsiteY5670" fmla="*/ 1735315 h 2863886"/>
              <a:gd name="connsiteX5671" fmla="*/ 1381125 w 5171122"/>
              <a:gd name="connsiteY5671" fmla="*/ 1736267 h 2863886"/>
              <a:gd name="connsiteX5672" fmla="*/ 1380173 w 5171122"/>
              <a:gd name="connsiteY5672" fmla="*/ 1737220 h 2863886"/>
              <a:gd name="connsiteX5673" fmla="*/ 1379220 w 5171122"/>
              <a:gd name="connsiteY5673" fmla="*/ 1738172 h 2863886"/>
              <a:gd name="connsiteX5674" fmla="*/ 1378268 w 5171122"/>
              <a:gd name="connsiteY5674" fmla="*/ 1739125 h 2863886"/>
              <a:gd name="connsiteX5675" fmla="*/ 1377315 w 5171122"/>
              <a:gd name="connsiteY5675" fmla="*/ 1740077 h 2863886"/>
              <a:gd name="connsiteX5676" fmla="*/ 1376363 w 5171122"/>
              <a:gd name="connsiteY5676" fmla="*/ 1741030 h 2863886"/>
              <a:gd name="connsiteX5677" fmla="*/ 1375410 w 5171122"/>
              <a:gd name="connsiteY5677" fmla="*/ 1741982 h 2863886"/>
              <a:gd name="connsiteX5678" fmla="*/ 1375410 w 5171122"/>
              <a:gd name="connsiteY5678" fmla="*/ 1742935 h 2863886"/>
              <a:gd name="connsiteX5679" fmla="*/ 1374458 w 5171122"/>
              <a:gd name="connsiteY5679" fmla="*/ 1744840 h 2863886"/>
              <a:gd name="connsiteX5680" fmla="*/ 1373505 w 5171122"/>
              <a:gd name="connsiteY5680" fmla="*/ 1746745 h 2863886"/>
              <a:gd name="connsiteX5681" fmla="*/ 1372553 w 5171122"/>
              <a:gd name="connsiteY5681" fmla="*/ 1748650 h 2863886"/>
              <a:gd name="connsiteX5682" fmla="*/ 1372553 w 5171122"/>
              <a:gd name="connsiteY5682" fmla="*/ 1750555 h 2863886"/>
              <a:gd name="connsiteX5683" fmla="*/ 1372553 w 5171122"/>
              <a:gd name="connsiteY5683" fmla="*/ 1750555 h 2863886"/>
              <a:gd name="connsiteX5684" fmla="*/ 1173480 w 5171122"/>
              <a:gd name="connsiteY5684" fmla="*/ 1750555 h 2863886"/>
              <a:gd name="connsiteX5685" fmla="*/ 1173480 w 5171122"/>
              <a:gd name="connsiteY5685" fmla="*/ 1750555 h 2863886"/>
              <a:gd name="connsiteX5686" fmla="*/ 1173480 w 5171122"/>
              <a:gd name="connsiteY5686" fmla="*/ 1748650 h 2863886"/>
              <a:gd name="connsiteX5687" fmla="*/ 1172528 w 5171122"/>
              <a:gd name="connsiteY5687" fmla="*/ 1746745 h 2863886"/>
              <a:gd name="connsiteX5688" fmla="*/ 1171575 w 5171122"/>
              <a:gd name="connsiteY5688" fmla="*/ 1744840 h 2863886"/>
              <a:gd name="connsiteX5689" fmla="*/ 1170623 w 5171122"/>
              <a:gd name="connsiteY5689" fmla="*/ 1742935 h 2863886"/>
              <a:gd name="connsiteX5690" fmla="*/ 1170623 w 5171122"/>
              <a:gd name="connsiteY5690" fmla="*/ 1741982 h 2863886"/>
              <a:gd name="connsiteX5691" fmla="*/ 1169670 w 5171122"/>
              <a:gd name="connsiteY5691" fmla="*/ 1741030 h 2863886"/>
              <a:gd name="connsiteX5692" fmla="*/ 1168718 w 5171122"/>
              <a:gd name="connsiteY5692" fmla="*/ 1740077 h 2863886"/>
              <a:gd name="connsiteX5693" fmla="*/ 1167765 w 5171122"/>
              <a:gd name="connsiteY5693" fmla="*/ 1739125 h 2863886"/>
              <a:gd name="connsiteX5694" fmla="*/ 1166813 w 5171122"/>
              <a:gd name="connsiteY5694" fmla="*/ 1738172 h 2863886"/>
              <a:gd name="connsiteX5695" fmla="*/ 1165860 w 5171122"/>
              <a:gd name="connsiteY5695" fmla="*/ 1737220 h 2863886"/>
              <a:gd name="connsiteX5696" fmla="*/ 1164908 w 5171122"/>
              <a:gd name="connsiteY5696" fmla="*/ 1736267 h 2863886"/>
              <a:gd name="connsiteX5697" fmla="*/ 1163955 w 5171122"/>
              <a:gd name="connsiteY5697" fmla="*/ 1735315 h 2863886"/>
              <a:gd name="connsiteX5698" fmla="*/ 1163003 w 5171122"/>
              <a:gd name="connsiteY5698" fmla="*/ 1734362 h 2863886"/>
              <a:gd name="connsiteX5699" fmla="*/ 1162050 w 5171122"/>
              <a:gd name="connsiteY5699" fmla="*/ 1733410 h 2863886"/>
              <a:gd name="connsiteX5700" fmla="*/ 1161098 w 5171122"/>
              <a:gd name="connsiteY5700" fmla="*/ 1733410 h 2863886"/>
              <a:gd name="connsiteX5701" fmla="*/ 1159193 w 5171122"/>
              <a:gd name="connsiteY5701" fmla="*/ 1732457 h 2863886"/>
              <a:gd name="connsiteX5702" fmla="*/ 1157288 w 5171122"/>
              <a:gd name="connsiteY5702" fmla="*/ 1731505 h 2863886"/>
              <a:gd name="connsiteX5703" fmla="*/ 1155383 w 5171122"/>
              <a:gd name="connsiteY5703" fmla="*/ 1730552 h 2863886"/>
              <a:gd name="connsiteX5704" fmla="*/ 1154430 w 5171122"/>
              <a:gd name="connsiteY5704" fmla="*/ 1730552 h 2863886"/>
              <a:gd name="connsiteX5705" fmla="*/ 1152525 w 5171122"/>
              <a:gd name="connsiteY5705" fmla="*/ 1730552 h 2863886"/>
              <a:gd name="connsiteX5706" fmla="*/ 1150620 w 5171122"/>
              <a:gd name="connsiteY5706" fmla="*/ 1730552 h 2863886"/>
              <a:gd name="connsiteX5707" fmla="*/ 1148715 w 5171122"/>
              <a:gd name="connsiteY5707" fmla="*/ 1730552 h 2863886"/>
              <a:gd name="connsiteX5708" fmla="*/ 1147763 w 5171122"/>
              <a:gd name="connsiteY5708" fmla="*/ 1730552 h 2863886"/>
              <a:gd name="connsiteX5709" fmla="*/ 1146810 w 5171122"/>
              <a:gd name="connsiteY5709" fmla="*/ 1730552 h 2863886"/>
              <a:gd name="connsiteX5710" fmla="*/ 1144905 w 5171122"/>
              <a:gd name="connsiteY5710" fmla="*/ 1730552 h 2863886"/>
              <a:gd name="connsiteX5711" fmla="*/ 1143000 w 5171122"/>
              <a:gd name="connsiteY5711" fmla="*/ 1730552 h 2863886"/>
              <a:gd name="connsiteX5712" fmla="*/ 1141095 w 5171122"/>
              <a:gd name="connsiteY5712" fmla="*/ 1730552 h 2863886"/>
              <a:gd name="connsiteX5713" fmla="*/ 1139190 w 5171122"/>
              <a:gd name="connsiteY5713" fmla="*/ 1730552 h 2863886"/>
              <a:gd name="connsiteX5714" fmla="*/ 1139190 w 5171122"/>
              <a:gd name="connsiteY5714" fmla="*/ 1730552 h 2863886"/>
              <a:gd name="connsiteX5715" fmla="*/ 1040130 w 5171122"/>
              <a:gd name="connsiteY5715" fmla="*/ 1558150 h 2863886"/>
              <a:gd name="connsiteX5716" fmla="*/ 1040130 w 5171122"/>
              <a:gd name="connsiteY5716" fmla="*/ 1558150 h 2863886"/>
              <a:gd name="connsiteX5717" fmla="*/ 1041083 w 5171122"/>
              <a:gd name="connsiteY5717" fmla="*/ 1557197 h 2863886"/>
              <a:gd name="connsiteX5718" fmla="*/ 1042035 w 5171122"/>
              <a:gd name="connsiteY5718" fmla="*/ 1556245 h 2863886"/>
              <a:gd name="connsiteX5719" fmla="*/ 1042988 w 5171122"/>
              <a:gd name="connsiteY5719" fmla="*/ 1555292 h 2863886"/>
              <a:gd name="connsiteX5720" fmla="*/ 1043940 w 5171122"/>
              <a:gd name="connsiteY5720" fmla="*/ 1554340 h 2863886"/>
              <a:gd name="connsiteX5721" fmla="*/ 1044893 w 5171122"/>
              <a:gd name="connsiteY5721" fmla="*/ 1553387 h 2863886"/>
              <a:gd name="connsiteX5722" fmla="*/ 1044893 w 5171122"/>
              <a:gd name="connsiteY5722" fmla="*/ 1552435 h 2863886"/>
              <a:gd name="connsiteX5723" fmla="*/ 1045845 w 5171122"/>
              <a:gd name="connsiteY5723" fmla="*/ 1550530 h 2863886"/>
              <a:gd name="connsiteX5724" fmla="*/ 1046798 w 5171122"/>
              <a:gd name="connsiteY5724" fmla="*/ 1548625 h 2863886"/>
              <a:gd name="connsiteX5725" fmla="*/ 1047750 w 5171122"/>
              <a:gd name="connsiteY5725" fmla="*/ 1546720 h 2863886"/>
              <a:gd name="connsiteX5726" fmla="*/ 1047750 w 5171122"/>
              <a:gd name="connsiteY5726" fmla="*/ 1545767 h 2863886"/>
              <a:gd name="connsiteX5727" fmla="*/ 1047750 w 5171122"/>
              <a:gd name="connsiteY5727" fmla="*/ 1543862 h 2863886"/>
              <a:gd name="connsiteX5728" fmla="*/ 1047750 w 5171122"/>
              <a:gd name="connsiteY5728" fmla="*/ 1541957 h 2863886"/>
              <a:gd name="connsiteX5729" fmla="*/ 1047750 w 5171122"/>
              <a:gd name="connsiteY5729" fmla="*/ 1540052 h 2863886"/>
              <a:gd name="connsiteX5730" fmla="*/ 1047750 w 5171122"/>
              <a:gd name="connsiteY5730" fmla="*/ 1539100 h 2863886"/>
              <a:gd name="connsiteX5731" fmla="*/ 1047750 w 5171122"/>
              <a:gd name="connsiteY5731" fmla="*/ 1538147 h 2863886"/>
              <a:gd name="connsiteX5732" fmla="*/ 1047750 w 5171122"/>
              <a:gd name="connsiteY5732" fmla="*/ 1536242 h 2863886"/>
              <a:gd name="connsiteX5733" fmla="*/ 1047750 w 5171122"/>
              <a:gd name="connsiteY5733" fmla="*/ 1534337 h 2863886"/>
              <a:gd name="connsiteX5734" fmla="*/ 1047750 w 5171122"/>
              <a:gd name="connsiteY5734" fmla="*/ 1532432 h 2863886"/>
              <a:gd name="connsiteX5735" fmla="*/ 1047750 w 5171122"/>
              <a:gd name="connsiteY5735" fmla="*/ 1531480 h 2863886"/>
              <a:gd name="connsiteX5736" fmla="*/ 1046798 w 5171122"/>
              <a:gd name="connsiteY5736" fmla="*/ 1529575 h 2863886"/>
              <a:gd name="connsiteX5737" fmla="*/ 1045845 w 5171122"/>
              <a:gd name="connsiteY5737" fmla="*/ 1527670 h 2863886"/>
              <a:gd name="connsiteX5738" fmla="*/ 1044893 w 5171122"/>
              <a:gd name="connsiteY5738" fmla="*/ 1525765 h 2863886"/>
              <a:gd name="connsiteX5739" fmla="*/ 1044893 w 5171122"/>
              <a:gd name="connsiteY5739" fmla="*/ 1524812 h 2863886"/>
              <a:gd name="connsiteX5740" fmla="*/ 1043940 w 5171122"/>
              <a:gd name="connsiteY5740" fmla="*/ 1523860 h 2863886"/>
              <a:gd name="connsiteX5741" fmla="*/ 1042988 w 5171122"/>
              <a:gd name="connsiteY5741" fmla="*/ 1522907 h 2863886"/>
              <a:gd name="connsiteX5742" fmla="*/ 1042035 w 5171122"/>
              <a:gd name="connsiteY5742" fmla="*/ 1521955 h 2863886"/>
              <a:gd name="connsiteX5743" fmla="*/ 1041083 w 5171122"/>
              <a:gd name="connsiteY5743" fmla="*/ 1521002 h 2863886"/>
              <a:gd name="connsiteX5744" fmla="*/ 1040130 w 5171122"/>
              <a:gd name="connsiteY5744" fmla="*/ 1520050 h 2863886"/>
              <a:gd name="connsiteX5745" fmla="*/ 1040130 w 5171122"/>
              <a:gd name="connsiteY5745" fmla="*/ 1520050 h 2863886"/>
              <a:gd name="connsiteX5746" fmla="*/ 1139190 w 5171122"/>
              <a:gd name="connsiteY5746" fmla="*/ 1347647 h 2863886"/>
              <a:gd name="connsiteX5747" fmla="*/ 1139190 w 5171122"/>
              <a:gd name="connsiteY5747" fmla="*/ 1347647 h 2863886"/>
              <a:gd name="connsiteX5748" fmla="*/ 1141095 w 5171122"/>
              <a:gd name="connsiteY5748" fmla="*/ 1347647 h 2863886"/>
              <a:gd name="connsiteX5749" fmla="*/ 1143000 w 5171122"/>
              <a:gd name="connsiteY5749" fmla="*/ 1347647 h 2863886"/>
              <a:gd name="connsiteX5750" fmla="*/ 1144905 w 5171122"/>
              <a:gd name="connsiteY5750" fmla="*/ 1347647 h 2863886"/>
              <a:gd name="connsiteX5751" fmla="*/ 1146810 w 5171122"/>
              <a:gd name="connsiteY5751" fmla="*/ 1347647 h 2863886"/>
              <a:gd name="connsiteX5752" fmla="*/ 1147763 w 5171122"/>
              <a:gd name="connsiteY5752" fmla="*/ 1347647 h 2863886"/>
              <a:gd name="connsiteX5753" fmla="*/ 1148715 w 5171122"/>
              <a:gd name="connsiteY5753" fmla="*/ 1347647 h 2863886"/>
              <a:gd name="connsiteX5754" fmla="*/ 1150620 w 5171122"/>
              <a:gd name="connsiteY5754" fmla="*/ 1347647 h 2863886"/>
              <a:gd name="connsiteX5755" fmla="*/ 1152525 w 5171122"/>
              <a:gd name="connsiteY5755" fmla="*/ 1347647 h 2863886"/>
              <a:gd name="connsiteX5756" fmla="*/ 1154430 w 5171122"/>
              <a:gd name="connsiteY5756" fmla="*/ 1347647 h 2863886"/>
              <a:gd name="connsiteX5757" fmla="*/ 1155383 w 5171122"/>
              <a:gd name="connsiteY5757" fmla="*/ 1347647 h 2863886"/>
              <a:gd name="connsiteX5758" fmla="*/ 1157288 w 5171122"/>
              <a:gd name="connsiteY5758" fmla="*/ 1346695 h 2863886"/>
              <a:gd name="connsiteX5759" fmla="*/ 1159193 w 5171122"/>
              <a:gd name="connsiteY5759" fmla="*/ 1345742 h 2863886"/>
              <a:gd name="connsiteX5760" fmla="*/ 1161098 w 5171122"/>
              <a:gd name="connsiteY5760" fmla="*/ 1344790 h 2863886"/>
              <a:gd name="connsiteX5761" fmla="*/ 1162050 w 5171122"/>
              <a:gd name="connsiteY5761" fmla="*/ 1344790 h 2863886"/>
              <a:gd name="connsiteX5762" fmla="*/ 1163003 w 5171122"/>
              <a:gd name="connsiteY5762" fmla="*/ 1343837 h 2863886"/>
              <a:gd name="connsiteX5763" fmla="*/ 1163955 w 5171122"/>
              <a:gd name="connsiteY5763" fmla="*/ 1342885 h 2863886"/>
              <a:gd name="connsiteX5764" fmla="*/ 1164908 w 5171122"/>
              <a:gd name="connsiteY5764" fmla="*/ 1341932 h 2863886"/>
              <a:gd name="connsiteX5765" fmla="*/ 1165860 w 5171122"/>
              <a:gd name="connsiteY5765" fmla="*/ 1340980 h 2863886"/>
              <a:gd name="connsiteX5766" fmla="*/ 1166813 w 5171122"/>
              <a:gd name="connsiteY5766" fmla="*/ 1340027 h 2863886"/>
              <a:gd name="connsiteX5767" fmla="*/ 1167765 w 5171122"/>
              <a:gd name="connsiteY5767" fmla="*/ 1339075 h 2863886"/>
              <a:gd name="connsiteX5768" fmla="*/ 1168718 w 5171122"/>
              <a:gd name="connsiteY5768" fmla="*/ 1338122 h 2863886"/>
              <a:gd name="connsiteX5769" fmla="*/ 1169670 w 5171122"/>
              <a:gd name="connsiteY5769" fmla="*/ 1337170 h 2863886"/>
              <a:gd name="connsiteX5770" fmla="*/ 1170623 w 5171122"/>
              <a:gd name="connsiteY5770" fmla="*/ 1336217 h 2863886"/>
              <a:gd name="connsiteX5771" fmla="*/ 1170623 w 5171122"/>
              <a:gd name="connsiteY5771" fmla="*/ 1335265 h 2863886"/>
              <a:gd name="connsiteX5772" fmla="*/ 1171575 w 5171122"/>
              <a:gd name="connsiteY5772" fmla="*/ 1333360 h 2863886"/>
              <a:gd name="connsiteX5773" fmla="*/ 1172528 w 5171122"/>
              <a:gd name="connsiteY5773" fmla="*/ 1331455 h 2863886"/>
              <a:gd name="connsiteX5774" fmla="*/ 1173480 w 5171122"/>
              <a:gd name="connsiteY5774" fmla="*/ 1329550 h 2863886"/>
              <a:gd name="connsiteX5775" fmla="*/ 1173480 w 5171122"/>
              <a:gd name="connsiteY5775" fmla="*/ 1327645 h 2863886"/>
              <a:gd name="connsiteX5776" fmla="*/ 1173480 w 5171122"/>
              <a:gd name="connsiteY5776" fmla="*/ 1327645 h 2863886"/>
              <a:gd name="connsiteX5777" fmla="*/ 1372553 w 5171122"/>
              <a:gd name="connsiteY5777" fmla="*/ 1327645 h 2863886"/>
              <a:gd name="connsiteX5778" fmla="*/ 1372553 w 5171122"/>
              <a:gd name="connsiteY5778" fmla="*/ 1327645 h 2863886"/>
              <a:gd name="connsiteX5779" fmla="*/ 1372553 w 5171122"/>
              <a:gd name="connsiteY5779" fmla="*/ 1329550 h 2863886"/>
              <a:gd name="connsiteX5780" fmla="*/ 1373505 w 5171122"/>
              <a:gd name="connsiteY5780" fmla="*/ 1331455 h 2863886"/>
              <a:gd name="connsiteX5781" fmla="*/ 1374458 w 5171122"/>
              <a:gd name="connsiteY5781" fmla="*/ 1333360 h 2863886"/>
              <a:gd name="connsiteX5782" fmla="*/ 1375410 w 5171122"/>
              <a:gd name="connsiteY5782" fmla="*/ 1335265 h 2863886"/>
              <a:gd name="connsiteX5783" fmla="*/ 1375410 w 5171122"/>
              <a:gd name="connsiteY5783" fmla="*/ 1336217 h 2863886"/>
              <a:gd name="connsiteX5784" fmla="*/ 1376363 w 5171122"/>
              <a:gd name="connsiteY5784" fmla="*/ 1337170 h 2863886"/>
              <a:gd name="connsiteX5785" fmla="*/ 1377315 w 5171122"/>
              <a:gd name="connsiteY5785" fmla="*/ 1338122 h 2863886"/>
              <a:gd name="connsiteX5786" fmla="*/ 1378268 w 5171122"/>
              <a:gd name="connsiteY5786" fmla="*/ 1340027 h 2863886"/>
              <a:gd name="connsiteX5787" fmla="*/ 1379220 w 5171122"/>
              <a:gd name="connsiteY5787" fmla="*/ 1340980 h 2863886"/>
              <a:gd name="connsiteX5788" fmla="*/ 1380173 w 5171122"/>
              <a:gd name="connsiteY5788" fmla="*/ 1341932 h 2863886"/>
              <a:gd name="connsiteX5789" fmla="*/ 1381125 w 5171122"/>
              <a:gd name="connsiteY5789" fmla="*/ 1342885 h 2863886"/>
              <a:gd name="connsiteX5790" fmla="*/ 1382078 w 5171122"/>
              <a:gd name="connsiteY5790" fmla="*/ 1343837 h 2863886"/>
              <a:gd name="connsiteX5791" fmla="*/ 1383030 w 5171122"/>
              <a:gd name="connsiteY5791" fmla="*/ 1344790 h 2863886"/>
              <a:gd name="connsiteX5792" fmla="*/ 1383983 w 5171122"/>
              <a:gd name="connsiteY5792" fmla="*/ 1345742 h 2863886"/>
              <a:gd name="connsiteX5793" fmla="*/ 1384935 w 5171122"/>
              <a:gd name="connsiteY5793" fmla="*/ 1345742 h 2863886"/>
              <a:gd name="connsiteX5794" fmla="*/ 1386840 w 5171122"/>
              <a:gd name="connsiteY5794" fmla="*/ 1346695 h 2863886"/>
              <a:gd name="connsiteX5795" fmla="*/ 1388745 w 5171122"/>
              <a:gd name="connsiteY5795" fmla="*/ 1347647 h 2863886"/>
              <a:gd name="connsiteX5796" fmla="*/ 1390650 w 5171122"/>
              <a:gd name="connsiteY5796" fmla="*/ 1348600 h 2863886"/>
              <a:gd name="connsiteX5797" fmla="*/ 1391603 w 5171122"/>
              <a:gd name="connsiteY5797" fmla="*/ 1348600 h 2863886"/>
              <a:gd name="connsiteX5798" fmla="*/ 1393508 w 5171122"/>
              <a:gd name="connsiteY5798" fmla="*/ 1348600 h 2863886"/>
              <a:gd name="connsiteX5799" fmla="*/ 1395413 w 5171122"/>
              <a:gd name="connsiteY5799" fmla="*/ 1348600 h 2863886"/>
              <a:gd name="connsiteX5800" fmla="*/ 1397318 w 5171122"/>
              <a:gd name="connsiteY5800" fmla="*/ 1348600 h 2863886"/>
              <a:gd name="connsiteX5801" fmla="*/ 1398270 w 5171122"/>
              <a:gd name="connsiteY5801" fmla="*/ 1348600 h 2863886"/>
              <a:gd name="connsiteX5802" fmla="*/ 1399223 w 5171122"/>
              <a:gd name="connsiteY5802" fmla="*/ 1348600 h 2863886"/>
              <a:gd name="connsiteX5803" fmla="*/ 1401128 w 5171122"/>
              <a:gd name="connsiteY5803" fmla="*/ 1348600 h 2863886"/>
              <a:gd name="connsiteX5804" fmla="*/ 1403033 w 5171122"/>
              <a:gd name="connsiteY5804" fmla="*/ 1348600 h 2863886"/>
              <a:gd name="connsiteX5805" fmla="*/ 1404938 w 5171122"/>
              <a:gd name="connsiteY5805" fmla="*/ 1348600 h 2863886"/>
              <a:gd name="connsiteX5806" fmla="*/ 1406843 w 5171122"/>
              <a:gd name="connsiteY5806" fmla="*/ 1348600 h 2863886"/>
              <a:gd name="connsiteX5807" fmla="*/ 1406843 w 5171122"/>
              <a:gd name="connsiteY5807" fmla="*/ 1348600 h 2863886"/>
              <a:gd name="connsiteX5808" fmla="*/ 1505903 w 5171122"/>
              <a:gd name="connsiteY5808" fmla="*/ 1521002 h 2863886"/>
              <a:gd name="connsiteX5809" fmla="*/ 1505903 w 5171122"/>
              <a:gd name="connsiteY5809" fmla="*/ 1521002 h 2863886"/>
              <a:gd name="connsiteX5810" fmla="*/ 1504950 w 5171122"/>
              <a:gd name="connsiteY5810" fmla="*/ 1521955 h 2863886"/>
              <a:gd name="connsiteX5811" fmla="*/ 1503998 w 5171122"/>
              <a:gd name="connsiteY5811" fmla="*/ 1522907 h 2863886"/>
              <a:gd name="connsiteX5812" fmla="*/ 1503045 w 5171122"/>
              <a:gd name="connsiteY5812" fmla="*/ 1523860 h 2863886"/>
              <a:gd name="connsiteX5813" fmla="*/ 1502093 w 5171122"/>
              <a:gd name="connsiteY5813" fmla="*/ 1524812 h 2863886"/>
              <a:gd name="connsiteX5814" fmla="*/ 1501140 w 5171122"/>
              <a:gd name="connsiteY5814" fmla="*/ 1525765 h 2863886"/>
              <a:gd name="connsiteX5815" fmla="*/ 1501140 w 5171122"/>
              <a:gd name="connsiteY5815" fmla="*/ 1526717 h 2863886"/>
              <a:gd name="connsiteX5816" fmla="*/ 1500188 w 5171122"/>
              <a:gd name="connsiteY5816" fmla="*/ 1528622 h 2863886"/>
              <a:gd name="connsiteX5817" fmla="*/ 1499235 w 5171122"/>
              <a:gd name="connsiteY5817" fmla="*/ 1530527 h 2863886"/>
              <a:gd name="connsiteX5818" fmla="*/ 1498283 w 5171122"/>
              <a:gd name="connsiteY5818" fmla="*/ 1532432 h 2863886"/>
              <a:gd name="connsiteX5819" fmla="*/ 1498283 w 5171122"/>
              <a:gd name="connsiteY5819" fmla="*/ 1534337 h 2863886"/>
              <a:gd name="connsiteX5820" fmla="*/ 1498283 w 5171122"/>
              <a:gd name="connsiteY5820" fmla="*/ 1536242 h 2863886"/>
              <a:gd name="connsiteX5821" fmla="*/ 1498283 w 5171122"/>
              <a:gd name="connsiteY5821" fmla="*/ 1538147 h 2863886"/>
              <a:gd name="connsiteX5822" fmla="*/ 1498283 w 5171122"/>
              <a:gd name="connsiteY5822" fmla="*/ 1540052 h 2863886"/>
              <a:gd name="connsiteX5823" fmla="*/ 1498283 w 5171122"/>
              <a:gd name="connsiteY5823" fmla="*/ 1541005 h 2863886"/>
              <a:gd name="connsiteX5824" fmla="*/ 1498283 w 5171122"/>
              <a:gd name="connsiteY5824" fmla="*/ 1541957 h 2863886"/>
              <a:gd name="connsiteX5825" fmla="*/ 1498283 w 5171122"/>
              <a:gd name="connsiteY5825" fmla="*/ 1543862 h 2863886"/>
              <a:gd name="connsiteX5826" fmla="*/ 1498283 w 5171122"/>
              <a:gd name="connsiteY5826" fmla="*/ 1545767 h 2863886"/>
              <a:gd name="connsiteX5827" fmla="*/ 1498283 w 5171122"/>
              <a:gd name="connsiteY5827" fmla="*/ 1547672 h 2863886"/>
              <a:gd name="connsiteX5828" fmla="*/ 1498283 w 5171122"/>
              <a:gd name="connsiteY5828" fmla="*/ 1549577 h 2863886"/>
              <a:gd name="connsiteX5829" fmla="*/ 1499235 w 5171122"/>
              <a:gd name="connsiteY5829" fmla="*/ 1551482 h 2863886"/>
              <a:gd name="connsiteX5830" fmla="*/ 1500188 w 5171122"/>
              <a:gd name="connsiteY5830" fmla="*/ 1553387 h 2863886"/>
              <a:gd name="connsiteX5831" fmla="*/ 1501140 w 5171122"/>
              <a:gd name="connsiteY5831" fmla="*/ 1555292 h 2863886"/>
              <a:gd name="connsiteX5832" fmla="*/ 1501140 w 5171122"/>
              <a:gd name="connsiteY5832" fmla="*/ 1556245 h 2863886"/>
              <a:gd name="connsiteX5833" fmla="*/ 1502093 w 5171122"/>
              <a:gd name="connsiteY5833" fmla="*/ 1557197 h 2863886"/>
              <a:gd name="connsiteX5834" fmla="*/ 1503045 w 5171122"/>
              <a:gd name="connsiteY5834" fmla="*/ 1558150 h 2863886"/>
              <a:gd name="connsiteX5835" fmla="*/ 1503998 w 5171122"/>
              <a:gd name="connsiteY5835" fmla="*/ 1559102 h 2863886"/>
              <a:gd name="connsiteX5836" fmla="*/ 1504950 w 5171122"/>
              <a:gd name="connsiteY5836" fmla="*/ 1560055 h 2863886"/>
              <a:gd name="connsiteX5837" fmla="*/ 1505903 w 5171122"/>
              <a:gd name="connsiteY5837" fmla="*/ 1561007 h 2863886"/>
              <a:gd name="connsiteX5838" fmla="*/ 1505903 w 5171122"/>
              <a:gd name="connsiteY5838" fmla="*/ 1561007 h 2863886"/>
              <a:gd name="connsiteX5839" fmla="*/ 1406843 w 5171122"/>
              <a:gd name="connsiteY5839" fmla="*/ 1730552 h 2863886"/>
              <a:gd name="connsiteX5840" fmla="*/ 1032510 w 5171122"/>
              <a:gd name="connsiteY5840" fmla="*/ 1946770 h 2863886"/>
              <a:gd name="connsiteX5841" fmla="*/ 1032510 w 5171122"/>
              <a:gd name="connsiteY5841" fmla="*/ 1946770 h 2863886"/>
              <a:gd name="connsiteX5842" fmla="*/ 1030605 w 5171122"/>
              <a:gd name="connsiteY5842" fmla="*/ 1946770 h 2863886"/>
              <a:gd name="connsiteX5843" fmla="*/ 1028700 w 5171122"/>
              <a:gd name="connsiteY5843" fmla="*/ 1946770 h 2863886"/>
              <a:gd name="connsiteX5844" fmla="*/ 1026795 w 5171122"/>
              <a:gd name="connsiteY5844" fmla="*/ 1946770 h 2863886"/>
              <a:gd name="connsiteX5845" fmla="*/ 1024890 w 5171122"/>
              <a:gd name="connsiteY5845" fmla="*/ 1946770 h 2863886"/>
              <a:gd name="connsiteX5846" fmla="*/ 1023938 w 5171122"/>
              <a:gd name="connsiteY5846" fmla="*/ 1946770 h 2863886"/>
              <a:gd name="connsiteX5847" fmla="*/ 1022985 w 5171122"/>
              <a:gd name="connsiteY5847" fmla="*/ 1946770 h 2863886"/>
              <a:gd name="connsiteX5848" fmla="*/ 1021080 w 5171122"/>
              <a:gd name="connsiteY5848" fmla="*/ 1946770 h 2863886"/>
              <a:gd name="connsiteX5849" fmla="*/ 1019175 w 5171122"/>
              <a:gd name="connsiteY5849" fmla="*/ 1946770 h 2863886"/>
              <a:gd name="connsiteX5850" fmla="*/ 1017270 w 5171122"/>
              <a:gd name="connsiteY5850" fmla="*/ 1946770 h 2863886"/>
              <a:gd name="connsiteX5851" fmla="*/ 1015365 w 5171122"/>
              <a:gd name="connsiteY5851" fmla="*/ 1946770 h 2863886"/>
              <a:gd name="connsiteX5852" fmla="*/ 1013460 w 5171122"/>
              <a:gd name="connsiteY5852" fmla="*/ 1947722 h 2863886"/>
              <a:gd name="connsiteX5853" fmla="*/ 1011555 w 5171122"/>
              <a:gd name="connsiteY5853" fmla="*/ 1948675 h 2863886"/>
              <a:gd name="connsiteX5854" fmla="*/ 1009650 w 5171122"/>
              <a:gd name="connsiteY5854" fmla="*/ 1949627 h 2863886"/>
              <a:gd name="connsiteX5855" fmla="*/ 1008698 w 5171122"/>
              <a:gd name="connsiteY5855" fmla="*/ 1949627 h 2863886"/>
              <a:gd name="connsiteX5856" fmla="*/ 1007745 w 5171122"/>
              <a:gd name="connsiteY5856" fmla="*/ 1950580 h 2863886"/>
              <a:gd name="connsiteX5857" fmla="*/ 1006793 w 5171122"/>
              <a:gd name="connsiteY5857" fmla="*/ 1951532 h 2863886"/>
              <a:gd name="connsiteX5858" fmla="*/ 1005840 w 5171122"/>
              <a:gd name="connsiteY5858" fmla="*/ 1952485 h 2863886"/>
              <a:gd name="connsiteX5859" fmla="*/ 1004888 w 5171122"/>
              <a:gd name="connsiteY5859" fmla="*/ 1953437 h 2863886"/>
              <a:gd name="connsiteX5860" fmla="*/ 1003935 w 5171122"/>
              <a:gd name="connsiteY5860" fmla="*/ 1954390 h 2863886"/>
              <a:gd name="connsiteX5861" fmla="*/ 1002983 w 5171122"/>
              <a:gd name="connsiteY5861" fmla="*/ 1955342 h 2863886"/>
              <a:gd name="connsiteX5862" fmla="*/ 1002030 w 5171122"/>
              <a:gd name="connsiteY5862" fmla="*/ 1956295 h 2863886"/>
              <a:gd name="connsiteX5863" fmla="*/ 1001078 w 5171122"/>
              <a:gd name="connsiteY5863" fmla="*/ 1957247 h 2863886"/>
              <a:gd name="connsiteX5864" fmla="*/ 1000125 w 5171122"/>
              <a:gd name="connsiteY5864" fmla="*/ 1958200 h 2863886"/>
              <a:gd name="connsiteX5865" fmla="*/ 1000125 w 5171122"/>
              <a:gd name="connsiteY5865" fmla="*/ 1959152 h 2863886"/>
              <a:gd name="connsiteX5866" fmla="*/ 999173 w 5171122"/>
              <a:gd name="connsiteY5866" fmla="*/ 1961057 h 2863886"/>
              <a:gd name="connsiteX5867" fmla="*/ 998220 w 5171122"/>
              <a:gd name="connsiteY5867" fmla="*/ 1962962 h 2863886"/>
              <a:gd name="connsiteX5868" fmla="*/ 997268 w 5171122"/>
              <a:gd name="connsiteY5868" fmla="*/ 1964867 h 2863886"/>
              <a:gd name="connsiteX5869" fmla="*/ 997268 w 5171122"/>
              <a:gd name="connsiteY5869" fmla="*/ 1966772 h 2863886"/>
              <a:gd name="connsiteX5870" fmla="*/ 997268 w 5171122"/>
              <a:gd name="connsiteY5870" fmla="*/ 1966772 h 2863886"/>
              <a:gd name="connsiteX5871" fmla="*/ 800100 w 5171122"/>
              <a:gd name="connsiteY5871" fmla="*/ 1966772 h 2863886"/>
              <a:gd name="connsiteX5872" fmla="*/ 800100 w 5171122"/>
              <a:gd name="connsiteY5872" fmla="*/ 1966772 h 2863886"/>
              <a:gd name="connsiteX5873" fmla="*/ 800100 w 5171122"/>
              <a:gd name="connsiteY5873" fmla="*/ 1964867 h 2863886"/>
              <a:gd name="connsiteX5874" fmla="*/ 799148 w 5171122"/>
              <a:gd name="connsiteY5874" fmla="*/ 1962962 h 2863886"/>
              <a:gd name="connsiteX5875" fmla="*/ 798195 w 5171122"/>
              <a:gd name="connsiteY5875" fmla="*/ 1961057 h 2863886"/>
              <a:gd name="connsiteX5876" fmla="*/ 797243 w 5171122"/>
              <a:gd name="connsiteY5876" fmla="*/ 1959152 h 2863886"/>
              <a:gd name="connsiteX5877" fmla="*/ 797243 w 5171122"/>
              <a:gd name="connsiteY5877" fmla="*/ 1958200 h 2863886"/>
              <a:gd name="connsiteX5878" fmla="*/ 796290 w 5171122"/>
              <a:gd name="connsiteY5878" fmla="*/ 1957247 h 2863886"/>
              <a:gd name="connsiteX5879" fmla="*/ 795338 w 5171122"/>
              <a:gd name="connsiteY5879" fmla="*/ 1956295 h 2863886"/>
              <a:gd name="connsiteX5880" fmla="*/ 794385 w 5171122"/>
              <a:gd name="connsiteY5880" fmla="*/ 1955342 h 2863886"/>
              <a:gd name="connsiteX5881" fmla="*/ 793433 w 5171122"/>
              <a:gd name="connsiteY5881" fmla="*/ 1954390 h 2863886"/>
              <a:gd name="connsiteX5882" fmla="*/ 792480 w 5171122"/>
              <a:gd name="connsiteY5882" fmla="*/ 1953437 h 2863886"/>
              <a:gd name="connsiteX5883" fmla="*/ 791528 w 5171122"/>
              <a:gd name="connsiteY5883" fmla="*/ 1952485 h 2863886"/>
              <a:gd name="connsiteX5884" fmla="*/ 790575 w 5171122"/>
              <a:gd name="connsiteY5884" fmla="*/ 1951532 h 2863886"/>
              <a:gd name="connsiteX5885" fmla="*/ 789623 w 5171122"/>
              <a:gd name="connsiteY5885" fmla="*/ 1950580 h 2863886"/>
              <a:gd name="connsiteX5886" fmla="*/ 788670 w 5171122"/>
              <a:gd name="connsiteY5886" fmla="*/ 1949627 h 2863886"/>
              <a:gd name="connsiteX5887" fmla="*/ 787718 w 5171122"/>
              <a:gd name="connsiteY5887" fmla="*/ 1949627 h 2863886"/>
              <a:gd name="connsiteX5888" fmla="*/ 785813 w 5171122"/>
              <a:gd name="connsiteY5888" fmla="*/ 1948675 h 2863886"/>
              <a:gd name="connsiteX5889" fmla="*/ 783908 w 5171122"/>
              <a:gd name="connsiteY5889" fmla="*/ 1947722 h 2863886"/>
              <a:gd name="connsiteX5890" fmla="*/ 782003 w 5171122"/>
              <a:gd name="connsiteY5890" fmla="*/ 1946770 h 2863886"/>
              <a:gd name="connsiteX5891" fmla="*/ 780098 w 5171122"/>
              <a:gd name="connsiteY5891" fmla="*/ 1946770 h 2863886"/>
              <a:gd name="connsiteX5892" fmla="*/ 778193 w 5171122"/>
              <a:gd name="connsiteY5892" fmla="*/ 1946770 h 2863886"/>
              <a:gd name="connsiteX5893" fmla="*/ 776288 w 5171122"/>
              <a:gd name="connsiteY5893" fmla="*/ 1946770 h 2863886"/>
              <a:gd name="connsiteX5894" fmla="*/ 774383 w 5171122"/>
              <a:gd name="connsiteY5894" fmla="*/ 1946770 h 2863886"/>
              <a:gd name="connsiteX5895" fmla="*/ 773430 w 5171122"/>
              <a:gd name="connsiteY5895" fmla="*/ 1946770 h 2863886"/>
              <a:gd name="connsiteX5896" fmla="*/ 772478 w 5171122"/>
              <a:gd name="connsiteY5896" fmla="*/ 1946770 h 2863886"/>
              <a:gd name="connsiteX5897" fmla="*/ 770573 w 5171122"/>
              <a:gd name="connsiteY5897" fmla="*/ 1946770 h 2863886"/>
              <a:gd name="connsiteX5898" fmla="*/ 768668 w 5171122"/>
              <a:gd name="connsiteY5898" fmla="*/ 1946770 h 2863886"/>
              <a:gd name="connsiteX5899" fmla="*/ 766763 w 5171122"/>
              <a:gd name="connsiteY5899" fmla="*/ 1946770 h 2863886"/>
              <a:gd name="connsiteX5900" fmla="*/ 764858 w 5171122"/>
              <a:gd name="connsiteY5900" fmla="*/ 1946770 h 2863886"/>
              <a:gd name="connsiteX5901" fmla="*/ 764858 w 5171122"/>
              <a:gd name="connsiteY5901" fmla="*/ 1946770 h 2863886"/>
              <a:gd name="connsiteX5902" fmla="*/ 665798 w 5171122"/>
              <a:gd name="connsiteY5902" fmla="*/ 1774367 h 2863886"/>
              <a:gd name="connsiteX5903" fmla="*/ 665798 w 5171122"/>
              <a:gd name="connsiteY5903" fmla="*/ 1774367 h 2863886"/>
              <a:gd name="connsiteX5904" fmla="*/ 666750 w 5171122"/>
              <a:gd name="connsiteY5904" fmla="*/ 1773415 h 2863886"/>
              <a:gd name="connsiteX5905" fmla="*/ 667703 w 5171122"/>
              <a:gd name="connsiteY5905" fmla="*/ 1772462 h 2863886"/>
              <a:gd name="connsiteX5906" fmla="*/ 668655 w 5171122"/>
              <a:gd name="connsiteY5906" fmla="*/ 1771510 h 2863886"/>
              <a:gd name="connsiteX5907" fmla="*/ 669608 w 5171122"/>
              <a:gd name="connsiteY5907" fmla="*/ 1770557 h 2863886"/>
              <a:gd name="connsiteX5908" fmla="*/ 670560 w 5171122"/>
              <a:gd name="connsiteY5908" fmla="*/ 1769605 h 2863886"/>
              <a:gd name="connsiteX5909" fmla="*/ 670560 w 5171122"/>
              <a:gd name="connsiteY5909" fmla="*/ 1768652 h 2863886"/>
              <a:gd name="connsiteX5910" fmla="*/ 671513 w 5171122"/>
              <a:gd name="connsiteY5910" fmla="*/ 1766747 h 2863886"/>
              <a:gd name="connsiteX5911" fmla="*/ 672465 w 5171122"/>
              <a:gd name="connsiteY5911" fmla="*/ 1764842 h 2863886"/>
              <a:gd name="connsiteX5912" fmla="*/ 673418 w 5171122"/>
              <a:gd name="connsiteY5912" fmla="*/ 1762937 h 2863886"/>
              <a:gd name="connsiteX5913" fmla="*/ 673418 w 5171122"/>
              <a:gd name="connsiteY5913" fmla="*/ 1761032 h 2863886"/>
              <a:gd name="connsiteX5914" fmla="*/ 673418 w 5171122"/>
              <a:gd name="connsiteY5914" fmla="*/ 1759127 h 2863886"/>
              <a:gd name="connsiteX5915" fmla="*/ 673418 w 5171122"/>
              <a:gd name="connsiteY5915" fmla="*/ 1757222 h 2863886"/>
              <a:gd name="connsiteX5916" fmla="*/ 673418 w 5171122"/>
              <a:gd name="connsiteY5916" fmla="*/ 1755317 h 2863886"/>
              <a:gd name="connsiteX5917" fmla="*/ 673418 w 5171122"/>
              <a:gd name="connsiteY5917" fmla="*/ 1754365 h 2863886"/>
              <a:gd name="connsiteX5918" fmla="*/ 673418 w 5171122"/>
              <a:gd name="connsiteY5918" fmla="*/ 1753412 h 2863886"/>
              <a:gd name="connsiteX5919" fmla="*/ 673418 w 5171122"/>
              <a:gd name="connsiteY5919" fmla="*/ 1751507 h 2863886"/>
              <a:gd name="connsiteX5920" fmla="*/ 673418 w 5171122"/>
              <a:gd name="connsiteY5920" fmla="*/ 1749602 h 2863886"/>
              <a:gd name="connsiteX5921" fmla="*/ 673418 w 5171122"/>
              <a:gd name="connsiteY5921" fmla="*/ 1747697 h 2863886"/>
              <a:gd name="connsiteX5922" fmla="*/ 673418 w 5171122"/>
              <a:gd name="connsiteY5922" fmla="*/ 1745792 h 2863886"/>
              <a:gd name="connsiteX5923" fmla="*/ 672465 w 5171122"/>
              <a:gd name="connsiteY5923" fmla="*/ 1743887 h 2863886"/>
              <a:gd name="connsiteX5924" fmla="*/ 671513 w 5171122"/>
              <a:gd name="connsiteY5924" fmla="*/ 1741982 h 2863886"/>
              <a:gd name="connsiteX5925" fmla="*/ 670560 w 5171122"/>
              <a:gd name="connsiteY5925" fmla="*/ 1740077 h 2863886"/>
              <a:gd name="connsiteX5926" fmla="*/ 670560 w 5171122"/>
              <a:gd name="connsiteY5926" fmla="*/ 1739125 h 2863886"/>
              <a:gd name="connsiteX5927" fmla="*/ 669608 w 5171122"/>
              <a:gd name="connsiteY5927" fmla="*/ 1738172 h 2863886"/>
              <a:gd name="connsiteX5928" fmla="*/ 668655 w 5171122"/>
              <a:gd name="connsiteY5928" fmla="*/ 1737220 h 2863886"/>
              <a:gd name="connsiteX5929" fmla="*/ 667703 w 5171122"/>
              <a:gd name="connsiteY5929" fmla="*/ 1736267 h 2863886"/>
              <a:gd name="connsiteX5930" fmla="*/ 666750 w 5171122"/>
              <a:gd name="connsiteY5930" fmla="*/ 1735315 h 2863886"/>
              <a:gd name="connsiteX5931" fmla="*/ 665798 w 5171122"/>
              <a:gd name="connsiteY5931" fmla="*/ 1734362 h 2863886"/>
              <a:gd name="connsiteX5932" fmla="*/ 665798 w 5171122"/>
              <a:gd name="connsiteY5932" fmla="*/ 1734362 h 2863886"/>
              <a:gd name="connsiteX5933" fmla="*/ 764858 w 5171122"/>
              <a:gd name="connsiteY5933" fmla="*/ 1561960 h 2863886"/>
              <a:gd name="connsiteX5934" fmla="*/ 764858 w 5171122"/>
              <a:gd name="connsiteY5934" fmla="*/ 1561960 h 2863886"/>
              <a:gd name="connsiteX5935" fmla="*/ 766763 w 5171122"/>
              <a:gd name="connsiteY5935" fmla="*/ 1561960 h 2863886"/>
              <a:gd name="connsiteX5936" fmla="*/ 768668 w 5171122"/>
              <a:gd name="connsiteY5936" fmla="*/ 1561960 h 2863886"/>
              <a:gd name="connsiteX5937" fmla="*/ 770573 w 5171122"/>
              <a:gd name="connsiteY5937" fmla="*/ 1561960 h 2863886"/>
              <a:gd name="connsiteX5938" fmla="*/ 772478 w 5171122"/>
              <a:gd name="connsiteY5938" fmla="*/ 1561960 h 2863886"/>
              <a:gd name="connsiteX5939" fmla="*/ 773430 w 5171122"/>
              <a:gd name="connsiteY5939" fmla="*/ 1561960 h 2863886"/>
              <a:gd name="connsiteX5940" fmla="*/ 774383 w 5171122"/>
              <a:gd name="connsiteY5940" fmla="*/ 1561960 h 2863886"/>
              <a:gd name="connsiteX5941" fmla="*/ 776288 w 5171122"/>
              <a:gd name="connsiteY5941" fmla="*/ 1561960 h 2863886"/>
              <a:gd name="connsiteX5942" fmla="*/ 778193 w 5171122"/>
              <a:gd name="connsiteY5942" fmla="*/ 1561960 h 2863886"/>
              <a:gd name="connsiteX5943" fmla="*/ 780098 w 5171122"/>
              <a:gd name="connsiteY5943" fmla="*/ 1561960 h 2863886"/>
              <a:gd name="connsiteX5944" fmla="*/ 781050 w 5171122"/>
              <a:gd name="connsiteY5944" fmla="*/ 1561960 h 2863886"/>
              <a:gd name="connsiteX5945" fmla="*/ 782955 w 5171122"/>
              <a:gd name="connsiteY5945" fmla="*/ 1561007 h 2863886"/>
              <a:gd name="connsiteX5946" fmla="*/ 784860 w 5171122"/>
              <a:gd name="connsiteY5946" fmla="*/ 1560055 h 2863886"/>
              <a:gd name="connsiteX5947" fmla="*/ 786765 w 5171122"/>
              <a:gd name="connsiteY5947" fmla="*/ 1559102 h 2863886"/>
              <a:gd name="connsiteX5948" fmla="*/ 787718 w 5171122"/>
              <a:gd name="connsiteY5948" fmla="*/ 1559102 h 2863886"/>
              <a:gd name="connsiteX5949" fmla="*/ 788670 w 5171122"/>
              <a:gd name="connsiteY5949" fmla="*/ 1558150 h 2863886"/>
              <a:gd name="connsiteX5950" fmla="*/ 789623 w 5171122"/>
              <a:gd name="connsiteY5950" fmla="*/ 1557197 h 2863886"/>
              <a:gd name="connsiteX5951" fmla="*/ 790575 w 5171122"/>
              <a:gd name="connsiteY5951" fmla="*/ 1556245 h 2863886"/>
              <a:gd name="connsiteX5952" fmla="*/ 791528 w 5171122"/>
              <a:gd name="connsiteY5952" fmla="*/ 1555292 h 2863886"/>
              <a:gd name="connsiteX5953" fmla="*/ 792480 w 5171122"/>
              <a:gd name="connsiteY5953" fmla="*/ 1554340 h 2863886"/>
              <a:gd name="connsiteX5954" fmla="*/ 793433 w 5171122"/>
              <a:gd name="connsiteY5954" fmla="*/ 1553387 h 2863886"/>
              <a:gd name="connsiteX5955" fmla="*/ 794385 w 5171122"/>
              <a:gd name="connsiteY5955" fmla="*/ 1551482 h 2863886"/>
              <a:gd name="connsiteX5956" fmla="*/ 795338 w 5171122"/>
              <a:gd name="connsiteY5956" fmla="*/ 1550530 h 2863886"/>
              <a:gd name="connsiteX5957" fmla="*/ 796290 w 5171122"/>
              <a:gd name="connsiteY5957" fmla="*/ 1549577 h 2863886"/>
              <a:gd name="connsiteX5958" fmla="*/ 796290 w 5171122"/>
              <a:gd name="connsiteY5958" fmla="*/ 1548625 h 2863886"/>
              <a:gd name="connsiteX5959" fmla="*/ 797243 w 5171122"/>
              <a:gd name="connsiteY5959" fmla="*/ 1546720 h 2863886"/>
              <a:gd name="connsiteX5960" fmla="*/ 798195 w 5171122"/>
              <a:gd name="connsiteY5960" fmla="*/ 1544815 h 2863886"/>
              <a:gd name="connsiteX5961" fmla="*/ 799148 w 5171122"/>
              <a:gd name="connsiteY5961" fmla="*/ 1542910 h 2863886"/>
              <a:gd name="connsiteX5962" fmla="*/ 799148 w 5171122"/>
              <a:gd name="connsiteY5962" fmla="*/ 1541005 h 2863886"/>
              <a:gd name="connsiteX5963" fmla="*/ 799148 w 5171122"/>
              <a:gd name="connsiteY5963" fmla="*/ 1541005 h 2863886"/>
              <a:gd name="connsiteX5964" fmla="*/ 998220 w 5171122"/>
              <a:gd name="connsiteY5964" fmla="*/ 1541005 h 2863886"/>
              <a:gd name="connsiteX5965" fmla="*/ 998220 w 5171122"/>
              <a:gd name="connsiteY5965" fmla="*/ 1541005 h 2863886"/>
              <a:gd name="connsiteX5966" fmla="*/ 998220 w 5171122"/>
              <a:gd name="connsiteY5966" fmla="*/ 1542910 h 2863886"/>
              <a:gd name="connsiteX5967" fmla="*/ 999173 w 5171122"/>
              <a:gd name="connsiteY5967" fmla="*/ 1544815 h 2863886"/>
              <a:gd name="connsiteX5968" fmla="*/ 1000125 w 5171122"/>
              <a:gd name="connsiteY5968" fmla="*/ 1546720 h 2863886"/>
              <a:gd name="connsiteX5969" fmla="*/ 1001078 w 5171122"/>
              <a:gd name="connsiteY5969" fmla="*/ 1548625 h 2863886"/>
              <a:gd name="connsiteX5970" fmla="*/ 1001078 w 5171122"/>
              <a:gd name="connsiteY5970" fmla="*/ 1549577 h 2863886"/>
              <a:gd name="connsiteX5971" fmla="*/ 1002030 w 5171122"/>
              <a:gd name="connsiteY5971" fmla="*/ 1550530 h 2863886"/>
              <a:gd name="connsiteX5972" fmla="*/ 1002983 w 5171122"/>
              <a:gd name="connsiteY5972" fmla="*/ 1551482 h 2863886"/>
              <a:gd name="connsiteX5973" fmla="*/ 1003935 w 5171122"/>
              <a:gd name="connsiteY5973" fmla="*/ 1552435 h 2863886"/>
              <a:gd name="connsiteX5974" fmla="*/ 1004888 w 5171122"/>
              <a:gd name="connsiteY5974" fmla="*/ 1553387 h 2863886"/>
              <a:gd name="connsiteX5975" fmla="*/ 1005840 w 5171122"/>
              <a:gd name="connsiteY5975" fmla="*/ 1554340 h 2863886"/>
              <a:gd name="connsiteX5976" fmla="*/ 1006793 w 5171122"/>
              <a:gd name="connsiteY5976" fmla="*/ 1555292 h 2863886"/>
              <a:gd name="connsiteX5977" fmla="*/ 1007745 w 5171122"/>
              <a:gd name="connsiteY5977" fmla="*/ 1556245 h 2863886"/>
              <a:gd name="connsiteX5978" fmla="*/ 1008698 w 5171122"/>
              <a:gd name="connsiteY5978" fmla="*/ 1557197 h 2863886"/>
              <a:gd name="connsiteX5979" fmla="*/ 1009650 w 5171122"/>
              <a:gd name="connsiteY5979" fmla="*/ 1558150 h 2863886"/>
              <a:gd name="connsiteX5980" fmla="*/ 1010603 w 5171122"/>
              <a:gd name="connsiteY5980" fmla="*/ 1558150 h 2863886"/>
              <a:gd name="connsiteX5981" fmla="*/ 1012508 w 5171122"/>
              <a:gd name="connsiteY5981" fmla="*/ 1559102 h 2863886"/>
              <a:gd name="connsiteX5982" fmla="*/ 1014413 w 5171122"/>
              <a:gd name="connsiteY5982" fmla="*/ 1560055 h 2863886"/>
              <a:gd name="connsiteX5983" fmla="*/ 1016318 w 5171122"/>
              <a:gd name="connsiteY5983" fmla="*/ 1561007 h 2863886"/>
              <a:gd name="connsiteX5984" fmla="*/ 1017270 w 5171122"/>
              <a:gd name="connsiteY5984" fmla="*/ 1561007 h 2863886"/>
              <a:gd name="connsiteX5985" fmla="*/ 1019175 w 5171122"/>
              <a:gd name="connsiteY5985" fmla="*/ 1561007 h 2863886"/>
              <a:gd name="connsiteX5986" fmla="*/ 1021080 w 5171122"/>
              <a:gd name="connsiteY5986" fmla="*/ 1561007 h 2863886"/>
              <a:gd name="connsiteX5987" fmla="*/ 1022985 w 5171122"/>
              <a:gd name="connsiteY5987" fmla="*/ 1561007 h 2863886"/>
              <a:gd name="connsiteX5988" fmla="*/ 1023938 w 5171122"/>
              <a:gd name="connsiteY5988" fmla="*/ 1561007 h 2863886"/>
              <a:gd name="connsiteX5989" fmla="*/ 1024890 w 5171122"/>
              <a:gd name="connsiteY5989" fmla="*/ 1561007 h 2863886"/>
              <a:gd name="connsiteX5990" fmla="*/ 1026795 w 5171122"/>
              <a:gd name="connsiteY5990" fmla="*/ 1561007 h 2863886"/>
              <a:gd name="connsiteX5991" fmla="*/ 1028700 w 5171122"/>
              <a:gd name="connsiteY5991" fmla="*/ 1561007 h 2863886"/>
              <a:gd name="connsiteX5992" fmla="*/ 1030605 w 5171122"/>
              <a:gd name="connsiteY5992" fmla="*/ 1561007 h 2863886"/>
              <a:gd name="connsiteX5993" fmla="*/ 1032510 w 5171122"/>
              <a:gd name="connsiteY5993" fmla="*/ 1561007 h 2863886"/>
              <a:gd name="connsiteX5994" fmla="*/ 1032510 w 5171122"/>
              <a:gd name="connsiteY5994" fmla="*/ 1561007 h 2863886"/>
              <a:gd name="connsiteX5995" fmla="*/ 1131570 w 5171122"/>
              <a:gd name="connsiteY5995" fmla="*/ 1733410 h 2863886"/>
              <a:gd name="connsiteX5996" fmla="*/ 1131570 w 5171122"/>
              <a:gd name="connsiteY5996" fmla="*/ 1733410 h 2863886"/>
              <a:gd name="connsiteX5997" fmla="*/ 1130618 w 5171122"/>
              <a:gd name="connsiteY5997" fmla="*/ 1734362 h 2863886"/>
              <a:gd name="connsiteX5998" fmla="*/ 1129665 w 5171122"/>
              <a:gd name="connsiteY5998" fmla="*/ 1735315 h 2863886"/>
              <a:gd name="connsiteX5999" fmla="*/ 1128713 w 5171122"/>
              <a:gd name="connsiteY5999" fmla="*/ 1736267 h 2863886"/>
              <a:gd name="connsiteX6000" fmla="*/ 1127760 w 5171122"/>
              <a:gd name="connsiteY6000" fmla="*/ 1737220 h 2863886"/>
              <a:gd name="connsiteX6001" fmla="*/ 1126808 w 5171122"/>
              <a:gd name="connsiteY6001" fmla="*/ 1738172 h 2863886"/>
              <a:gd name="connsiteX6002" fmla="*/ 1126808 w 5171122"/>
              <a:gd name="connsiteY6002" fmla="*/ 1739125 h 2863886"/>
              <a:gd name="connsiteX6003" fmla="*/ 1125855 w 5171122"/>
              <a:gd name="connsiteY6003" fmla="*/ 1741030 h 2863886"/>
              <a:gd name="connsiteX6004" fmla="*/ 1124903 w 5171122"/>
              <a:gd name="connsiteY6004" fmla="*/ 1742935 h 2863886"/>
              <a:gd name="connsiteX6005" fmla="*/ 1123950 w 5171122"/>
              <a:gd name="connsiteY6005" fmla="*/ 1744840 h 2863886"/>
              <a:gd name="connsiteX6006" fmla="*/ 1123950 w 5171122"/>
              <a:gd name="connsiteY6006" fmla="*/ 1745792 h 2863886"/>
              <a:gd name="connsiteX6007" fmla="*/ 1123950 w 5171122"/>
              <a:gd name="connsiteY6007" fmla="*/ 1747697 h 2863886"/>
              <a:gd name="connsiteX6008" fmla="*/ 1123950 w 5171122"/>
              <a:gd name="connsiteY6008" fmla="*/ 1749602 h 2863886"/>
              <a:gd name="connsiteX6009" fmla="*/ 1123950 w 5171122"/>
              <a:gd name="connsiteY6009" fmla="*/ 1751507 h 2863886"/>
              <a:gd name="connsiteX6010" fmla="*/ 1123950 w 5171122"/>
              <a:gd name="connsiteY6010" fmla="*/ 1752460 h 2863886"/>
              <a:gd name="connsiteX6011" fmla="*/ 1123950 w 5171122"/>
              <a:gd name="connsiteY6011" fmla="*/ 1753412 h 2863886"/>
              <a:gd name="connsiteX6012" fmla="*/ 1123950 w 5171122"/>
              <a:gd name="connsiteY6012" fmla="*/ 1755317 h 2863886"/>
              <a:gd name="connsiteX6013" fmla="*/ 1123950 w 5171122"/>
              <a:gd name="connsiteY6013" fmla="*/ 1757222 h 2863886"/>
              <a:gd name="connsiteX6014" fmla="*/ 1123950 w 5171122"/>
              <a:gd name="connsiteY6014" fmla="*/ 1759127 h 2863886"/>
              <a:gd name="connsiteX6015" fmla="*/ 1123950 w 5171122"/>
              <a:gd name="connsiteY6015" fmla="*/ 1760080 h 2863886"/>
              <a:gd name="connsiteX6016" fmla="*/ 1124903 w 5171122"/>
              <a:gd name="connsiteY6016" fmla="*/ 1761985 h 2863886"/>
              <a:gd name="connsiteX6017" fmla="*/ 1125855 w 5171122"/>
              <a:gd name="connsiteY6017" fmla="*/ 1763890 h 2863886"/>
              <a:gd name="connsiteX6018" fmla="*/ 1126808 w 5171122"/>
              <a:gd name="connsiteY6018" fmla="*/ 1765795 h 2863886"/>
              <a:gd name="connsiteX6019" fmla="*/ 1126808 w 5171122"/>
              <a:gd name="connsiteY6019" fmla="*/ 1766747 h 2863886"/>
              <a:gd name="connsiteX6020" fmla="*/ 1127760 w 5171122"/>
              <a:gd name="connsiteY6020" fmla="*/ 1767700 h 2863886"/>
              <a:gd name="connsiteX6021" fmla="*/ 1128713 w 5171122"/>
              <a:gd name="connsiteY6021" fmla="*/ 1768652 h 2863886"/>
              <a:gd name="connsiteX6022" fmla="*/ 1129665 w 5171122"/>
              <a:gd name="connsiteY6022" fmla="*/ 1769605 h 2863886"/>
              <a:gd name="connsiteX6023" fmla="*/ 1130618 w 5171122"/>
              <a:gd name="connsiteY6023" fmla="*/ 1770557 h 2863886"/>
              <a:gd name="connsiteX6024" fmla="*/ 1131570 w 5171122"/>
              <a:gd name="connsiteY6024" fmla="*/ 1771510 h 2863886"/>
              <a:gd name="connsiteX6025" fmla="*/ 1131570 w 5171122"/>
              <a:gd name="connsiteY6025" fmla="*/ 1771510 h 2863886"/>
              <a:gd name="connsiteX6026" fmla="*/ 1032510 w 5171122"/>
              <a:gd name="connsiteY6026" fmla="*/ 1946770 h 2863886"/>
              <a:gd name="connsiteX6027" fmla="*/ 1406843 w 5171122"/>
              <a:gd name="connsiteY6027" fmla="*/ 2162987 h 2863886"/>
              <a:gd name="connsiteX6028" fmla="*/ 1406843 w 5171122"/>
              <a:gd name="connsiteY6028" fmla="*/ 2162987 h 2863886"/>
              <a:gd name="connsiteX6029" fmla="*/ 1404938 w 5171122"/>
              <a:gd name="connsiteY6029" fmla="*/ 2162987 h 2863886"/>
              <a:gd name="connsiteX6030" fmla="*/ 1403033 w 5171122"/>
              <a:gd name="connsiteY6030" fmla="*/ 2162987 h 2863886"/>
              <a:gd name="connsiteX6031" fmla="*/ 1401128 w 5171122"/>
              <a:gd name="connsiteY6031" fmla="*/ 2162987 h 2863886"/>
              <a:gd name="connsiteX6032" fmla="*/ 1399223 w 5171122"/>
              <a:gd name="connsiteY6032" fmla="*/ 2162987 h 2863886"/>
              <a:gd name="connsiteX6033" fmla="*/ 1398270 w 5171122"/>
              <a:gd name="connsiteY6033" fmla="*/ 2162987 h 2863886"/>
              <a:gd name="connsiteX6034" fmla="*/ 1397318 w 5171122"/>
              <a:gd name="connsiteY6034" fmla="*/ 2162987 h 2863886"/>
              <a:gd name="connsiteX6035" fmla="*/ 1395413 w 5171122"/>
              <a:gd name="connsiteY6035" fmla="*/ 2162987 h 2863886"/>
              <a:gd name="connsiteX6036" fmla="*/ 1393508 w 5171122"/>
              <a:gd name="connsiteY6036" fmla="*/ 2162987 h 2863886"/>
              <a:gd name="connsiteX6037" fmla="*/ 1391603 w 5171122"/>
              <a:gd name="connsiteY6037" fmla="*/ 2162987 h 2863886"/>
              <a:gd name="connsiteX6038" fmla="*/ 1389698 w 5171122"/>
              <a:gd name="connsiteY6038" fmla="*/ 2162987 h 2863886"/>
              <a:gd name="connsiteX6039" fmla="*/ 1387793 w 5171122"/>
              <a:gd name="connsiteY6039" fmla="*/ 2163940 h 2863886"/>
              <a:gd name="connsiteX6040" fmla="*/ 1385888 w 5171122"/>
              <a:gd name="connsiteY6040" fmla="*/ 2164892 h 2863886"/>
              <a:gd name="connsiteX6041" fmla="*/ 1383983 w 5171122"/>
              <a:gd name="connsiteY6041" fmla="*/ 2165845 h 2863886"/>
              <a:gd name="connsiteX6042" fmla="*/ 1383030 w 5171122"/>
              <a:gd name="connsiteY6042" fmla="*/ 2165845 h 2863886"/>
              <a:gd name="connsiteX6043" fmla="*/ 1382078 w 5171122"/>
              <a:gd name="connsiteY6043" fmla="*/ 2166797 h 2863886"/>
              <a:gd name="connsiteX6044" fmla="*/ 1381125 w 5171122"/>
              <a:gd name="connsiteY6044" fmla="*/ 2167750 h 2863886"/>
              <a:gd name="connsiteX6045" fmla="*/ 1380173 w 5171122"/>
              <a:gd name="connsiteY6045" fmla="*/ 2168702 h 2863886"/>
              <a:gd name="connsiteX6046" fmla="*/ 1379220 w 5171122"/>
              <a:gd name="connsiteY6046" fmla="*/ 2169655 h 2863886"/>
              <a:gd name="connsiteX6047" fmla="*/ 1378268 w 5171122"/>
              <a:gd name="connsiteY6047" fmla="*/ 2170607 h 2863886"/>
              <a:gd name="connsiteX6048" fmla="*/ 1377315 w 5171122"/>
              <a:gd name="connsiteY6048" fmla="*/ 2171560 h 2863886"/>
              <a:gd name="connsiteX6049" fmla="*/ 1376363 w 5171122"/>
              <a:gd name="connsiteY6049" fmla="*/ 2172512 h 2863886"/>
              <a:gd name="connsiteX6050" fmla="*/ 1375410 w 5171122"/>
              <a:gd name="connsiteY6050" fmla="*/ 2173465 h 2863886"/>
              <a:gd name="connsiteX6051" fmla="*/ 1374458 w 5171122"/>
              <a:gd name="connsiteY6051" fmla="*/ 2174417 h 2863886"/>
              <a:gd name="connsiteX6052" fmla="*/ 1374458 w 5171122"/>
              <a:gd name="connsiteY6052" fmla="*/ 2175370 h 2863886"/>
              <a:gd name="connsiteX6053" fmla="*/ 1373505 w 5171122"/>
              <a:gd name="connsiteY6053" fmla="*/ 2177275 h 2863886"/>
              <a:gd name="connsiteX6054" fmla="*/ 1372553 w 5171122"/>
              <a:gd name="connsiteY6054" fmla="*/ 2179180 h 2863886"/>
              <a:gd name="connsiteX6055" fmla="*/ 1371600 w 5171122"/>
              <a:gd name="connsiteY6055" fmla="*/ 2181085 h 2863886"/>
              <a:gd name="connsiteX6056" fmla="*/ 1371600 w 5171122"/>
              <a:gd name="connsiteY6056" fmla="*/ 2182990 h 2863886"/>
              <a:gd name="connsiteX6057" fmla="*/ 1371600 w 5171122"/>
              <a:gd name="connsiteY6057" fmla="*/ 2182990 h 2863886"/>
              <a:gd name="connsiteX6058" fmla="*/ 1172528 w 5171122"/>
              <a:gd name="connsiteY6058" fmla="*/ 2182990 h 2863886"/>
              <a:gd name="connsiteX6059" fmla="*/ 1172528 w 5171122"/>
              <a:gd name="connsiteY6059" fmla="*/ 2182990 h 2863886"/>
              <a:gd name="connsiteX6060" fmla="*/ 1172528 w 5171122"/>
              <a:gd name="connsiteY6060" fmla="*/ 2181085 h 2863886"/>
              <a:gd name="connsiteX6061" fmla="*/ 1171575 w 5171122"/>
              <a:gd name="connsiteY6061" fmla="*/ 2179180 h 2863886"/>
              <a:gd name="connsiteX6062" fmla="*/ 1170623 w 5171122"/>
              <a:gd name="connsiteY6062" fmla="*/ 2177275 h 2863886"/>
              <a:gd name="connsiteX6063" fmla="*/ 1169670 w 5171122"/>
              <a:gd name="connsiteY6063" fmla="*/ 2175370 h 2863886"/>
              <a:gd name="connsiteX6064" fmla="*/ 1169670 w 5171122"/>
              <a:gd name="connsiteY6064" fmla="*/ 2174417 h 2863886"/>
              <a:gd name="connsiteX6065" fmla="*/ 1168718 w 5171122"/>
              <a:gd name="connsiteY6065" fmla="*/ 2173465 h 2863886"/>
              <a:gd name="connsiteX6066" fmla="*/ 1167765 w 5171122"/>
              <a:gd name="connsiteY6066" fmla="*/ 2172512 h 2863886"/>
              <a:gd name="connsiteX6067" fmla="*/ 1166813 w 5171122"/>
              <a:gd name="connsiteY6067" fmla="*/ 2171560 h 2863886"/>
              <a:gd name="connsiteX6068" fmla="*/ 1165860 w 5171122"/>
              <a:gd name="connsiteY6068" fmla="*/ 2170607 h 2863886"/>
              <a:gd name="connsiteX6069" fmla="*/ 1164908 w 5171122"/>
              <a:gd name="connsiteY6069" fmla="*/ 2169655 h 2863886"/>
              <a:gd name="connsiteX6070" fmla="*/ 1163955 w 5171122"/>
              <a:gd name="connsiteY6070" fmla="*/ 2168702 h 2863886"/>
              <a:gd name="connsiteX6071" fmla="*/ 1163003 w 5171122"/>
              <a:gd name="connsiteY6071" fmla="*/ 2167750 h 2863886"/>
              <a:gd name="connsiteX6072" fmla="*/ 1162050 w 5171122"/>
              <a:gd name="connsiteY6072" fmla="*/ 2166797 h 2863886"/>
              <a:gd name="connsiteX6073" fmla="*/ 1161098 w 5171122"/>
              <a:gd name="connsiteY6073" fmla="*/ 2165845 h 2863886"/>
              <a:gd name="connsiteX6074" fmla="*/ 1160145 w 5171122"/>
              <a:gd name="connsiteY6074" fmla="*/ 2165845 h 2863886"/>
              <a:gd name="connsiteX6075" fmla="*/ 1158240 w 5171122"/>
              <a:gd name="connsiteY6075" fmla="*/ 2164892 h 2863886"/>
              <a:gd name="connsiteX6076" fmla="*/ 1156335 w 5171122"/>
              <a:gd name="connsiteY6076" fmla="*/ 2163940 h 2863886"/>
              <a:gd name="connsiteX6077" fmla="*/ 1154430 w 5171122"/>
              <a:gd name="connsiteY6077" fmla="*/ 2162987 h 2863886"/>
              <a:gd name="connsiteX6078" fmla="*/ 1152525 w 5171122"/>
              <a:gd name="connsiteY6078" fmla="*/ 2162987 h 2863886"/>
              <a:gd name="connsiteX6079" fmla="*/ 1150620 w 5171122"/>
              <a:gd name="connsiteY6079" fmla="*/ 2162987 h 2863886"/>
              <a:gd name="connsiteX6080" fmla="*/ 1148715 w 5171122"/>
              <a:gd name="connsiteY6080" fmla="*/ 2162987 h 2863886"/>
              <a:gd name="connsiteX6081" fmla="*/ 1146810 w 5171122"/>
              <a:gd name="connsiteY6081" fmla="*/ 2162987 h 2863886"/>
              <a:gd name="connsiteX6082" fmla="*/ 1145858 w 5171122"/>
              <a:gd name="connsiteY6082" fmla="*/ 2162987 h 2863886"/>
              <a:gd name="connsiteX6083" fmla="*/ 1144905 w 5171122"/>
              <a:gd name="connsiteY6083" fmla="*/ 2162987 h 2863886"/>
              <a:gd name="connsiteX6084" fmla="*/ 1143000 w 5171122"/>
              <a:gd name="connsiteY6084" fmla="*/ 2162987 h 2863886"/>
              <a:gd name="connsiteX6085" fmla="*/ 1141095 w 5171122"/>
              <a:gd name="connsiteY6085" fmla="*/ 2162987 h 2863886"/>
              <a:gd name="connsiteX6086" fmla="*/ 1139190 w 5171122"/>
              <a:gd name="connsiteY6086" fmla="*/ 2162987 h 2863886"/>
              <a:gd name="connsiteX6087" fmla="*/ 1137285 w 5171122"/>
              <a:gd name="connsiteY6087" fmla="*/ 2162987 h 2863886"/>
              <a:gd name="connsiteX6088" fmla="*/ 1137285 w 5171122"/>
              <a:gd name="connsiteY6088" fmla="*/ 2162987 h 2863886"/>
              <a:gd name="connsiteX6089" fmla="*/ 1042035 w 5171122"/>
              <a:gd name="connsiteY6089" fmla="*/ 1990585 h 2863886"/>
              <a:gd name="connsiteX6090" fmla="*/ 1042035 w 5171122"/>
              <a:gd name="connsiteY6090" fmla="*/ 1990585 h 2863886"/>
              <a:gd name="connsiteX6091" fmla="*/ 1042988 w 5171122"/>
              <a:gd name="connsiteY6091" fmla="*/ 1989632 h 2863886"/>
              <a:gd name="connsiteX6092" fmla="*/ 1043940 w 5171122"/>
              <a:gd name="connsiteY6092" fmla="*/ 1988680 h 2863886"/>
              <a:gd name="connsiteX6093" fmla="*/ 1044893 w 5171122"/>
              <a:gd name="connsiteY6093" fmla="*/ 1987727 h 2863886"/>
              <a:gd name="connsiteX6094" fmla="*/ 1045845 w 5171122"/>
              <a:gd name="connsiteY6094" fmla="*/ 1986775 h 2863886"/>
              <a:gd name="connsiteX6095" fmla="*/ 1046798 w 5171122"/>
              <a:gd name="connsiteY6095" fmla="*/ 1985822 h 2863886"/>
              <a:gd name="connsiteX6096" fmla="*/ 1046798 w 5171122"/>
              <a:gd name="connsiteY6096" fmla="*/ 1984870 h 2863886"/>
              <a:gd name="connsiteX6097" fmla="*/ 1047750 w 5171122"/>
              <a:gd name="connsiteY6097" fmla="*/ 1982965 h 2863886"/>
              <a:gd name="connsiteX6098" fmla="*/ 1048703 w 5171122"/>
              <a:gd name="connsiteY6098" fmla="*/ 1981060 h 2863886"/>
              <a:gd name="connsiteX6099" fmla="*/ 1049655 w 5171122"/>
              <a:gd name="connsiteY6099" fmla="*/ 1979155 h 2863886"/>
              <a:gd name="connsiteX6100" fmla="*/ 1049655 w 5171122"/>
              <a:gd name="connsiteY6100" fmla="*/ 1978202 h 2863886"/>
              <a:gd name="connsiteX6101" fmla="*/ 1049655 w 5171122"/>
              <a:gd name="connsiteY6101" fmla="*/ 1976297 h 2863886"/>
              <a:gd name="connsiteX6102" fmla="*/ 1049655 w 5171122"/>
              <a:gd name="connsiteY6102" fmla="*/ 1974392 h 2863886"/>
              <a:gd name="connsiteX6103" fmla="*/ 1049655 w 5171122"/>
              <a:gd name="connsiteY6103" fmla="*/ 1972487 h 2863886"/>
              <a:gd name="connsiteX6104" fmla="*/ 1049655 w 5171122"/>
              <a:gd name="connsiteY6104" fmla="*/ 1971535 h 2863886"/>
              <a:gd name="connsiteX6105" fmla="*/ 1049655 w 5171122"/>
              <a:gd name="connsiteY6105" fmla="*/ 1970582 h 2863886"/>
              <a:gd name="connsiteX6106" fmla="*/ 1049655 w 5171122"/>
              <a:gd name="connsiteY6106" fmla="*/ 1968677 h 2863886"/>
              <a:gd name="connsiteX6107" fmla="*/ 1049655 w 5171122"/>
              <a:gd name="connsiteY6107" fmla="*/ 1966772 h 2863886"/>
              <a:gd name="connsiteX6108" fmla="*/ 1049655 w 5171122"/>
              <a:gd name="connsiteY6108" fmla="*/ 1964867 h 2863886"/>
              <a:gd name="connsiteX6109" fmla="*/ 1049655 w 5171122"/>
              <a:gd name="connsiteY6109" fmla="*/ 1963915 h 2863886"/>
              <a:gd name="connsiteX6110" fmla="*/ 1048703 w 5171122"/>
              <a:gd name="connsiteY6110" fmla="*/ 1962010 h 2863886"/>
              <a:gd name="connsiteX6111" fmla="*/ 1047750 w 5171122"/>
              <a:gd name="connsiteY6111" fmla="*/ 1960105 h 2863886"/>
              <a:gd name="connsiteX6112" fmla="*/ 1046798 w 5171122"/>
              <a:gd name="connsiteY6112" fmla="*/ 1958200 h 2863886"/>
              <a:gd name="connsiteX6113" fmla="*/ 1046798 w 5171122"/>
              <a:gd name="connsiteY6113" fmla="*/ 1957247 h 2863886"/>
              <a:gd name="connsiteX6114" fmla="*/ 1045845 w 5171122"/>
              <a:gd name="connsiteY6114" fmla="*/ 1956295 h 2863886"/>
              <a:gd name="connsiteX6115" fmla="*/ 1044893 w 5171122"/>
              <a:gd name="connsiteY6115" fmla="*/ 1955342 h 2863886"/>
              <a:gd name="connsiteX6116" fmla="*/ 1043940 w 5171122"/>
              <a:gd name="connsiteY6116" fmla="*/ 1954390 h 2863886"/>
              <a:gd name="connsiteX6117" fmla="*/ 1042988 w 5171122"/>
              <a:gd name="connsiteY6117" fmla="*/ 1953437 h 2863886"/>
              <a:gd name="connsiteX6118" fmla="*/ 1042035 w 5171122"/>
              <a:gd name="connsiteY6118" fmla="*/ 1952485 h 2863886"/>
              <a:gd name="connsiteX6119" fmla="*/ 1042035 w 5171122"/>
              <a:gd name="connsiteY6119" fmla="*/ 1952485 h 2863886"/>
              <a:gd name="connsiteX6120" fmla="*/ 1141095 w 5171122"/>
              <a:gd name="connsiteY6120" fmla="*/ 1780082 h 2863886"/>
              <a:gd name="connsiteX6121" fmla="*/ 1141095 w 5171122"/>
              <a:gd name="connsiteY6121" fmla="*/ 1780082 h 2863886"/>
              <a:gd name="connsiteX6122" fmla="*/ 1143000 w 5171122"/>
              <a:gd name="connsiteY6122" fmla="*/ 1780082 h 2863886"/>
              <a:gd name="connsiteX6123" fmla="*/ 1144905 w 5171122"/>
              <a:gd name="connsiteY6123" fmla="*/ 1780082 h 2863886"/>
              <a:gd name="connsiteX6124" fmla="*/ 1146810 w 5171122"/>
              <a:gd name="connsiteY6124" fmla="*/ 1780082 h 2863886"/>
              <a:gd name="connsiteX6125" fmla="*/ 1148715 w 5171122"/>
              <a:gd name="connsiteY6125" fmla="*/ 1780082 h 2863886"/>
              <a:gd name="connsiteX6126" fmla="*/ 1149668 w 5171122"/>
              <a:gd name="connsiteY6126" fmla="*/ 1780082 h 2863886"/>
              <a:gd name="connsiteX6127" fmla="*/ 1150620 w 5171122"/>
              <a:gd name="connsiteY6127" fmla="*/ 1780082 h 2863886"/>
              <a:gd name="connsiteX6128" fmla="*/ 1152525 w 5171122"/>
              <a:gd name="connsiteY6128" fmla="*/ 1780082 h 2863886"/>
              <a:gd name="connsiteX6129" fmla="*/ 1154430 w 5171122"/>
              <a:gd name="connsiteY6129" fmla="*/ 1780082 h 2863886"/>
              <a:gd name="connsiteX6130" fmla="*/ 1156335 w 5171122"/>
              <a:gd name="connsiteY6130" fmla="*/ 1780082 h 2863886"/>
              <a:gd name="connsiteX6131" fmla="*/ 1158240 w 5171122"/>
              <a:gd name="connsiteY6131" fmla="*/ 1780082 h 2863886"/>
              <a:gd name="connsiteX6132" fmla="*/ 1160145 w 5171122"/>
              <a:gd name="connsiteY6132" fmla="*/ 1779130 h 2863886"/>
              <a:gd name="connsiteX6133" fmla="*/ 1162050 w 5171122"/>
              <a:gd name="connsiteY6133" fmla="*/ 1778177 h 2863886"/>
              <a:gd name="connsiteX6134" fmla="*/ 1163955 w 5171122"/>
              <a:gd name="connsiteY6134" fmla="*/ 1777225 h 2863886"/>
              <a:gd name="connsiteX6135" fmla="*/ 1164908 w 5171122"/>
              <a:gd name="connsiteY6135" fmla="*/ 1777225 h 2863886"/>
              <a:gd name="connsiteX6136" fmla="*/ 1165860 w 5171122"/>
              <a:gd name="connsiteY6136" fmla="*/ 1776272 h 2863886"/>
              <a:gd name="connsiteX6137" fmla="*/ 1166813 w 5171122"/>
              <a:gd name="connsiteY6137" fmla="*/ 1775320 h 2863886"/>
              <a:gd name="connsiteX6138" fmla="*/ 1167765 w 5171122"/>
              <a:gd name="connsiteY6138" fmla="*/ 1774367 h 2863886"/>
              <a:gd name="connsiteX6139" fmla="*/ 1168718 w 5171122"/>
              <a:gd name="connsiteY6139" fmla="*/ 1773415 h 2863886"/>
              <a:gd name="connsiteX6140" fmla="*/ 1169670 w 5171122"/>
              <a:gd name="connsiteY6140" fmla="*/ 1772462 h 2863886"/>
              <a:gd name="connsiteX6141" fmla="*/ 1170623 w 5171122"/>
              <a:gd name="connsiteY6141" fmla="*/ 1771510 h 2863886"/>
              <a:gd name="connsiteX6142" fmla="*/ 1171575 w 5171122"/>
              <a:gd name="connsiteY6142" fmla="*/ 1770557 h 2863886"/>
              <a:gd name="connsiteX6143" fmla="*/ 1172528 w 5171122"/>
              <a:gd name="connsiteY6143" fmla="*/ 1769605 h 2863886"/>
              <a:gd name="connsiteX6144" fmla="*/ 1173480 w 5171122"/>
              <a:gd name="connsiteY6144" fmla="*/ 1768652 h 2863886"/>
              <a:gd name="connsiteX6145" fmla="*/ 1173480 w 5171122"/>
              <a:gd name="connsiteY6145" fmla="*/ 1767700 h 2863886"/>
              <a:gd name="connsiteX6146" fmla="*/ 1174433 w 5171122"/>
              <a:gd name="connsiteY6146" fmla="*/ 1765795 h 2863886"/>
              <a:gd name="connsiteX6147" fmla="*/ 1175385 w 5171122"/>
              <a:gd name="connsiteY6147" fmla="*/ 1763890 h 2863886"/>
              <a:gd name="connsiteX6148" fmla="*/ 1176338 w 5171122"/>
              <a:gd name="connsiteY6148" fmla="*/ 1761985 h 2863886"/>
              <a:gd name="connsiteX6149" fmla="*/ 1176338 w 5171122"/>
              <a:gd name="connsiteY6149" fmla="*/ 1760080 h 2863886"/>
              <a:gd name="connsiteX6150" fmla="*/ 1176338 w 5171122"/>
              <a:gd name="connsiteY6150" fmla="*/ 1760080 h 2863886"/>
              <a:gd name="connsiteX6151" fmla="*/ 1375410 w 5171122"/>
              <a:gd name="connsiteY6151" fmla="*/ 1760080 h 2863886"/>
              <a:gd name="connsiteX6152" fmla="*/ 1375410 w 5171122"/>
              <a:gd name="connsiteY6152" fmla="*/ 1760080 h 2863886"/>
              <a:gd name="connsiteX6153" fmla="*/ 1375410 w 5171122"/>
              <a:gd name="connsiteY6153" fmla="*/ 1761985 h 2863886"/>
              <a:gd name="connsiteX6154" fmla="*/ 1376363 w 5171122"/>
              <a:gd name="connsiteY6154" fmla="*/ 1763890 h 2863886"/>
              <a:gd name="connsiteX6155" fmla="*/ 1377315 w 5171122"/>
              <a:gd name="connsiteY6155" fmla="*/ 1765795 h 2863886"/>
              <a:gd name="connsiteX6156" fmla="*/ 1378268 w 5171122"/>
              <a:gd name="connsiteY6156" fmla="*/ 1767700 h 2863886"/>
              <a:gd name="connsiteX6157" fmla="*/ 1378268 w 5171122"/>
              <a:gd name="connsiteY6157" fmla="*/ 1768652 h 2863886"/>
              <a:gd name="connsiteX6158" fmla="*/ 1379220 w 5171122"/>
              <a:gd name="connsiteY6158" fmla="*/ 1769605 h 2863886"/>
              <a:gd name="connsiteX6159" fmla="*/ 1380173 w 5171122"/>
              <a:gd name="connsiteY6159" fmla="*/ 1770557 h 2863886"/>
              <a:gd name="connsiteX6160" fmla="*/ 1381125 w 5171122"/>
              <a:gd name="connsiteY6160" fmla="*/ 1771510 h 2863886"/>
              <a:gd name="connsiteX6161" fmla="*/ 1382078 w 5171122"/>
              <a:gd name="connsiteY6161" fmla="*/ 1772462 h 2863886"/>
              <a:gd name="connsiteX6162" fmla="*/ 1383030 w 5171122"/>
              <a:gd name="connsiteY6162" fmla="*/ 1773415 h 2863886"/>
              <a:gd name="connsiteX6163" fmla="*/ 1383983 w 5171122"/>
              <a:gd name="connsiteY6163" fmla="*/ 1774367 h 2863886"/>
              <a:gd name="connsiteX6164" fmla="*/ 1384935 w 5171122"/>
              <a:gd name="connsiteY6164" fmla="*/ 1775320 h 2863886"/>
              <a:gd name="connsiteX6165" fmla="*/ 1385888 w 5171122"/>
              <a:gd name="connsiteY6165" fmla="*/ 1776272 h 2863886"/>
              <a:gd name="connsiteX6166" fmla="*/ 1386840 w 5171122"/>
              <a:gd name="connsiteY6166" fmla="*/ 1777225 h 2863886"/>
              <a:gd name="connsiteX6167" fmla="*/ 1387793 w 5171122"/>
              <a:gd name="connsiteY6167" fmla="*/ 1777225 h 2863886"/>
              <a:gd name="connsiteX6168" fmla="*/ 1389698 w 5171122"/>
              <a:gd name="connsiteY6168" fmla="*/ 1778177 h 2863886"/>
              <a:gd name="connsiteX6169" fmla="*/ 1391603 w 5171122"/>
              <a:gd name="connsiteY6169" fmla="*/ 1779130 h 2863886"/>
              <a:gd name="connsiteX6170" fmla="*/ 1393508 w 5171122"/>
              <a:gd name="connsiteY6170" fmla="*/ 1780082 h 2863886"/>
              <a:gd name="connsiteX6171" fmla="*/ 1395413 w 5171122"/>
              <a:gd name="connsiteY6171" fmla="*/ 1780082 h 2863886"/>
              <a:gd name="connsiteX6172" fmla="*/ 1397318 w 5171122"/>
              <a:gd name="connsiteY6172" fmla="*/ 1780082 h 2863886"/>
              <a:gd name="connsiteX6173" fmla="*/ 1399223 w 5171122"/>
              <a:gd name="connsiteY6173" fmla="*/ 1780082 h 2863886"/>
              <a:gd name="connsiteX6174" fmla="*/ 1401128 w 5171122"/>
              <a:gd name="connsiteY6174" fmla="*/ 1780082 h 2863886"/>
              <a:gd name="connsiteX6175" fmla="*/ 1402080 w 5171122"/>
              <a:gd name="connsiteY6175" fmla="*/ 1780082 h 2863886"/>
              <a:gd name="connsiteX6176" fmla="*/ 1403033 w 5171122"/>
              <a:gd name="connsiteY6176" fmla="*/ 1780082 h 2863886"/>
              <a:gd name="connsiteX6177" fmla="*/ 1404938 w 5171122"/>
              <a:gd name="connsiteY6177" fmla="*/ 1780082 h 2863886"/>
              <a:gd name="connsiteX6178" fmla="*/ 1406843 w 5171122"/>
              <a:gd name="connsiteY6178" fmla="*/ 1780082 h 2863886"/>
              <a:gd name="connsiteX6179" fmla="*/ 1408748 w 5171122"/>
              <a:gd name="connsiteY6179" fmla="*/ 1780082 h 2863886"/>
              <a:gd name="connsiteX6180" fmla="*/ 1410653 w 5171122"/>
              <a:gd name="connsiteY6180" fmla="*/ 1780082 h 2863886"/>
              <a:gd name="connsiteX6181" fmla="*/ 1410653 w 5171122"/>
              <a:gd name="connsiteY6181" fmla="*/ 1780082 h 2863886"/>
              <a:gd name="connsiteX6182" fmla="*/ 1509713 w 5171122"/>
              <a:gd name="connsiteY6182" fmla="*/ 1952485 h 2863886"/>
              <a:gd name="connsiteX6183" fmla="*/ 1509713 w 5171122"/>
              <a:gd name="connsiteY6183" fmla="*/ 1952485 h 2863886"/>
              <a:gd name="connsiteX6184" fmla="*/ 1508760 w 5171122"/>
              <a:gd name="connsiteY6184" fmla="*/ 1953437 h 2863886"/>
              <a:gd name="connsiteX6185" fmla="*/ 1507808 w 5171122"/>
              <a:gd name="connsiteY6185" fmla="*/ 1954390 h 2863886"/>
              <a:gd name="connsiteX6186" fmla="*/ 1506855 w 5171122"/>
              <a:gd name="connsiteY6186" fmla="*/ 1955342 h 2863886"/>
              <a:gd name="connsiteX6187" fmla="*/ 1505903 w 5171122"/>
              <a:gd name="connsiteY6187" fmla="*/ 1956295 h 2863886"/>
              <a:gd name="connsiteX6188" fmla="*/ 1504950 w 5171122"/>
              <a:gd name="connsiteY6188" fmla="*/ 1957247 h 2863886"/>
              <a:gd name="connsiteX6189" fmla="*/ 1504950 w 5171122"/>
              <a:gd name="connsiteY6189" fmla="*/ 1958200 h 2863886"/>
              <a:gd name="connsiteX6190" fmla="*/ 1503998 w 5171122"/>
              <a:gd name="connsiteY6190" fmla="*/ 1960105 h 2863886"/>
              <a:gd name="connsiteX6191" fmla="*/ 1503045 w 5171122"/>
              <a:gd name="connsiteY6191" fmla="*/ 1962010 h 2863886"/>
              <a:gd name="connsiteX6192" fmla="*/ 1502093 w 5171122"/>
              <a:gd name="connsiteY6192" fmla="*/ 1963915 h 2863886"/>
              <a:gd name="connsiteX6193" fmla="*/ 1502093 w 5171122"/>
              <a:gd name="connsiteY6193" fmla="*/ 1965820 h 2863886"/>
              <a:gd name="connsiteX6194" fmla="*/ 1502093 w 5171122"/>
              <a:gd name="connsiteY6194" fmla="*/ 1967725 h 2863886"/>
              <a:gd name="connsiteX6195" fmla="*/ 1502093 w 5171122"/>
              <a:gd name="connsiteY6195" fmla="*/ 1969630 h 2863886"/>
              <a:gd name="connsiteX6196" fmla="*/ 1502093 w 5171122"/>
              <a:gd name="connsiteY6196" fmla="*/ 1971535 h 2863886"/>
              <a:gd name="connsiteX6197" fmla="*/ 1502093 w 5171122"/>
              <a:gd name="connsiteY6197" fmla="*/ 1972487 h 2863886"/>
              <a:gd name="connsiteX6198" fmla="*/ 1502093 w 5171122"/>
              <a:gd name="connsiteY6198" fmla="*/ 1973440 h 2863886"/>
              <a:gd name="connsiteX6199" fmla="*/ 1502093 w 5171122"/>
              <a:gd name="connsiteY6199" fmla="*/ 1975345 h 2863886"/>
              <a:gd name="connsiteX6200" fmla="*/ 1502093 w 5171122"/>
              <a:gd name="connsiteY6200" fmla="*/ 1977250 h 2863886"/>
              <a:gd name="connsiteX6201" fmla="*/ 1502093 w 5171122"/>
              <a:gd name="connsiteY6201" fmla="*/ 1979155 h 2863886"/>
              <a:gd name="connsiteX6202" fmla="*/ 1502093 w 5171122"/>
              <a:gd name="connsiteY6202" fmla="*/ 1981060 h 2863886"/>
              <a:gd name="connsiteX6203" fmla="*/ 1503045 w 5171122"/>
              <a:gd name="connsiteY6203" fmla="*/ 1982965 h 2863886"/>
              <a:gd name="connsiteX6204" fmla="*/ 1503998 w 5171122"/>
              <a:gd name="connsiteY6204" fmla="*/ 1984870 h 2863886"/>
              <a:gd name="connsiteX6205" fmla="*/ 1504950 w 5171122"/>
              <a:gd name="connsiteY6205" fmla="*/ 1986775 h 2863886"/>
              <a:gd name="connsiteX6206" fmla="*/ 1504950 w 5171122"/>
              <a:gd name="connsiteY6206" fmla="*/ 1987727 h 2863886"/>
              <a:gd name="connsiteX6207" fmla="*/ 1505903 w 5171122"/>
              <a:gd name="connsiteY6207" fmla="*/ 1988680 h 2863886"/>
              <a:gd name="connsiteX6208" fmla="*/ 1506855 w 5171122"/>
              <a:gd name="connsiteY6208" fmla="*/ 1989632 h 2863886"/>
              <a:gd name="connsiteX6209" fmla="*/ 1507808 w 5171122"/>
              <a:gd name="connsiteY6209" fmla="*/ 1990585 h 2863886"/>
              <a:gd name="connsiteX6210" fmla="*/ 1508760 w 5171122"/>
              <a:gd name="connsiteY6210" fmla="*/ 1991537 h 2863886"/>
              <a:gd name="connsiteX6211" fmla="*/ 1509713 w 5171122"/>
              <a:gd name="connsiteY6211" fmla="*/ 1992490 h 2863886"/>
              <a:gd name="connsiteX6212" fmla="*/ 1509713 w 5171122"/>
              <a:gd name="connsiteY6212" fmla="*/ 1992490 h 2863886"/>
              <a:gd name="connsiteX6213" fmla="*/ 1406843 w 5171122"/>
              <a:gd name="connsiteY6213" fmla="*/ 2162987 h 2863886"/>
              <a:gd name="connsiteX6214" fmla="*/ 2672715 w 5171122"/>
              <a:gd name="connsiteY6214" fmla="*/ 1317167 h 2863886"/>
              <a:gd name="connsiteX6215" fmla="*/ 2672715 w 5171122"/>
              <a:gd name="connsiteY6215" fmla="*/ 1317167 h 2863886"/>
              <a:gd name="connsiteX6216" fmla="*/ 2672715 w 5171122"/>
              <a:gd name="connsiteY6216" fmla="*/ 1315262 h 2863886"/>
              <a:gd name="connsiteX6217" fmla="*/ 2671763 w 5171122"/>
              <a:gd name="connsiteY6217" fmla="*/ 1313357 h 2863886"/>
              <a:gd name="connsiteX6218" fmla="*/ 2670810 w 5171122"/>
              <a:gd name="connsiteY6218" fmla="*/ 1311452 h 2863886"/>
              <a:gd name="connsiteX6219" fmla="*/ 2669858 w 5171122"/>
              <a:gd name="connsiteY6219" fmla="*/ 1309547 h 2863886"/>
              <a:gd name="connsiteX6220" fmla="*/ 2669858 w 5171122"/>
              <a:gd name="connsiteY6220" fmla="*/ 1308595 h 2863886"/>
              <a:gd name="connsiteX6221" fmla="*/ 2668905 w 5171122"/>
              <a:gd name="connsiteY6221" fmla="*/ 1307642 h 2863886"/>
              <a:gd name="connsiteX6222" fmla="*/ 2667953 w 5171122"/>
              <a:gd name="connsiteY6222" fmla="*/ 1306690 h 2863886"/>
              <a:gd name="connsiteX6223" fmla="*/ 2667000 w 5171122"/>
              <a:gd name="connsiteY6223" fmla="*/ 1304785 h 2863886"/>
              <a:gd name="connsiteX6224" fmla="*/ 2666048 w 5171122"/>
              <a:gd name="connsiteY6224" fmla="*/ 1303832 h 2863886"/>
              <a:gd name="connsiteX6225" fmla="*/ 2665095 w 5171122"/>
              <a:gd name="connsiteY6225" fmla="*/ 1302880 h 2863886"/>
              <a:gd name="connsiteX6226" fmla="*/ 2664143 w 5171122"/>
              <a:gd name="connsiteY6226" fmla="*/ 1301927 h 2863886"/>
              <a:gd name="connsiteX6227" fmla="*/ 2663190 w 5171122"/>
              <a:gd name="connsiteY6227" fmla="*/ 1300975 h 2863886"/>
              <a:gd name="connsiteX6228" fmla="*/ 2662238 w 5171122"/>
              <a:gd name="connsiteY6228" fmla="*/ 1300022 h 2863886"/>
              <a:gd name="connsiteX6229" fmla="*/ 2661285 w 5171122"/>
              <a:gd name="connsiteY6229" fmla="*/ 1299070 h 2863886"/>
              <a:gd name="connsiteX6230" fmla="*/ 2660333 w 5171122"/>
              <a:gd name="connsiteY6230" fmla="*/ 1299070 h 2863886"/>
              <a:gd name="connsiteX6231" fmla="*/ 2658428 w 5171122"/>
              <a:gd name="connsiteY6231" fmla="*/ 1298117 h 2863886"/>
              <a:gd name="connsiteX6232" fmla="*/ 2656523 w 5171122"/>
              <a:gd name="connsiteY6232" fmla="*/ 1297165 h 2863886"/>
              <a:gd name="connsiteX6233" fmla="*/ 2654618 w 5171122"/>
              <a:gd name="connsiteY6233" fmla="*/ 1296212 h 2863886"/>
              <a:gd name="connsiteX6234" fmla="*/ 2652713 w 5171122"/>
              <a:gd name="connsiteY6234" fmla="*/ 1296212 h 2863886"/>
              <a:gd name="connsiteX6235" fmla="*/ 2650808 w 5171122"/>
              <a:gd name="connsiteY6235" fmla="*/ 1296212 h 2863886"/>
              <a:gd name="connsiteX6236" fmla="*/ 2648903 w 5171122"/>
              <a:gd name="connsiteY6236" fmla="*/ 1296212 h 2863886"/>
              <a:gd name="connsiteX6237" fmla="*/ 2646998 w 5171122"/>
              <a:gd name="connsiteY6237" fmla="*/ 1296212 h 2863886"/>
              <a:gd name="connsiteX6238" fmla="*/ 2646045 w 5171122"/>
              <a:gd name="connsiteY6238" fmla="*/ 1296212 h 2863886"/>
              <a:gd name="connsiteX6239" fmla="*/ 2645093 w 5171122"/>
              <a:gd name="connsiteY6239" fmla="*/ 1296212 h 2863886"/>
              <a:gd name="connsiteX6240" fmla="*/ 2643188 w 5171122"/>
              <a:gd name="connsiteY6240" fmla="*/ 1296212 h 2863886"/>
              <a:gd name="connsiteX6241" fmla="*/ 2641283 w 5171122"/>
              <a:gd name="connsiteY6241" fmla="*/ 1296212 h 2863886"/>
              <a:gd name="connsiteX6242" fmla="*/ 2639378 w 5171122"/>
              <a:gd name="connsiteY6242" fmla="*/ 1296212 h 2863886"/>
              <a:gd name="connsiteX6243" fmla="*/ 2637473 w 5171122"/>
              <a:gd name="connsiteY6243" fmla="*/ 1296212 h 2863886"/>
              <a:gd name="connsiteX6244" fmla="*/ 2637473 w 5171122"/>
              <a:gd name="connsiteY6244" fmla="*/ 1296212 h 2863886"/>
              <a:gd name="connsiteX6245" fmla="*/ 2538413 w 5171122"/>
              <a:gd name="connsiteY6245" fmla="*/ 1123810 h 2863886"/>
              <a:gd name="connsiteX6246" fmla="*/ 2538413 w 5171122"/>
              <a:gd name="connsiteY6246" fmla="*/ 1123810 h 2863886"/>
              <a:gd name="connsiteX6247" fmla="*/ 2539365 w 5171122"/>
              <a:gd name="connsiteY6247" fmla="*/ 1122857 h 2863886"/>
              <a:gd name="connsiteX6248" fmla="*/ 2540318 w 5171122"/>
              <a:gd name="connsiteY6248" fmla="*/ 1121905 h 2863886"/>
              <a:gd name="connsiteX6249" fmla="*/ 2541270 w 5171122"/>
              <a:gd name="connsiteY6249" fmla="*/ 1120952 h 2863886"/>
              <a:gd name="connsiteX6250" fmla="*/ 2542223 w 5171122"/>
              <a:gd name="connsiteY6250" fmla="*/ 1120000 h 2863886"/>
              <a:gd name="connsiteX6251" fmla="*/ 2543175 w 5171122"/>
              <a:gd name="connsiteY6251" fmla="*/ 1119047 h 2863886"/>
              <a:gd name="connsiteX6252" fmla="*/ 2543175 w 5171122"/>
              <a:gd name="connsiteY6252" fmla="*/ 1118095 h 2863886"/>
              <a:gd name="connsiteX6253" fmla="*/ 2544128 w 5171122"/>
              <a:gd name="connsiteY6253" fmla="*/ 1116190 h 2863886"/>
              <a:gd name="connsiteX6254" fmla="*/ 2545080 w 5171122"/>
              <a:gd name="connsiteY6254" fmla="*/ 1114285 h 2863886"/>
              <a:gd name="connsiteX6255" fmla="*/ 2546033 w 5171122"/>
              <a:gd name="connsiteY6255" fmla="*/ 1112380 h 2863886"/>
              <a:gd name="connsiteX6256" fmla="*/ 2546033 w 5171122"/>
              <a:gd name="connsiteY6256" fmla="*/ 1111427 h 2863886"/>
              <a:gd name="connsiteX6257" fmla="*/ 2546033 w 5171122"/>
              <a:gd name="connsiteY6257" fmla="*/ 1109522 h 2863886"/>
              <a:gd name="connsiteX6258" fmla="*/ 2546033 w 5171122"/>
              <a:gd name="connsiteY6258" fmla="*/ 1107617 h 2863886"/>
              <a:gd name="connsiteX6259" fmla="*/ 2546033 w 5171122"/>
              <a:gd name="connsiteY6259" fmla="*/ 1105712 h 2863886"/>
              <a:gd name="connsiteX6260" fmla="*/ 2546033 w 5171122"/>
              <a:gd name="connsiteY6260" fmla="*/ 1104760 h 2863886"/>
              <a:gd name="connsiteX6261" fmla="*/ 2546033 w 5171122"/>
              <a:gd name="connsiteY6261" fmla="*/ 1103807 h 2863886"/>
              <a:gd name="connsiteX6262" fmla="*/ 2546033 w 5171122"/>
              <a:gd name="connsiteY6262" fmla="*/ 1101902 h 2863886"/>
              <a:gd name="connsiteX6263" fmla="*/ 2546033 w 5171122"/>
              <a:gd name="connsiteY6263" fmla="*/ 1099997 h 2863886"/>
              <a:gd name="connsiteX6264" fmla="*/ 2546033 w 5171122"/>
              <a:gd name="connsiteY6264" fmla="*/ 1098092 h 2863886"/>
              <a:gd name="connsiteX6265" fmla="*/ 2546033 w 5171122"/>
              <a:gd name="connsiteY6265" fmla="*/ 1097140 h 2863886"/>
              <a:gd name="connsiteX6266" fmla="*/ 2545080 w 5171122"/>
              <a:gd name="connsiteY6266" fmla="*/ 1095235 h 2863886"/>
              <a:gd name="connsiteX6267" fmla="*/ 2544128 w 5171122"/>
              <a:gd name="connsiteY6267" fmla="*/ 1093330 h 2863886"/>
              <a:gd name="connsiteX6268" fmla="*/ 2543175 w 5171122"/>
              <a:gd name="connsiteY6268" fmla="*/ 1091425 h 2863886"/>
              <a:gd name="connsiteX6269" fmla="*/ 2543175 w 5171122"/>
              <a:gd name="connsiteY6269" fmla="*/ 1090472 h 2863886"/>
              <a:gd name="connsiteX6270" fmla="*/ 2542223 w 5171122"/>
              <a:gd name="connsiteY6270" fmla="*/ 1089520 h 2863886"/>
              <a:gd name="connsiteX6271" fmla="*/ 2541270 w 5171122"/>
              <a:gd name="connsiteY6271" fmla="*/ 1088567 h 2863886"/>
              <a:gd name="connsiteX6272" fmla="*/ 2540318 w 5171122"/>
              <a:gd name="connsiteY6272" fmla="*/ 1087615 h 2863886"/>
              <a:gd name="connsiteX6273" fmla="*/ 2539365 w 5171122"/>
              <a:gd name="connsiteY6273" fmla="*/ 1086662 h 2863886"/>
              <a:gd name="connsiteX6274" fmla="*/ 2538413 w 5171122"/>
              <a:gd name="connsiteY6274" fmla="*/ 1085710 h 2863886"/>
              <a:gd name="connsiteX6275" fmla="*/ 2538413 w 5171122"/>
              <a:gd name="connsiteY6275" fmla="*/ 1085710 h 2863886"/>
              <a:gd name="connsiteX6276" fmla="*/ 2637473 w 5171122"/>
              <a:gd name="connsiteY6276" fmla="*/ 913307 h 2863886"/>
              <a:gd name="connsiteX6277" fmla="*/ 2637473 w 5171122"/>
              <a:gd name="connsiteY6277" fmla="*/ 913307 h 2863886"/>
              <a:gd name="connsiteX6278" fmla="*/ 2639378 w 5171122"/>
              <a:gd name="connsiteY6278" fmla="*/ 913307 h 2863886"/>
              <a:gd name="connsiteX6279" fmla="*/ 2641283 w 5171122"/>
              <a:gd name="connsiteY6279" fmla="*/ 913307 h 2863886"/>
              <a:gd name="connsiteX6280" fmla="*/ 2643188 w 5171122"/>
              <a:gd name="connsiteY6280" fmla="*/ 913307 h 2863886"/>
              <a:gd name="connsiteX6281" fmla="*/ 2645093 w 5171122"/>
              <a:gd name="connsiteY6281" fmla="*/ 913307 h 2863886"/>
              <a:gd name="connsiteX6282" fmla="*/ 2646045 w 5171122"/>
              <a:gd name="connsiteY6282" fmla="*/ 913307 h 2863886"/>
              <a:gd name="connsiteX6283" fmla="*/ 2646998 w 5171122"/>
              <a:gd name="connsiteY6283" fmla="*/ 913307 h 2863886"/>
              <a:gd name="connsiteX6284" fmla="*/ 2648903 w 5171122"/>
              <a:gd name="connsiteY6284" fmla="*/ 913307 h 2863886"/>
              <a:gd name="connsiteX6285" fmla="*/ 2650808 w 5171122"/>
              <a:gd name="connsiteY6285" fmla="*/ 913307 h 2863886"/>
              <a:gd name="connsiteX6286" fmla="*/ 2652713 w 5171122"/>
              <a:gd name="connsiteY6286" fmla="*/ 913307 h 2863886"/>
              <a:gd name="connsiteX6287" fmla="*/ 2654618 w 5171122"/>
              <a:gd name="connsiteY6287" fmla="*/ 913307 h 2863886"/>
              <a:gd name="connsiteX6288" fmla="*/ 2656523 w 5171122"/>
              <a:gd name="connsiteY6288" fmla="*/ 912355 h 2863886"/>
              <a:gd name="connsiteX6289" fmla="*/ 2658428 w 5171122"/>
              <a:gd name="connsiteY6289" fmla="*/ 911402 h 2863886"/>
              <a:gd name="connsiteX6290" fmla="*/ 2660333 w 5171122"/>
              <a:gd name="connsiteY6290" fmla="*/ 910450 h 2863886"/>
              <a:gd name="connsiteX6291" fmla="*/ 2661285 w 5171122"/>
              <a:gd name="connsiteY6291" fmla="*/ 910450 h 2863886"/>
              <a:gd name="connsiteX6292" fmla="*/ 2662238 w 5171122"/>
              <a:gd name="connsiteY6292" fmla="*/ 909497 h 2863886"/>
              <a:gd name="connsiteX6293" fmla="*/ 2663190 w 5171122"/>
              <a:gd name="connsiteY6293" fmla="*/ 908545 h 2863886"/>
              <a:gd name="connsiteX6294" fmla="*/ 2664143 w 5171122"/>
              <a:gd name="connsiteY6294" fmla="*/ 907592 h 2863886"/>
              <a:gd name="connsiteX6295" fmla="*/ 2665095 w 5171122"/>
              <a:gd name="connsiteY6295" fmla="*/ 906640 h 2863886"/>
              <a:gd name="connsiteX6296" fmla="*/ 2666048 w 5171122"/>
              <a:gd name="connsiteY6296" fmla="*/ 905687 h 2863886"/>
              <a:gd name="connsiteX6297" fmla="*/ 2667000 w 5171122"/>
              <a:gd name="connsiteY6297" fmla="*/ 904735 h 2863886"/>
              <a:gd name="connsiteX6298" fmla="*/ 2667953 w 5171122"/>
              <a:gd name="connsiteY6298" fmla="*/ 903782 h 2863886"/>
              <a:gd name="connsiteX6299" fmla="*/ 2668905 w 5171122"/>
              <a:gd name="connsiteY6299" fmla="*/ 902830 h 2863886"/>
              <a:gd name="connsiteX6300" fmla="*/ 2669858 w 5171122"/>
              <a:gd name="connsiteY6300" fmla="*/ 901877 h 2863886"/>
              <a:gd name="connsiteX6301" fmla="*/ 2669858 w 5171122"/>
              <a:gd name="connsiteY6301" fmla="*/ 900925 h 2863886"/>
              <a:gd name="connsiteX6302" fmla="*/ 2670810 w 5171122"/>
              <a:gd name="connsiteY6302" fmla="*/ 899020 h 2863886"/>
              <a:gd name="connsiteX6303" fmla="*/ 2671763 w 5171122"/>
              <a:gd name="connsiteY6303" fmla="*/ 897115 h 2863886"/>
              <a:gd name="connsiteX6304" fmla="*/ 2672715 w 5171122"/>
              <a:gd name="connsiteY6304" fmla="*/ 895210 h 2863886"/>
              <a:gd name="connsiteX6305" fmla="*/ 2672715 w 5171122"/>
              <a:gd name="connsiteY6305" fmla="*/ 893305 h 2863886"/>
              <a:gd name="connsiteX6306" fmla="*/ 2672715 w 5171122"/>
              <a:gd name="connsiteY6306" fmla="*/ 893305 h 2863886"/>
              <a:gd name="connsiteX6307" fmla="*/ 2871788 w 5171122"/>
              <a:gd name="connsiteY6307" fmla="*/ 893305 h 2863886"/>
              <a:gd name="connsiteX6308" fmla="*/ 2871788 w 5171122"/>
              <a:gd name="connsiteY6308" fmla="*/ 893305 h 2863886"/>
              <a:gd name="connsiteX6309" fmla="*/ 2871788 w 5171122"/>
              <a:gd name="connsiteY6309" fmla="*/ 895210 h 2863886"/>
              <a:gd name="connsiteX6310" fmla="*/ 2872740 w 5171122"/>
              <a:gd name="connsiteY6310" fmla="*/ 897115 h 2863886"/>
              <a:gd name="connsiteX6311" fmla="*/ 2873693 w 5171122"/>
              <a:gd name="connsiteY6311" fmla="*/ 899020 h 2863886"/>
              <a:gd name="connsiteX6312" fmla="*/ 2874645 w 5171122"/>
              <a:gd name="connsiteY6312" fmla="*/ 900925 h 2863886"/>
              <a:gd name="connsiteX6313" fmla="*/ 2874645 w 5171122"/>
              <a:gd name="connsiteY6313" fmla="*/ 901877 h 2863886"/>
              <a:gd name="connsiteX6314" fmla="*/ 2875598 w 5171122"/>
              <a:gd name="connsiteY6314" fmla="*/ 902830 h 2863886"/>
              <a:gd name="connsiteX6315" fmla="*/ 2876550 w 5171122"/>
              <a:gd name="connsiteY6315" fmla="*/ 903782 h 2863886"/>
              <a:gd name="connsiteX6316" fmla="*/ 2877503 w 5171122"/>
              <a:gd name="connsiteY6316" fmla="*/ 904735 h 2863886"/>
              <a:gd name="connsiteX6317" fmla="*/ 2878455 w 5171122"/>
              <a:gd name="connsiteY6317" fmla="*/ 905687 h 2863886"/>
              <a:gd name="connsiteX6318" fmla="*/ 2879408 w 5171122"/>
              <a:gd name="connsiteY6318" fmla="*/ 906640 h 2863886"/>
              <a:gd name="connsiteX6319" fmla="*/ 2880360 w 5171122"/>
              <a:gd name="connsiteY6319" fmla="*/ 907592 h 2863886"/>
              <a:gd name="connsiteX6320" fmla="*/ 2881313 w 5171122"/>
              <a:gd name="connsiteY6320" fmla="*/ 908545 h 2863886"/>
              <a:gd name="connsiteX6321" fmla="*/ 2882265 w 5171122"/>
              <a:gd name="connsiteY6321" fmla="*/ 909497 h 2863886"/>
              <a:gd name="connsiteX6322" fmla="*/ 2883218 w 5171122"/>
              <a:gd name="connsiteY6322" fmla="*/ 910450 h 2863886"/>
              <a:gd name="connsiteX6323" fmla="*/ 2884170 w 5171122"/>
              <a:gd name="connsiteY6323" fmla="*/ 910450 h 2863886"/>
              <a:gd name="connsiteX6324" fmla="*/ 2886075 w 5171122"/>
              <a:gd name="connsiteY6324" fmla="*/ 911402 h 2863886"/>
              <a:gd name="connsiteX6325" fmla="*/ 2887980 w 5171122"/>
              <a:gd name="connsiteY6325" fmla="*/ 912355 h 2863886"/>
              <a:gd name="connsiteX6326" fmla="*/ 2889885 w 5171122"/>
              <a:gd name="connsiteY6326" fmla="*/ 913307 h 2863886"/>
              <a:gd name="connsiteX6327" fmla="*/ 2891790 w 5171122"/>
              <a:gd name="connsiteY6327" fmla="*/ 913307 h 2863886"/>
              <a:gd name="connsiteX6328" fmla="*/ 2893695 w 5171122"/>
              <a:gd name="connsiteY6328" fmla="*/ 913307 h 2863886"/>
              <a:gd name="connsiteX6329" fmla="*/ 2895600 w 5171122"/>
              <a:gd name="connsiteY6329" fmla="*/ 913307 h 2863886"/>
              <a:gd name="connsiteX6330" fmla="*/ 2897505 w 5171122"/>
              <a:gd name="connsiteY6330" fmla="*/ 913307 h 2863886"/>
              <a:gd name="connsiteX6331" fmla="*/ 2898458 w 5171122"/>
              <a:gd name="connsiteY6331" fmla="*/ 913307 h 2863886"/>
              <a:gd name="connsiteX6332" fmla="*/ 2899410 w 5171122"/>
              <a:gd name="connsiteY6332" fmla="*/ 913307 h 2863886"/>
              <a:gd name="connsiteX6333" fmla="*/ 2901315 w 5171122"/>
              <a:gd name="connsiteY6333" fmla="*/ 913307 h 2863886"/>
              <a:gd name="connsiteX6334" fmla="*/ 2903220 w 5171122"/>
              <a:gd name="connsiteY6334" fmla="*/ 913307 h 2863886"/>
              <a:gd name="connsiteX6335" fmla="*/ 2905125 w 5171122"/>
              <a:gd name="connsiteY6335" fmla="*/ 913307 h 2863886"/>
              <a:gd name="connsiteX6336" fmla="*/ 2907030 w 5171122"/>
              <a:gd name="connsiteY6336" fmla="*/ 913307 h 2863886"/>
              <a:gd name="connsiteX6337" fmla="*/ 2907030 w 5171122"/>
              <a:gd name="connsiteY6337" fmla="*/ 913307 h 2863886"/>
              <a:gd name="connsiteX6338" fmla="*/ 3006090 w 5171122"/>
              <a:gd name="connsiteY6338" fmla="*/ 1085710 h 2863886"/>
              <a:gd name="connsiteX6339" fmla="*/ 3006090 w 5171122"/>
              <a:gd name="connsiteY6339" fmla="*/ 1085710 h 2863886"/>
              <a:gd name="connsiteX6340" fmla="*/ 3005138 w 5171122"/>
              <a:gd name="connsiteY6340" fmla="*/ 1086662 h 2863886"/>
              <a:gd name="connsiteX6341" fmla="*/ 3004185 w 5171122"/>
              <a:gd name="connsiteY6341" fmla="*/ 1087615 h 2863886"/>
              <a:gd name="connsiteX6342" fmla="*/ 3003233 w 5171122"/>
              <a:gd name="connsiteY6342" fmla="*/ 1088567 h 2863886"/>
              <a:gd name="connsiteX6343" fmla="*/ 3002280 w 5171122"/>
              <a:gd name="connsiteY6343" fmla="*/ 1089520 h 2863886"/>
              <a:gd name="connsiteX6344" fmla="*/ 3001328 w 5171122"/>
              <a:gd name="connsiteY6344" fmla="*/ 1090472 h 2863886"/>
              <a:gd name="connsiteX6345" fmla="*/ 3001328 w 5171122"/>
              <a:gd name="connsiteY6345" fmla="*/ 1091425 h 2863886"/>
              <a:gd name="connsiteX6346" fmla="*/ 3000375 w 5171122"/>
              <a:gd name="connsiteY6346" fmla="*/ 1093330 h 2863886"/>
              <a:gd name="connsiteX6347" fmla="*/ 2999423 w 5171122"/>
              <a:gd name="connsiteY6347" fmla="*/ 1095235 h 2863886"/>
              <a:gd name="connsiteX6348" fmla="*/ 2998470 w 5171122"/>
              <a:gd name="connsiteY6348" fmla="*/ 1097140 h 2863886"/>
              <a:gd name="connsiteX6349" fmla="*/ 2998470 w 5171122"/>
              <a:gd name="connsiteY6349" fmla="*/ 1098092 h 2863886"/>
              <a:gd name="connsiteX6350" fmla="*/ 2998470 w 5171122"/>
              <a:gd name="connsiteY6350" fmla="*/ 1099997 h 2863886"/>
              <a:gd name="connsiteX6351" fmla="*/ 2998470 w 5171122"/>
              <a:gd name="connsiteY6351" fmla="*/ 1101902 h 2863886"/>
              <a:gd name="connsiteX6352" fmla="*/ 2998470 w 5171122"/>
              <a:gd name="connsiteY6352" fmla="*/ 1103807 h 2863886"/>
              <a:gd name="connsiteX6353" fmla="*/ 2998470 w 5171122"/>
              <a:gd name="connsiteY6353" fmla="*/ 1104760 h 2863886"/>
              <a:gd name="connsiteX6354" fmla="*/ 2998470 w 5171122"/>
              <a:gd name="connsiteY6354" fmla="*/ 1105712 h 2863886"/>
              <a:gd name="connsiteX6355" fmla="*/ 2998470 w 5171122"/>
              <a:gd name="connsiteY6355" fmla="*/ 1107617 h 2863886"/>
              <a:gd name="connsiteX6356" fmla="*/ 2998470 w 5171122"/>
              <a:gd name="connsiteY6356" fmla="*/ 1109522 h 2863886"/>
              <a:gd name="connsiteX6357" fmla="*/ 2998470 w 5171122"/>
              <a:gd name="connsiteY6357" fmla="*/ 1111427 h 2863886"/>
              <a:gd name="connsiteX6358" fmla="*/ 2998470 w 5171122"/>
              <a:gd name="connsiteY6358" fmla="*/ 1112380 h 2863886"/>
              <a:gd name="connsiteX6359" fmla="*/ 2999423 w 5171122"/>
              <a:gd name="connsiteY6359" fmla="*/ 1114285 h 2863886"/>
              <a:gd name="connsiteX6360" fmla="*/ 3000375 w 5171122"/>
              <a:gd name="connsiteY6360" fmla="*/ 1116190 h 2863886"/>
              <a:gd name="connsiteX6361" fmla="*/ 3001328 w 5171122"/>
              <a:gd name="connsiteY6361" fmla="*/ 1118095 h 2863886"/>
              <a:gd name="connsiteX6362" fmla="*/ 3001328 w 5171122"/>
              <a:gd name="connsiteY6362" fmla="*/ 1119047 h 2863886"/>
              <a:gd name="connsiteX6363" fmla="*/ 3002280 w 5171122"/>
              <a:gd name="connsiteY6363" fmla="*/ 1120000 h 2863886"/>
              <a:gd name="connsiteX6364" fmla="*/ 3003233 w 5171122"/>
              <a:gd name="connsiteY6364" fmla="*/ 1120952 h 2863886"/>
              <a:gd name="connsiteX6365" fmla="*/ 3004185 w 5171122"/>
              <a:gd name="connsiteY6365" fmla="*/ 1121905 h 2863886"/>
              <a:gd name="connsiteX6366" fmla="*/ 3005138 w 5171122"/>
              <a:gd name="connsiteY6366" fmla="*/ 1122857 h 2863886"/>
              <a:gd name="connsiteX6367" fmla="*/ 3006090 w 5171122"/>
              <a:gd name="connsiteY6367" fmla="*/ 1123810 h 2863886"/>
              <a:gd name="connsiteX6368" fmla="*/ 3006090 w 5171122"/>
              <a:gd name="connsiteY6368" fmla="*/ 1123810 h 2863886"/>
              <a:gd name="connsiteX6369" fmla="*/ 2905125 w 5171122"/>
              <a:gd name="connsiteY6369" fmla="*/ 1298117 h 2863886"/>
              <a:gd name="connsiteX6370" fmla="*/ 2905125 w 5171122"/>
              <a:gd name="connsiteY6370" fmla="*/ 1298117 h 2863886"/>
              <a:gd name="connsiteX6371" fmla="*/ 2903220 w 5171122"/>
              <a:gd name="connsiteY6371" fmla="*/ 1298117 h 2863886"/>
              <a:gd name="connsiteX6372" fmla="*/ 2901315 w 5171122"/>
              <a:gd name="connsiteY6372" fmla="*/ 1298117 h 2863886"/>
              <a:gd name="connsiteX6373" fmla="*/ 2899410 w 5171122"/>
              <a:gd name="connsiteY6373" fmla="*/ 1298117 h 2863886"/>
              <a:gd name="connsiteX6374" fmla="*/ 2897505 w 5171122"/>
              <a:gd name="connsiteY6374" fmla="*/ 1298117 h 2863886"/>
              <a:gd name="connsiteX6375" fmla="*/ 2896553 w 5171122"/>
              <a:gd name="connsiteY6375" fmla="*/ 1298117 h 2863886"/>
              <a:gd name="connsiteX6376" fmla="*/ 2895600 w 5171122"/>
              <a:gd name="connsiteY6376" fmla="*/ 1298117 h 2863886"/>
              <a:gd name="connsiteX6377" fmla="*/ 2893695 w 5171122"/>
              <a:gd name="connsiteY6377" fmla="*/ 1298117 h 2863886"/>
              <a:gd name="connsiteX6378" fmla="*/ 2891790 w 5171122"/>
              <a:gd name="connsiteY6378" fmla="*/ 1298117 h 2863886"/>
              <a:gd name="connsiteX6379" fmla="*/ 2889885 w 5171122"/>
              <a:gd name="connsiteY6379" fmla="*/ 1298117 h 2863886"/>
              <a:gd name="connsiteX6380" fmla="*/ 2887980 w 5171122"/>
              <a:gd name="connsiteY6380" fmla="*/ 1298117 h 2863886"/>
              <a:gd name="connsiteX6381" fmla="*/ 2886075 w 5171122"/>
              <a:gd name="connsiteY6381" fmla="*/ 1299070 h 2863886"/>
              <a:gd name="connsiteX6382" fmla="*/ 2884170 w 5171122"/>
              <a:gd name="connsiteY6382" fmla="*/ 1300022 h 2863886"/>
              <a:gd name="connsiteX6383" fmla="*/ 2882265 w 5171122"/>
              <a:gd name="connsiteY6383" fmla="*/ 1300975 h 2863886"/>
              <a:gd name="connsiteX6384" fmla="*/ 2881313 w 5171122"/>
              <a:gd name="connsiteY6384" fmla="*/ 1300975 h 2863886"/>
              <a:gd name="connsiteX6385" fmla="*/ 2880360 w 5171122"/>
              <a:gd name="connsiteY6385" fmla="*/ 1301927 h 2863886"/>
              <a:gd name="connsiteX6386" fmla="*/ 2879408 w 5171122"/>
              <a:gd name="connsiteY6386" fmla="*/ 1302880 h 2863886"/>
              <a:gd name="connsiteX6387" fmla="*/ 2878455 w 5171122"/>
              <a:gd name="connsiteY6387" fmla="*/ 1303832 h 2863886"/>
              <a:gd name="connsiteX6388" fmla="*/ 2877503 w 5171122"/>
              <a:gd name="connsiteY6388" fmla="*/ 1304785 h 2863886"/>
              <a:gd name="connsiteX6389" fmla="*/ 2876550 w 5171122"/>
              <a:gd name="connsiteY6389" fmla="*/ 1305737 h 2863886"/>
              <a:gd name="connsiteX6390" fmla="*/ 2875598 w 5171122"/>
              <a:gd name="connsiteY6390" fmla="*/ 1306690 h 2863886"/>
              <a:gd name="connsiteX6391" fmla="*/ 2874645 w 5171122"/>
              <a:gd name="connsiteY6391" fmla="*/ 1307642 h 2863886"/>
              <a:gd name="connsiteX6392" fmla="*/ 2873693 w 5171122"/>
              <a:gd name="connsiteY6392" fmla="*/ 1308595 h 2863886"/>
              <a:gd name="connsiteX6393" fmla="*/ 2872740 w 5171122"/>
              <a:gd name="connsiteY6393" fmla="*/ 1309547 h 2863886"/>
              <a:gd name="connsiteX6394" fmla="*/ 2872740 w 5171122"/>
              <a:gd name="connsiteY6394" fmla="*/ 1310500 h 2863886"/>
              <a:gd name="connsiteX6395" fmla="*/ 2871788 w 5171122"/>
              <a:gd name="connsiteY6395" fmla="*/ 1312405 h 2863886"/>
              <a:gd name="connsiteX6396" fmla="*/ 2870835 w 5171122"/>
              <a:gd name="connsiteY6396" fmla="*/ 1314310 h 2863886"/>
              <a:gd name="connsiteX6397" fmla="*/ 2869883 w 5171122"/>
              <a:gd name="connsiteY6397" fmla="*/ 1316215 h 2863886"/>
              <a:gd name="connsiteX6398" fmla="*/ 2869883 w 5171122"/>
              <a:gd name="connsiteY6398" fmla="*/ 1318120 h 2863886"/>
              <a:gd name="connsiteX6399" fmla="*/ 2869883 w 5171122"/>
              <a:gd name="connsiteY6399" fmla="*/ 1318120 h 2863886"/>
              <a:gd name="connsiteX6400" fmla="*/ 2672715 w 5171122"/>
              <a:gd name="connsiteY6400" fmla="*/ 1318120 h 2863886"/>
              <a:gd name="connsiteX6401" fmla="*/ 3013710 w 5171122"/>
              <a:gd name="connsiteY6401" fmla="*/ 699947 h 2863886"/>
              <a:gd name="connsiteX6402" fmla="*/ 3013710 w 5171122"/>
              <a:gd name="connsiteY6402" fmla="*/ 699947 h 2863886"/>
              <a:gd name="connsiteX6403" fmla="*/ 3015615 w 5171122"/>
              <a:gd name="connsiteY6403" fmla="*/ 699947 h 2863886"/>
              <a:gd name="connsiteX6404" fmla="*/ 3017520 w 5171122"/>
              <a:gd name="connsiteY6404" fmla="*/ 699947 h 2863886"/>
              <a:gd name="connsiteX6405" fmla="*/ 3019425 w 5171122"/>
              <a:gd name="connsiteY6405" fmla="*/ 699947 h 2863886"/>
              <a:gd name="connsiteX6406" fmla="*/ 3021330 w 5171122"/>
              <a:gd name="connsiteY6406" fmla="*/ 699947 h 2863886"/>
              <a:gd name="connsiteX6407" fmla="*/ 3022283 w 5171122"/>
              <a:gd name="connsiteY6407" fmla="*/ 699947 h 2863886"/>
              <a:gd name="connsiteX6408" fmla="*/ 3023235 w 5171122"/>
              <a:gd name="connsiteY6408" fmla="*/ 699947 h 2863886"/>
              <a:gd name="connsiteX6409" fmla="*/ 3025140 w 5171122"/>
              <a:gd name="connsiteY6409" fmla="*/ 699947 h 2863886"/>
              <a:gd name="connsiteX6410" fmla="*/ 3027045 w 5171122"/>
              <a:gd name="connsiteY6410" fmla="*/ 699947 h 2863886"/>
              <a:gd name="connsiteX6411" fmla="*/ 3028950 w 5171122"/>
              <a:gd name="connsiteY6411" fmla="*/ 699947 h 2863886"/>
              <a:gd name="connsiteX6412" fmla="*/ 3029903 w 5171122"/>
              <a:gd name="connsiteY6412" fmla="*/ 699947 h 2863886"/>
              <a:gd name="connsiteX6413" fmla="*/ 3031808 w 5171122"/>
              <a:gd name="connsiteY6413" fmla="*/ 698995 h 2863886"/>
              <a:gd name="connsiteX6414" fmla="*/ 3033713 w 5171122"/>
              <a:gd name="connsiteY6414" fmla="*/ 698042 h 2863886"/>
              <a:gd name="connsiteX6415" fmla="*/ 3035618 w 5171122"/>
              <a:gd name="connsiteY6415" fmla="*/ 697090 h 2863886"/>
              <a:gd name="connsiteX6416" fmla="*/ 3036570 w 5171122"/>
              <a:gd name="connsiteY6416" fmla="*/ 697090 h 2863886"/>
              <a:gd name="connsiteX6417" fmla="*/ 3037523 w 5171122"/>
              <a:gd name="connsiteY6417" fmla="*/ 696137 h 2863886"/>
              <a:gd name="connsiteX6418" fmla="*/ 3038475 w 5171122"/>
              <a:gd name="connsiteY6418" fmla="*/ 695185 h 2863886"/>
              <a:gd name="connsiteX6419" fmla="*/ 3039428 w 5171122"/>
              <a:gd name="connsiteY6419" fmla="*/ 694232 h 2863886"/>
              <a:gd name="connsiteX6420" fmla="*/ 3040380 w 5171122"/>
              <a:gd name="connsiteY6420" fmla="*/ 693280 h 2863886"/>
              <a:gd name="connsiteX6421" fmla="*/ 3041333 w 5171122"/>
              <a:gd name="connsiteY6421" fmla="*/ 692327 h 2863886"/>
              <a:gd name="connsiteX6422" fmla="*/ 3042285 w 5171122"/>
              <a:gd name="connsiteY6422" fmla="*/ 691375 h 2863886"/>
              <a:gd name="connsiteX6423" fmla="*/ 3043238 w 5171122"/>
              <a:gd name="connsiteY6423" fmla="*/ 690422 h 2863886"/>
              <a:gd name="connsiteX6424" fmla="*/ 3044190 w 5171122"/>
              <a:gd name="connsiteY6424" fmla="*/ 689470 h 2863886"/>
              <a:gd name="connsiteX6425" fmla="*/ 3045143 w 5171122"/>
              <a:gd name="connsiteY6425" fmla="*/ 688517 h 2863886"/>
              <a:gd name="connsiteX6426" fmla="*/ 3045143 w 5171122"/>
              <a:gd name="connsiteY6426" fmla="*/ 687565 h 2863886"/>
              <a:gd name="connsiteX6427" fmla="*/ 3046095 w 5171122"/>
              <a:gd name="connsiteY6427" fmla="*/ 685660 h 2863886"/>
              <a:gd name="connsiteX6428" fmla="*/ 3047048 w 5171122"/>
              <a:gd name="connsiteY6428" fmla="*/ 683755 h 2863886"/>
              <a:gd name="connsiteX6429" fmla="*/ 3048000 w 5171122"/>
              <a:gd name="connsiteY6429" fmla="*/ 681850 h 2863886"/>
              <a:gd name="connsiteX6430" fmla="*/ 3048000 w 5171122"/>
              <a:gd name="connsiteY6430" fmla="*/ 679945 h 2863886"/>
              <a:gd name="connsiteX6431" fmla="*/ 3048000 w 5171122"/>
              <a:gd name="connsiteY6431" fmla="*/ 679945 h 2863886"/>
              <a:gd name="connsiteX6432" fmla="*/ 3247073 w 5171122"/>
              <a:gd name="connsiteY6432" fmla="*/ 679945 h 2863886"/>
              <a:gd name="connsiteX6433" fmla="*/ 3247073 w 5171122"/>
              <a:gd name="connsiteY6433" fmla="*/ 679945 h 2863886"/>
              <a:gd name="connsiteX6434" fmla="*/ 3247073 w 5171122"/>
              <a:gd name="connsiteY6434" fmla="*/ 681850 h 2863886"/>
              <a:gd name="connsiteX6435" fmla="*/ 3248025 w 5171122"/>
              <a:gd name="connsiteY6435" fmla="*/ 683755 h 2863886"/>
              <a:gd name="connsiteX6436" fmla="*/ 3248978 w 5171122"/>
              <a:gd name="connsiteY6436" fmla="*/ 685660 h 2863886"/>
              <a:gd name="connsiteX6437" fmla="*/ 3249930 w 5171122"/>
              <a:gd name="connsiteY6437" fmla="*/ 687565 h 2863886"/>
              <a:gd name="connsiteX6438" fmla="*/ 3249930 w 5171122"/>
              <a:gd name="connsiteY6438" fmla="*/ 688517 h 2863886"/>
              <a:gd name="connsiteX6439" fmla="*/ 3250883 w 5171122"/>
              <a:gd name="connsiteY6439" fmla="*/ 689470 h 2863886"/>
              <a:gd name="connsiteX6440" fmla="*/ 3251835 w 5171122"/>
              <a:gd name="connsiteY6440" fmla="*/ 690422 h 2863886"/>
              <a:gd name="connsiteX6441" fmla="*/ 3252788 w 5171122"/>
              <a:gd name="connsiteY6441" fmla="*/ 692327 h 2863886"/>
              <a:gd name="connsiteX6442" fmla="*/ 3253740 w 5171122"/>
              <a:gd name="connsiteY6442" fmla="*/ 693280 h 2863886"/>
              <a:gd name="connsiteX6443" fmla="*/ 3254693 w 5171122"/>
              <a:gd name="connsiteY6443" fmla="*/ 694232 h 2863886"/>
              <a:gd name="connsiteX6444" fmla="*/ 3255645 w 5171122"/>
              <a:gd name="connsiteY6444" fmla="*/ 695185 h 2863886"/>
              <a:gd name="connsiteX6445" fmla="*/ 3256598 w 5171122"/>
              <a:gd name="connsiteY6445" fmla="*/ 696137 h 2863886"/>
              <a:gd name="connsiteX6446" fmla="*/ 3257550 w 5171122"/>
              <a:gd name="connsiteY6446" fmla="*/ 697090 h 2863886"/>
              <a:gd name="connsiteX6447" fmla="*/ 3258503 w 5171122"/>
              <a:gd name="connsiteY6447" fmla="*/ 698042 h 2863886"/>
              <a:gd name="connsiteX6448" fmla="*/ 3259455 w 5171122"/>
              <a:gd name="connsiteY6448" fmla="*/ 698042 h 2863886"/>
              <a:gd name="connsiteX6449" fmla="*/ 3261360 w 5171122"/>
              <a:gd name="connsiteY6449" fmla="*/ 698995 h 2863886"/>
              <a:gd name="connsiteX6450" fmla="*/ 3263265 w 5171122"/>
              <a:gd name="connsiteY6450" fmla="*/ 699947 h 2863886"/>
              <a:gd name="connsiteX6451" fmla="*/ 3265170 w 5171122"/>
              <a:gd name="connsiteY6451" fmla="*/ 700900 h 2863886"/>
              <a:gd name="connsiteX6452" fmla="*/ 3266123 w 5171122"/>
              <a:gd name="connsiteY6452" fmla="*/ 700900 h 2863886"/>
              <a:gd name="connsiteX6453" fmla="*/ 3268028 w 5171122"/>
              <a:gd name="connsiteY6453" fmla="*/ 700900 h 2863886"/>
              <a:gd name="connsiteX6454" fmla="*/ 3269933 w 5171122"/>
              <a:gd name="connsiteY6454" fmla="*/ 700900 h 2863886"/>
              <a:gd name="connsiteX6455" fmla="*/ 3271838 w 5171122"/>
              <a:gd name="connsiteY6455" fmla="*/ 700900 h 2863886"/>
              <a:gd name="connsiteX6456" fmla="*/ 3272790 w 5171122"/>
              <a:gd name="connsiteY6456" fmla="*/ 700900 h 2863886"/>
              <a:gd name="connsiteX6457" fmla="*/ 3273743 w 5171122"/>
              <a:gd name="connsiteY6457" fmla="*/ 700900 h 2863886"/>
              <a:gd name="connsiteX6458" fmla="*/ 3275648 w 5171122"/>
              <a:gd name="connsiteY6458" fmla="*/ 700900 h 2863886"/>
              <a:gd name="connsiteX6459" fmla="*/ 3277553 w 5171122"/>
              <a:gd name="connsiteY6459" fmla="*/ 700900 h 2863886"/>
              <a:gd name="connsiteX6460" fmla="*/ 3279458 w 5171122"/>
              <a:gd name="connsiteY6460" fmla="*/ 700900 h 2863886"/>
              <a:gd name="connsiteX6461" fmla="*/ 3281363 w 5171122"/>
              <a:gd name="connsiteY6461" fmla="*/ 700900 h 2863886"/>
              <a:gd name="connsiteX6462" fmla="*/ 3281363 w 5171122"/>
              <a:gd name="connsiteY6462" fmla="*/ 700900 h 2863886"/>
              <a:gd name="connsiteX6463" fmla="*/ 3380423 w 5171122"/>
              <a:gd name="connsiteY6463" fmla="*/ 873302 h 2863886"/>
              <a:gd name="connsiteX6464" fmla="*/ 3380423 w 5171122"/>
              <a:gd name="connsiteY6464" fmla="*/ 873302 h 2863886"/>
              <a:gd name="connsiteX6465" fmla="*/ 3379470 w 5171122"/>
              <a:gd name="connsiteY6465" fmla="*/ 874255 h 2863886"/>
              <a:gd name="connsiteX6466" fmla="*/ 3378518 w 5171122"/>
              <a:gd name="connsiteY6466" fmla="*/ 875207 h 2863886"/>
              <a:gd name="connsiteX6467" fmla="*/ 3377565 w 5171122"/>
              <a:gd name="connsiteY6467" fmla="*/ 876160 h 2863886"/>
              <a:gd name="connsiteX6468" fmla="*/ 3376613 w 5171122"/>
              <a:gd name="connsiteY6468" fmla="*/ 877112 h 2863886"/>
              <a:gd name="connsiteX6469" fmla="*/ 3375660 w 5171122"/>
              <a:gd name="connsiteY6469" fmla="*/ 878065 h 2863886"/>
              <a:gd name="connsiteX6470" fmla="*/ 3375660 w 5171122"/>
              <a:gd name="connsiteY6470" fmla="*/ 879017 h 2863886"/>
              <a:gd name="connsiteX6471" fmla="*/ 3374708 w 5171122"/>
              <a:gd name="connsiteY6471" fmla="*/ 880922 h 2863886"/>
              <a:gd name="connsiteX6472" fmla="*/ 3373755 w 5171122"/>
              <a:gd name="connsiteY6472" fmla="*/ 882827 h 2863886"/>
              <a:gd name="connsiteX6473" fmla="*/ 3372803 w 5171122"/>
              <a:gd name="connsiteY6473" fmla="*/ 884732 h 2863886"/>
              <a:gd name="connsiteX6474" fmla="*/ 3372803 w 5171122"/>
              <a:gd name="connsiteY6474" fmla="*/ 885685 h 2863886"/>
              <a:gd name="connsiteX6475" fmla="*/ 3372803 w 5171122"/>
              <a:gd name="connsiteY6475" fmla="*/ 887590 h 2863886"/>
              <a:gd name="connsiteX6476" fmla="*/ 3372803 w 5171122"/>
              <a:gd name="connsiteY6476" fmla="*/ 889495 h 2863886"/>
              <a:gd name="connsiteX6477" fmla="*/ 3372803 w 5171122"/>
              <a:gd name="connsiteY6477" fmla="*/ 891400 h 2863886"/>
              <a:gd name="connsiteX6478" fmla="*/ 3372803 w 5171122"/>
              <a:gd name="connsiteY6478" fmla="*/ 892352 h 2863886"/>
              <a:gd name="connsiteX6479" fmla="*/ 3372803 w 5171122"/>
              <a:gd name="connsiteY6479" fmla="*/ 893305 h 2863886"/>
              <a:gd name="connsiteX6480" fmla="*/ 3372803 w 5171122"/>
              <a:gd name="connsiteY6480" fmla="*/ 895210 h 2863886"/>
              <a:gd name="connsiteX6481" fmla="*/ 3372803 w 5171122"/>
              <a:gd name="connsiteY6481" fmla="*/ 897115 h 2863886"/>
              <a:gd name="connsiteX6482" fmla="*/ 3372803 w 5171122"/>
              <a:gd name="connsiteY6482" fmla="*/ 899020 h 2863886"/>
              <a:gd name="connsiteX6483" fmla="*/ 3372803 w 5171122"/>
              <a:gd name="connsiteY6483" fmla="*/ 899972 h 2863886"/>
              <a:gd name="connsiteX6484" fmla="*/ 3373755 w 5171122"/>
              <a:gd name="connsiteY6484" fmla="*/ 901877 h 2863886"/>
              <a:gd name="connsiteX6485" fmla="*/ 3374708 w 5171122"/>
              <a:gd name="connsiteY6485" fmla="*/ 903782 h 2863886"/>
              <a:gd name="connsiteX6486" fmla="*/ 3375660 w 5171122"/>
              <a:gd name="connsiteY6486" fmla="*/ 905687 h 2863886"/>
              <a:gd name="connsiteX6487" fmla="*/ 3375660 w 5171122"/>
              <a:gd name="connsiteY6487" fmla="*/ 906640 h 2863886"/>
              <a:gd name="connsiteX6488" fmla="*/ 3376613 w 5171122"/>
              <a:gd name="connsiteY6488" fmla="*/ 907592 h 2863886"/>
              <a:gd name="connsiteX6489" fmla="*/ 3377565 w 5171122"/>
              <a:gd name="connsiteY6489" fmla="*/ 908545 h 2863886"/>
              <a:gd name="connsiteX6490" fmla="*/ 3378518 w 5171122"/>
              <a:gd name="connsiteY6490" fmla="*/ 909497 h 2863886"/>
              <a:gd name="connsiteX6491" fmla="*/ 3379470 w 5171122"/>
              <a:gd name="connsiteY6491" fmla="*/ 910450 h 2863886"/>
              <a:gd name="connsiteX6492" fmla="*/ 3380423 w 5171122"/>
              <a:gd name="connsiteY6492" fmla="*/ 911402 h 2863886"/>
              <a:gd name="connsiteX6493" fmla="*/ 3380423 w 5171122"/>
              <a:gd name="connsiteY6493" fmla="*/ 911402 h 2863886"/>
              <a:gd name="connsiteX6494" fmla="*/ 3281363 w 5171122"/>
              <a:gd name="connsiteY6494" fmla="*/ 1083805 h 2863886"/>
              <a:gd name="connsiteX6495" fmla="*/ 3281363 w 5171122"/>
              <a:gd name="connsiteY6495" fmla="*/ 1083805 h 2863886"/>
              <a:gd name="connsiteX6496" fmla="*/ 3279458 w 5171122"/>
              <a:gd name="connsiteY6496" fmla="*/ 1083805 h 2863886"/>
              <a:gd name="connsiteX6497" fmla="*/ 3277553 w 5171122"/>
              <a:gd name="connsiteY6497" fmla="*/ 1083805 h 2863886"/>
              <a:gd name="connsiteX6498" fmla="*/ 3275648 w 5171122"/>
              <a:gd name="connsiteY6498" fmla="*/ 1083805 h 2863886"/>
              <a:gd name="connsiteX6499" fmla="*/ 3273743 w 5171122"/>
              <a:gd name="connsiteY6499" fmla="*/ 1083805 h 2863886"/>
              <a:gd name="connsiteX6500" fmla="*/ 3272790 w 5171122"/>
              <a:gd name="connsiteY6500" fmla="*/ 1083805 h 2863886"/>
              <a:gd name="connsiteX6501" fmla="*/ 3271838 w 5171122"/>
              <a:gd name="connsiteY6501" fmla="*/ 1083805 h 2863886"/>
              <a:gd name="connsiteX6502" fmla="*/ 3269933 w 5171122"/>
              <a:gd name="connsiteY6502" fmla="*/ 1083805 h 2863886"/>
              <a:gd name="connsiteX6503" fmla="*/ 3268028 w 5171122"/>
              <a:gd name="connsiteY6503" fmla="*/ 1083805 h 2863886"/>
              <a:gd name="connsiteX6504" fmla="*/ 3266123 w 5171122"/>
              <a:gd name="connsiteY6504" fmla="*/ 1083805 h 2863886"/>
              <a:gd name="connsiteX6505" fmla="*/ 3264218 w 5171122"/>
              <a:gd name="connsiteY6505" fmla="*/ 1083805 h 2863886"/>
              <a:gd name="connsiteX6506" fmla="*/ 3262313 w 5171122"/>
              <a:gd name="connsiteY6506" fmla="*/ 1084757 h 2863886"/>
              <a:gd name="connsiteX6507" fmla="*/ 3260408 w 5171122"/>
              <a:gd name="connsiteY6507" fmla="*/ 1085710 h 2863886"/>
              <a:gd name="connsiteX6508" fmla="*/ 3258503 w 5171122"/>
              <a:gd name="connsiteY6508" fmla="*/ 1086662 h 2863886"/>
              <a:gd name="connsiteX6509" fmla="*/ 3257550 w 5171122"/>
              <a:gd name="connsiteY6509" fmla="*/ 1086662 h 2863886"/>
              <a:gd name="connsiteX6510" fmla="*/ 3256598 w 5171122"/>
              <a:gd name="connsiteY6510" fmla="*/ 1087615 h 2863886"/>
              <a:gd name="connsiteX6511" fmla="*/ 3255645 w 5171122"/>
              <a:gd name="connsiteY6511" fmla="*/ 1088567 h 2863886"/>
              <a:gd name="connsiteX6512" fmla="*/ 3254693 w 5171122"/>
              <a:gd name="connsiteY6512" fmla="*/ 1089520 h 2863886"/>
              <a:gd name="connsiteX6513" fmla="*/ 3253740 w 5171122"/>
              <a:gd name="connsiteY6513" fmla="*/ 1090472 h 2863886"/>
              <a:gd name="connsiteX6514" fmla="*/ 3252788 w 5171122"/>
              <a:gd name="connsiteY6514" fmla="*/ 1091425 h 2863886"/>
              <a:gd name="connsiteX6515" fmla="*/ 3251835 w 5171122"/>
              <a:gd name="connsiteY6515" fmla="*/ 1092377 h 2863886"/>
              <a:gd name="connsiteX6516" fmla="*/ 3250883 w 5171122"/>
              <a:gd name="connsiteY6516" fmla="*/ 1093330 h 2863886"/>
              <a:gd name="connsiteX6517" fmla="*/ 3249930 w 5171122"/>
              <a:gd name="connsiteY6517" fmla="*/ 1094282 h 2863886"/>
              <a:gd name="connsiteX6518" fmla="*/ 3248978 w 5171122"/>
              <a:gd name="connsiteY6518" fmla="*/ 1095235 h 2863886"/>
              <a:gd name="connsiteX6519" fmla="*/ 3248978 w 5171122"/>
              <a:gd name="connsiteY6519" fmla="*/ 1096187 h 2863886"/>
              <a:gd name="connsiteX6520" fmla="*/ 3248025 w 5171122"/>
              <a:gd name="connsiteY6520" fmla="*/ 1098092 h 2863886"/>
              <a:gd name="connsiteX6521" fmla="*/ 3247073 w 5171122"/>
              <a:gd name="connsiteY6521" fmla="*/ 1099997 h 2863886"/>
              <a:gd name="connsiteX6522" fmla="*/ 3246120 w 5171122"/>
              <a:gd name="connsiteY6522" fmla="*/ 1101902 h 2863886"/>
              <a:gd name="connsiteX6523" fmla="*/ 3246120 w 5171122"/>
              <a:gd name="connsiteY6523" fmla="*/ 1103807 h 2863886"/>
              <a:gd name="connsiteX6524" fmla="*/ 3246120 w 5171122"/>
              <a:gd name="connsiteY6524" fmla="*/ 1103807 h 2863886"/>
              <a:gd name="connsiteX6525" fmla="*/ 3047048 w 5171122"/>
              <a:gd name="connsiteY6525" fmla="*/ 1103807 h 2863886"/>
              <a:gd name="connsiteX6526" fmla="*/ 3047048 w 5171122"/>
              <a:gd name="connsiteY6526" fmla="*/ 1103807 h 2863886"/>
              <a:gd name="connsiteX6527" fmla="*/ 3047048 w 5171122"/>
              <a:gd name="connsiteY6527" fmla="*/ 1102855 h 2863886"/>
              <a:gd name="connsiteX6528" fmla="*/ 3046095 w 5171122"/>
              <a:gd name="connsiteY6528" fmla="*/ 1100950 h 2863886"/>
              <a:gd name="connsiteX6529" fmla="*/ 3045143 w 5171122"/>
              <a:gd name="connsiteY6529" fmla="*/ 1099045 h 2863886"/>
              <a:gd name="connsiteX6530" fmla="*/ 3044190 w 5171122"/>
              <a:gd name="connsiteY6530" fmla="*/ 1097140 h 2863886"/>
              <a:gd name="connsiteX6531" fmla="*/ 3044190 w 5171122"/>
              <a:gd name="connsiteY6531" fmla="*/ 1096187 h 2863886"/>
              <a:gd name="connsiteX6532" fmla="*/ 3043238 w 5171122"/>
              <a:gd name="connsiteY6532" fmla="*/ 1095235 h 2863886"/>
              <a:gd name="connsiteX6533" fmla="*/ 3042285 w 5171122"/>
              <a:gd name="connsiteY6533" fmla="*/ 1094282 h 2863886"/>
              <a:gd name="connsiteX6534" fmla="*/ 3041333 w 5171122"/>
              <a:gd name="connsiteY6534" fmla="*/ 1093330 h 2863886"/>
              <a:gd name="connsiteX6535" fmla="*/ 3040380 w 5171122"/>
              <a:gd name="connsiteY6535" fmla="*/ 1092377 h 2863886"/>
              <a:gd name="connsiteX6536" fmla="*/ 3039428 w 5171122"/>
              <a:gd name="connsiteY6536" fmla="*/ 1091425 h 2863886"/>
              <a:gd name="connsiteX6537" fmla="*/ 3038475 w 5171122"/>
              <a:gd name="connsiteY6537" fmla="*/ 1090472 h 2863886"/>
              <a:gd name="connsiteX6538" fmla="*/ 3037523 w 5171122"/>
              <a:gd name="connsiteY6538" fmla="*/ 1089520 h 2863886"/>
              <a:gd name="connsiteX6539" fmla="*/ 3036570 w 5171122"/>
              <a:gd name="connsiteY6539" fmla="*/ 1088567 h 2863886"/>
              <a:gd name="connsiteX6540" fmla="*/ 3035618 w 5171122"/>
              <a:gd name="connsiteY6540" fmla="*/ 1087615 h 2863886"/>
              <a:gd name="connsiteX6541" fmla="*/ 3034665 w 5171122"/>
              <a:gd name="connsiteY6541" fmla="*/ 1087615 h 2863886"/>
              <a:gd name="connsiteX6542" fmla="*/ 3032760 w 5171122"/>
              <a:gd name="connsiteY6542" fmla="*/ 1086662 h 2863886"/>
              <a:gd name="connsiteX6543" fmla="*/ 3030855 w 5171122"/>
              <a:gd name="connsiteY6543" fmla="*/ 1085710 h 2863886"/>
              <a:gd name="connsiteX6544" fmla="*/ 3028950 w 5171122"/>
              <a:gd name="connsiteY6544" fmla="*/ 1084757 h 2863886"/>
              <a:gd name="connsiteX6545" fmla="*/ 3027045 w 5171122"/>
              <a:gd name="connsiteY6545" fmla="*/ 1084757 h 2863886"/>
              <a:gd name="connsiteX6546" fmla="*/ 3025140 w 5171122"/>
              <a:gd name="connsiteY6546" fmla="*/ 1084757 h 2863886"/>
              <a:gd name="connsiteX6547" fmla="*/ 3023235 w 5171122"/>
              <a:gd name="connsiteY6547" fmla="*/ 1084757 h 2863886"/>
              <a:gd name="connsiteX6548" fmla="*/ 3021330 w 5171122"/>
              <a:gd name="connsiteY6548" fmla="*/ 1084757 h 2863886"/>
              <a:gd name="connsiteX6549" fmla="*/ 3020378 w 5171122"/>
              <a:gd name="connsiteY6549" fmla="*/ 1084757 h 2863886"/>
              <a:gd name="connsiteX6550" fmla="*/ 3019425 w 5171122"/>
              <a:gd name="connsiteY6550" fmla="*/ 1084757 h 2863886"/>
              <a:gd name="connsiteX6551" fmla="*/ 3017520 w 5171122"/>
              <a:gd name="connsiteY6551" fmla="*/ 1084757 h 2863886"/>
              <a:gd name="connsiteX6552" fmla="*/ 3015615 w 5171122"/>
              <a:gd name="connsiteY6552" fmla="*/ 1084757 h 2863886"/>
              <a:gd name="connsiteX6553" fmla="*/ 3013710 w 5171122"/>
              <a:gd name="connsiteY6553" fmla="*/ 1084757 h 2863886"/>
              <a:gd name="connsiteX6554" fmla="*/ 3011805 w 5171122"/>
              <a:gd name="connsiteY6554" fmla="*/ 1084757 h 2863886"/>
              <a:gd name="connsiteX6555" fmla="*/ 3011805 w 5171122"/>
              <a:gd name="connsiteY6555" fmla="*/ 1084757 h 2863886"/>
              <a:gd name="connsiteX6556" fmla="*/ 2914650 w 5171122"/>
              <a:gd name="connsiteY6556" fmla="*/ 910450 h 2863886"/>
              <a:gd name="connsiteX6557" fmla="*/ 2914650 w 5171122"/>
              <a:gd name="connsiteY6557" fmla="*/ 910450 h 2863886"/>
              <a:gd name="connsiteX6558" fmla="*/ 2915603 w 5171122"/>
              <a:gd name="connsiteY6558" fmla="*/ 909497 h 2863886"/>
              <a:gd name="connsiteX6559" fmla="*/ 2916555 w 5171122"/>
              <a:gd name="connsiteY6559" fmla="*/ 908545 h 2863886"/>
              <a:gd name="connsiteX6560" fmla="*/ 2917508 w 5171122"/>
              <a:gd name="connsiteY6560" fmla="*/ 907592 h 2863886"/>
              <a:gd name="connsiteX6561" fmla="*/ 2918460 w 5171122"/>
              <a:gd name="connsiteY6561" fmla="*/ 906640 h 2863886"/>
              <a:gd name="connsiteX6562" fmla="*/ 2919413 w 5171122"/>
              <a:gd name="connsiteY6562" fmla="*/ 905687 h 2863886"/>
              <a:gd name="connsiteX6563" fmla="*/ 2919413 w 5171122"/>
              <a:gd name="connsiteY6563" fmla="*/ 904735 h 2863886"/>
              <a:gd name="connsiteX6564" fmla="*/ 2920365 w 5171122"/>
              <a:gd name="connsiteY6564" fmla="*/ 902830 h 2863886"/>
              <a:gd name="connsiteX6565" fmla="*/ 2921318 w 5171122"/>
              <a:gd name="connsiteY6565" fmla="*/ 900925 h 2863886"/>
              <a:gd name="connsiteX6566" fmla="*/ 2922270 w 5171122"/>
              <a:gd name="connsiteY6566" fmla="*/ 899020 h 2863886"/>
              <a:gd name="connsiteX6567" fmla="*/ 2922270 w 5171122"/>
              <a:gd name="connsiteY6567" fmla="*/ 898067 h 2863886"/>
              <a:gd name="connsiteX6568" fmla="*/ 2922270 w 5171122"/>
              <a:gd name="connsiteY6568" fmla="*/ 896162 h 2863886"/>
              <a:gd name="connsiteX6569" fmla="*/ 2922270 w 5171122"/>
              <a:gd name="connsiteY6569" fmla="*/ 894257 h 2863886"/>
              <a:gd name="connsiteX6570" fmla="*/ 2922270 w 5171122"/>
              <a:gd name="connsiteY6570" fmla="*/ 892352 h 2863886"/>
              <a:gd name="connsiteX6571" fmla="*/ 2922270 w 5171122"/>
              <a:gd name="connsiteY6571" fmla="*/ 891400 h 2863886"/>
              <a:gd name="connsiteX6572" fmla="*/ 2922270 w 5171122"/>
              <a:gd name="connsiteY6572" fmla="*/ 890447 h 2863886"/>
              <a:gd name="connsiteX6573" fmla="*/ 2922270 w 5171122"/>
              <a:gd name="connsiteY6573" fmla="*/ 888542 h 2863886"/>
              <a:gd name="connsiteX6574" fmla="*/ 2922270 w 5171122"/>
              <a:gd name="connsiteY6574" fmla="*/ 886637 h 2863886"/>
              <a:gd name="connsiteX6575" fmla="*/ 2922270 w 5171122"/>
              <a:gd name="connsiteY6575" fmla="*/ 884732 h 2863886"/>
              <a:gd name="connsiteX6576" fmla="*/ 2922270 w 5171122"/>
              <a:gd name="connsiteY6576" fmla="*/ 883780 h 2863886"/>
              <a:gd name="connsiteX6577" fmla="*/ 2921318 w 5171122"/>
              <a:gd name="connsiteY6577" fmla="*/ 881875 h 2863886"/>
              <a:gd name="connsiteX6578" fmla="*/ 2920365 w 5171122"/>
              <a:gd name="connsiteY6578" fmla="*/ 879970 h 2863886"/>
              <a:gd name="connsiteX6579" fmla="*/ 2919413 w 5171122"/>
              <a:gd name="connsiteY6579" fmla="*/ 878065 h 2863886"/>
              <a:gd name="connsiteX6580" fmla="*/ 2919413 w 5171122"/>
              <a:gd name="connsiteY6580" fmla="*/ 877112 h 2863886"/>
              <a:gd name="connsiteX6581" fmla="*/ 2918460 w 5171122"/>
              <a:gd name="connsiteY6581" fmla="*/ 876160 h 2863886"/>
              <a:gd name="connsiteX6582" fmla="*/ 2917508 w 5171122"/>
              <a:gd name="connsiteY6582" fmla="*/ 875207 h 2863886"/>
              <a:gd name="connsiteX6583" fmla="*/ 2916555 w 5171122"/>
              <a:gd name="connsiteY6583" fmla="*/ 874255 h 2863886"/>
              <a:gd name="connsiteX6584" fmla="*/ 2915603 w 5171122"/>
              <a:gd name="connsiteY6584" fmla="*/ 873302 h 2863886"/>
              <a:gd name="connsiteX6585" fmla="*/ 2914650 w 5171122"/>
              <a:gd name="connsiteY6585" fmla="*/ 872350 h 2863886"/>
              <a:gd name="connsiteX6586" fmla="*/ 2914650 w 5171122"/>
              <a:gd name="connsiteY6586" fmla="*/ 872350 h 2863886"/>
              <a:gd name="connsiteX6587" fmla="*/ 3013710 w 5171122"/>
              <a:gd name="connsiteY6587" fmla="*/ 699947 h 2863886"/>
              <a:gd name="connsiteX6588" fmla="*/ 3421380 w 5171122"/>
              <a:gd name="connsiteY6588" fmla="*/ 1317167 h 2863886"/>
              <a:gd name="connsiteX6589" fmla="*/ 3421380 w 5171122"/>
              <a:gd name="connsiteY6589" fmla="*/ 1317167 h 2863886"/>
              <a:gd name="connsiteX6590" fmla="*/ 3421380 w 5171122"/>
              <a:gd name="connsiteY6590" fmla="*/ 1315262 h 2863886"/>
              <a:gd name="connsiteX6591" fmla="*/ 3420428 w 5171122"/>
              <a:gd name="connsiteY6591" fmla="*/ 1313357 h 2863886"/>
              <a:gd name="connsiteX6592" fmla="*/ 3419475 w 5171122"/>
              <a:gd name="connsiteY6592" fmla="*/ 1311452 h 2863886"/>
              <a:gd name="connsiteX6593" fmla="*/ 3418523 w 5171122"/>
              <a:gd name="connsiteY6593" fmla="*/ 1309547 h 2863886"/>
              <a:gd name="connsiteX6594" fmla="*/ 3418523 w 5171122"/>
              <a:gd name="connsiteY6594" fmla="*/ 1308595 h 2863886"/>
              <a:gd name="connsiteX6595" fmla="*/ 3417570 w 5171122"/>
              <a:gd name="connsiteY6595" fmla="*/ 1307642 h 2863886"/>
              <a:gd name="connsiteX6596" fmla="*/ 3416618 w 5171122"/>
              <a:gd name="connsiteY6596" fmla="*/ 1306690 h 2863886"/>
              <a:gd name="connsiteX6597" fmla="*/ 3415665 w 5171122"/>
              <a:gd name="connsiteY6597" fmla="*/ 1305737 h 2863886"/>
              <a:gd name="connsiteX6598" fmla="*/ 3414713 w 5171122"/>
              <a:gd name="connsiteY6598" fmla="*/ 1304785 h 2863886"/>
              <a:gd name="connsiteX6599" fmla="*/ 3413760 w 5171122"/>
              <a:gd name="connsiteY6599" fmla="*/ 1303832 h 2863886"/>
              <a:gd name="connsiteX6600" fmla="*/ 3412808 w 5171122"/>
              <a:gd name="connsiteY6600" fmla="*/ 1302880 h 2863886"/>
              <a:gd name="connsiteX6601" fmla="*/ 3411855 w 5171122"/>
              <a:gd name="connsiteY6601" fmla="*/ 1301927 h 2863886"/>
              <a:gd name="connsiteX6602" fmla="*/ 3410903 w 5171122"/>
              <a:gd name="connsiteY6602" fmla="*/ 1300975 h 2863886"/>
              <a:gd name="connsiteX6603" fmla="*/ 3409950 w 5171122"/>
              <a:gd name="connsiteY6603" fmla="*/ 1300022 h 2863886"/>
              <a:gd name="connsiteX6604" fmla="*/ 3408998 w 5171122"/>
              <a:gd name="connsiteY6604" fmla="*/ 1300022 h 2863886"/>
              <a:gd name="connsiteX6605" fmla="*/ 3407093 w 5171122"/>
              <a:gd name="connsiteY6605" fmla="*/ 1299070 h 2863886"/>
              <a:gd name="connsiteX6606" fmla="*/ 3405188 w 5171122"/>
              <a:gd name="connsiteY6606" fmla="*/ 1298117 h 2863886"/>
              <a:gd name="connsiteX6607" fmla="*/ 3403283 w 5171122"/>
              <a:gd name="connsiteY6607" fmla="*/ 1297165 h 2863886"/>
              <a:gd name="connsiteX6608" fmla="*/ 3401378 w 5171122"/>
              <a:gd name="connsiteY6608" fmla="*/ 1297165 h 2863886"/>
              <a:gd name="connsiteX6609" fmla="*/ 3399473 w 5171122"/>
              <a:gd name="connsiteY6609" fmla="*/ 1297165 h 2863886"/>
              <a:gd name="connsiteX6610" fmla="*/ 3397568 w 5171122"/>
              <a:gd name="connsiteY6610" fmla="*/ 1297165 h 2863886"/>
              <a:gd name="connsiteX6611" fmla="*/ 3395663 w 5171122"/>
              <a:gd name="connsiteY6611" fmla="*/ 1297165 h 2863886"/>
              <a:gd name="connsiteX6612" fmla="*/ 3394710 w 5171122"/>
              <a:gd name="connsiteY6612" fmla="*/ 1297165 h 2863886"/>
              <a:gd name="connsiteX6613" fmla="*/ 3393758 w 5171122"/>
              <a:gd name="connsiteY6613" fmla="*/ 1297165 h 2863886"/>
              <a:gd name="connsiteX6614" fmla="*/ 3391853 w 5171122"/>
              <a:gd name="connsiteY6614" fmla="*/ 1297165 h 2863886"/>
              <a:gd name="connsiteX6615" fmla="*/ 3389948 w 5171122"/>
              <a:gd name="connsiteY6615" fmla="*/ 1297165 h 2863886"/>
              <a:gd name="connsiteX6616" fmla="*/ 3388043 w 5171122"/>
              <a:gd name="connsiteY6616" fmla="*/ 1297165 h 2863886"/>
              <a:gd name="connsiteX6617" fmla="*/ 3386138 w 5171122"/>
              <a:gd name="connsiteY6617" fmla="*/ 1297165 h 2863886"/>
              <a:gd name="connsiteX6618" fmla="*/ 3386138 w 5171122"/>
              <a:gd name="connsiteY6618" fmla="*/ 1297165 h 2863886"/>
              <a:gd name="connsiteX6619" fmla="*/ 3287078 w 5171122"/>
              <a:gd name="connsiteY6619" fmla="*/ 1124762 h 2863886"/>
              <a:gd name="connsiteX6620" fmla="*/ 3287078 w 5171122"/>
              <a:gd name="connsiteY6620" fmla="*/ 1124762 h 2863886"/>
              <a:gd name="connsiteX6621" fmla="*/ 3288030 w 5171122"/>
              <a:gd name="connsiteY6621" fmla="*/ 1123810 h 2863886"/>
              <a:gd name="connsiteX6622" fmla="*/ 3288983 w 5171122"/>
              <a:gd name="connsiteY6622" fmla="*/ 1122857 h 2863886"/>
              <a:gd name="connsiteX6623" fmla="*/ 3289935 w 5171122"/>
              <a:gd name="connsiteY6623" fmla="*/ 1121905 h 2863886"/>
              <a:gd name="connsiteX6624" fmla="*/ 3290888 w 5171122"/>
              <a:gd name="connsiteY6624" fmla="*/ 1120952 h 2863886"/>
              <a:gd name="connsiteX6625" fmla="*/ 3291840 w 5171122"/>
              <a:gd name="connsiteY6625" fmla="*/ 1120000 h 2863886"/>
              <a:gd name="connsiteX6626" fmla="*/ 3291840 w 5171122"/>
              <a:gd name="connsiteY6626" fmla="*/ 1119047 h 2863886"/>
              <a:gd name="connsiteX6627" fmla="*/ 3292793 w 5171122"/>
              <a:gd name="connsiteY6627" fmla="*/ 1117142 h 2863886"/>
              <a:gd name="connsiteX6628" fmla="*/ 3293745 w 5171122"/>
              <a:gd name="connsiteY6628" fmla="*/ 1115237 h 2863886"/>
              <a:gd name="connsiteX6629" fmla="*/ 3294698 w 5171122"/>
              <a:gd name="connsiteY6629" fmla="*/ 1113332 h 2863886"/>
              <a:gd name="connsiteX6630" fmla="*/ 3294698 w 5171122"/>
              <a:gd name="connsiteY6630" fmla="*/ 1112380 h 2863886"/>
              <a:gd name="connsiteX6631" fmla="*/ 3294698 w 5171122"/>
              <a:gd name="connsiteY6631" fmla="*/ 1110475 h 2863886"/>
              <a:gd name="connsiteX6632" fmla="*/ 3294698 w 5171122"/>
              <a:gd name="connsiteY6632" fmla="*/ 1108570 h 2863886"/>
              <a:gd name="connsiteX6633" fmla="*/ 3294698 w 5171122"/>
              <a:gd name="connsiteY6633" fmla="*/ 1106665 h 2863886"/>
              <a:gd name="connsiteX6634" fmla="*/ 3294698 w 5171122"/>
              <a:gd name="connsiteY6634" fmla="*/ 1105712 h 2863886"/>
              <a:gd name="connsiteX6635" fmla="*/ 3294698 w 5171122"/>
              <a:gd name="connsiteY6635" fmla="*/ 1104760 h 2863886"/>
              <a:gd name="connsiteX6636" fmla="*/ 3294698 w 5171122"/>
              <a:gd name="connsiteY6636" fmla="*/ 1102855 h 2863886"/>
              <a:gd name="connsiteX6637" fmla="*/ 3294698 w 5171122"/>
              <a:gd name="connsiteY6637" fmla="*/ 1100950 h 2863886"/>
              <a:gd name="connsiteX6638" fmla="*/ 3294698 w 5171122"/>
              <a:gd name="connsiteY6638" fmla="*/ 1099045 h 2863886"/>
              <a:gd name="connsiteX6639" fmla="*/ 3294698 w 5171122"/>
              <a:gd name="connsiteY6639" fmla="*/ 1098092 h 2863886"/>
              <a:gd name="connsiteX6640" fmla="*/ 3293745 w 5171122"/>
              <a:gd name="connsiteY6640" fmla="*/ 1096187 h 2863886"/>
              <a:gd name="connsiteX6641" fmla="*/ 3292793 w 5171122"/>
              <a:gd name="connsiteY6641" fmla="*/ 1094282 h 2863886"/>
              <a:gd name="connsiteX6642" fmla="*/ 3291840 w 5171122"/>
              <a:gd name="connsiteY6642" fmla="*/ 1092377 h 2863886"/>
              <a:gd name="connsiteX6643" fmla="*/ 3291840 w 5171122"/>
              <a:gd name="connsiteY6643" fmla="*/ 1091425 h 2863886"/>
              <a:gd name="connsiteX6644" fmla="*/ 3290888 w 5171122"/>
              <a:gd name="connsiteY6644" fmla="*/ 1090472 h 2863886"/>
              <a:gd name="connsiteX6645" fmla="*/ 3289935 w 5171122"/>
              <a:gd name="connsiteY6645" fmla="*/ 1089520 h 2863886"/>
              <a:gd name="connsiteX6646" fmla="*/ 3288983 w 5171122"/>
              <a:gd name="connsiteY6646" fmla="*/ 1088567 h 2863886"/>
              <a:gd name="connsiteX6647" fmla="*/ 3288030 w 5171122"/>
              <a:gd name="connsiteY6647" fmla="*/ 1087615 h 2863886"/>
              <a:gd name="connsiteX6648" fmla="*/ 3287078 w 5171122"/>
              <a:gd name="connsiteY6648" fmla="*/ 1086662 h 2863886"/>
              <a:gd name="connsiteX6649" fmla="*/ 3287078 w 5171122"/>
              <a:gd name="connsiteY6649" fmla="*/ 1086662 h 2863886"/>
              <a:gd name="connsiteX6650" fmla="*/ 3386138 w 5171122"/>
              <a:gd name="connsiteY6650" fmla="*/ 914260 h 2863886"/>
              <a:gd name="connsiteX6651" fmla="*/ 3386138 w 5171122"/>
              <a:gd name="connsiteY6651" fmla="*/ 914260 h 2863886"/>
              <a:gd name="connsiteX6652" fmla="*/ 3388043 w 5171122"/>
              <a:gd name="connsiteY6652" fmla="*/ 914260 h 2863886"/>
              <a:gd name="connsiteX6653" fmla="*/ 3389948 w 5171122"/>
              <a:gd name="connsiteY6653" fmla="*/ 914260 h 2863886"/>
              <a:gd name="connsiteX6654" fmla="*/ 3391853 w 5171122"/>
              <a:gd name="connsiteY6654" fmla="*/ 914260 h 2863886"/>
              <a:gd name="connsiteX6655" fmla="*/ 3393758 w 5171122"/>
              <a:gd name="connsiteY6655" fmla="*/ 914260 h 2863886"/>
              <a:gd name="connsiteX6656" fmla="*/ 3394710 w 5171122"/>
              <a:gd name="connsiteY6656" fmla="*/ 914260 h 2863886"/>
              <a:gd name="connsiteX6657" fmla="*/ 3395663 w 5171122"/>
              <a:gd name="connsiteY6657" fmla="*/ 914260 h 2863886"/>
              <a:gd name="connsiteX6658" fmla="*/ 3397568 w 5171122"/>
              <a:gd name="connsiteY6658" fmla="*/ 914260 h 2863886"/>
              <a:gd name="connsiteX6659" fmla="*/ 3399473 w 5171122"/>
              <a:gd name="connsiteY6659" fmla="*/ 914260 h 2863886"/>
              <a:gd name="connsiteX6660" fmla="*/ 3401378 w 5171122"/>
              <a:gd name="connsiteY6660" fmla="*/ 914260 h 2863886"/>
              <a:gd name="connsiteX6661" fmla="*/ 3403283 w 5171122"/>
              <a:gd name="connsiteY6661" fmla="*/ 914260 h 2863886"/>
              <a:gd name="connsiteX6662" fmla="*/ 3405188 w 5171122"/>
              <a:gd name="connsiteY6662" fmla="*/ 913307 h 2863886"/>
              <a:gd name="connsiteX6663" fmla="*/ 3407093 w 5171122"/>
              <a:gd name="connsiteY6663" fmla="*/ 912355 h 2863886"/>
              <a:gd name="connsiteX6664" fmla="*/ 3408998 w 5171122"/>
              <a:gd name="connsiteY6664" fmla="*/ 911402 h 2863886"/>
              <a:gd name="connsiteX6665" fmla="*/ 3409950 w 5171122"/>
              <a:gd name="connsiteY6665" fmla="*/ 911402 h 2863886"/>
              <a:gd name="connsiteX6666" fmla="*/ 3410903 w 5171122"/>
              <a:gd name="connsiteY6666" fmla="*/ 910450 h 2863886"/>
              <a:gd name="connsiteX6667" fmla="*/ 3411855 w 5171122"/>
              <a:gd name="connsiteY6667" fmla="*/ 909497 h 2863886"/>
              <a:gd name="connsiteX6668" fmla="*/ 3412808 w 5171122"/>
              <a:gd name="connsiteY6668" fmla="*/ 908545 h 2863886"/>
              <a:gd name="connsiteX6669" fmla="*/ 3413760 w 5171122"/>
              <a:gd name="connsiteY6669" fmla="*/ 907592 h 2863886"/>
              <a:gd name="connsiteX6670" fmla="*/ 3414713 w 5171122"/>
              <a:gd name="connsiteY6670" fmla="*/ 906640 h 2863886"/>
              <a:gd name="connsiteX6671" fmla="*/ 3415665 w 5171122"/>
              <a:gd name="connsiteY6671" fmla="*/ 905687 h 2863886"/>
              <a:gd name="connsiteX6672" fmla="*/ 3416618 w 5171122"/>
              <a:gd name="connsiteY6672" fmla="*/ 904735 h 2863886"/>
              <a:gd name="connsiteX6673" fmla="*/ 3417570 w 5171122"/>
              <a:gd name="connsiteY6673" fmla="*/ 903782 h 2863886"/>
              <a:gd name="connsiteX6674" fmla="*/ 3418523 w 5171122"/>
              <a:gd name="connsiteY6674" fmla="*/ 902830 h 2863886"/>
              <a:gd name="connsiteX6675" fmla="*/ 3418523 w 5171122"/>
              <a:gd name="connsiteY6675" fmla="*/ 901877 h 2863886"/>
              <a:gd name="connsiteX6676" fmla="*/ 3419475 w 5171122"/>
              <a:gd name="connsiteY6676" fmla="*/ 899972 h 2863886"/>
              <a:gd name="connsiteX6677" fmla="*/ 3420428 w 5171122"/>
              <a:gd name="connsiteY6677" fmla="*/ 898067 h 2863886"/>
              <a:gd name="connsiteX6678" fmla="*/ 3421380 w 5171122"/>
              <a:gd name="connsiteY6678" fmla="*/ 896162 h 2863886"/>
              <a:gd name="connsiteX6679" fmla="*/ 3421380 w 5171122"/>
              <a:gd name="connsiteY6679" fmla="*/ 894257 h 2863886"/>
              <a:gd name="connsiteX6680" fmla="*/ 3421380 w 5171122"/>
              <a:gd name="connsiteY6680" fmla="*/ 894257 h 2863886"/>
              <a:gd name="connsiteX6681" fmla="*/ 3620453 w 5171122"/>
              <a:gd name="connsiteY6681" fmla="*/ 894257 h 2863886"/>
              <a:gd name="connsiteX6682" fmla="*/ 3620453 w 5171122"/>
              <a:gd name="connsiteY6682" fmla="*/ 894257 h 2863886"/>
              <a:gd name="connsiteX6683" fmla="*/ 3620453 w 5171122"/>
              <a:gd name="connsiteY6683" fmla="*/ 896162 h 2863886"/>
              <a:gd name="connsiteX6684" fmla="*/ 3621405 w 5171122"/>
              <a:gd name="connsiteY6684" fmla="*/ 898067 h 2863886"/>
              <a:gd name="connsiteX6685" fmla="*/ 3622358 w 5171122"/>
              <a:gd name="connsiteY6685" fmla="*/ 899972 h 2863886"/>
              <a:gd name="connsiteX6686" fmla="*/ 3623310 w 5171122"/>
              <a:gd name="connsiteY6686" fmla="*/ 901877 h 2863886"/>
              <a:gd name="connsiteX6687" fmla="*/ 3623310 w 5171122"/>
              <a:gd name="connsiteY6687" fmla="*/ 902830 h 2863886"/>
              <a:gd name="connsiteX6688" fmla="*/ 3624263 w 5171122"/>
              <a:gd name="connsiteY6688" fmla="*/ 903782 h 2863886"/>
              <a:gd name="connsiteX6689" fmla="*/ 3625215 w 5171122"/>
              <a:gd name="connsiteY6689" fmla="*/ 904735 h 2863886"/>
              <a:gd name="connsiteX6690" fmla="*/ 3626168 w 5171122"/>
              <a:gd name="connsiteY6690" fmla="*/ 905687 h 2863886"/>
              <a:gd name="connsiteX6691" fmla="*/ 3627120 w 5171122"/>
              <a:gd name="connsiteY6691" fmla="*/ 906640 h 2863886"/>
              <a:gd name="connsiteX6692" fmla="*/ 3628073 w 5171122"/>
              <a:gd name="connsiteY6692" fmla="*/ 907592 h 2863886"/>
              <a:gd name="connsiteX6693" fmla="*/ 3629025 w 5171122"/>
              <a:gd name="connsiteY6693" fmla="*/ 908545 h 2863886"/>
              <a:gd name="connsiteX6694" fmla="*/ 3629978 w 5171122"/>
              <a:gd name="connsiteY6694" fmla="*/ 909497 h 2863886"/>
              <a:gd name="connsiteX6695" fmla="*/ 3630930 w 5171122"/>
              <a:gd name="connsiteY6695" fmla="*/ 910450 h 2863886"/>
              <a:gd name="connsiteX6696" fmla="*/ 3631883 w 5171122"/>
              <a:gd name="connsiteY6696" fmla="*/ 911402 h 2863886"/>
              <a:gd name="connsiteX6697" fmla="*/ 3632835 w 5171122"/>
              <a:gd name="connsiteY6697" fmla="*/ 911402 h 2863886"/>
              <a:gd name="connsiteX6698" fmla="*/ 3634740 w 5171122"/>
              <a:gd name="connsiteY6698" fmla="*/ 912355 h 2863886"/>
              <a:gd name="connsiteX6699" fmla="*/ 3636645 w 5171122"/>
              <a:gd name="connsiteY6699" fmla="*/ 913307 h 2863886"/>
              <a:gd name="connsiteX6700" fmla="*/ 3638550 w 5171122"/>
              <a:gd name="connsiteY6700" fmla="*/ 914260 h 2863886"/>
              <a:gd name="connsiteX6701" fmla="*/ 3640455 w 5171122"/>
              <a:gd name="connsiteY6701" fmla="*/ 914260 h 2863886"/>
              <a:gd name="connsiteX6702" fmla="*/ 3642360 w 5171122"/>
              <a:gd name="connsiteY6702" fmla="*/ 914260 h 2863886"/>
              <a:gd name="connsiteX6703" fmla="*/ 3644265 w 5171122"/>
              <a:gd name="connsiteY6703" fmla="*/ 914260 h 2863886"/>
              <a:gd name="connsiteX6704" fmla="*/ 3646170 w 5171122"/>
              <a:gd name="connsiteY6704" fmla="*/ 914260 h 2863886"/>
              <a:gd name="connsiteX6705" fmla="*/ 3647123 w 5171122"/>
              <a:gd name="connsiteY6705" fmla="*/ 914260 h 2863886"/>
              <a:gd name="connsiteX6706" fmla="*/ 3648075 w 5171122"/>
              <a:gd name="connsiteY6706" fmla="*/ 914260 h 2863886"/>
              <a:gd name="connsiteX6707" fmla="*/ 3649980 w 5171122"/>
              <a:gd name="connsiteY6707" fmla="*/ 914260 h 2863886"/>
              <a:gd name="connsiteX6708" fmla="*/ 3651885 w 5171122"/>
              <a:gd name="connsiteY6708" fmla="*/ 914260 h 2863886"/>
              <a:gd name="connsiteX6709" fmla="*/ 3653790 w 5171122"/>
              <a:gd name="connsiteY6709" fmla="*/ 914260 h 2863886"/>
              <a:gd name="connsiteX6710" fmla="*/ 3654743 w 5171122"/>
              <a:gd name="connsiteY6710" fmla="*/ 914260 h 2863886"/>
              <a:gd name="connsiteX6711" fmla="*/ 3654743 w 5171122"/>
              <a:gd name="connsiteY6711" fmla="*/ 914260 h 2863886"/>
              <a:gd name="connsiteX6712" fmla="*/ 3753803 w 5171122"/>
              <a:gd name="connsiteY6712" fmla="*/ 1086662 h 2863886"/>
              <a:gd name="connsiteX6713" fmla="*/ 3753803 w 5171122"/>
              <a:gd name="connsiteY6713" fmla="*/ 1086662 h 2863886"/>
              <a:gd name="connsiteX6714" fmla="*/ 3752850 w 5171122"/>
              <a:gd name="connsiteY6714" fmla="*/ 1087615 h 2863886"/>
              <a:gd name="connsiteX6715" fmla="*/ 3751898 w 5171122"/>
              <a:gd name="connsiteY6715" fmla="*/ 1088567 h 2863886"/>
              <a:gd name="connsiteX6716" fmla="*/ 3750945 w 5171122"/>
              <a:gd name="connsiteY6716" fmla="*/ 1089520 h 2863886"/>
              <a:gd name="connsiteX6717" fmla="*/ 3749993 w 5171122"/>
              <a:gd name="connsiteY6717" fmla="*/ 1090472 h 2863886"/>
              <a:gd name="connsiteX6718" fmla="*/ 3749040 w 5171122"/>
              <a:gd name="connsiteY6718" fmla="*/ 1091425 h 2863886"/>
              <a:gd name="connsiteX6719" fmla="*/ 3749040 w 5171122"/>
              <a:gd name="connsiteY6719" fmla="*/ 1092377 h 2863886"/>
              <a:gd name="connsiteX6720" fmla="*/ 3748088 w 5171122"/>
              <a:gd name="connsiteY6720" fmla="*/ 1094282 h 2863886"/>
              <a:gd name="connsiteX6721" fmla="*/ 3747135 w 5171122"/>
              <a:gd name="connsiteY6721" fmla="*/ 1096187 h 2863886"/>
              <a:gd name="connsiteX6722" fmla="*/ 3746183 w 5171122"/>
              <a:gd name="connsiteY6722" fmla="*/ 1098092 h 2863886"/>
              <a:gd name="connsiteX6723" fmla="*/ 3746183 w 5171122"/>
              <a:gd name="connsiteY6723" fmla="*/ 1099045 h 2863886"/>
              <a:gd name="connsiteX6724" fmla="*/ 3746183 w 5171122"/>
              <a:gd name="connsiteY6724" fmla="*/ 1100950 h 2863886"/>
              <a:gd name="connsiteX6725" fmla="*/ 3746183 w 5171122"/>
              <a:gd name="connsiteY6725" fmla="*/ 1102855 h 2863886"/>
              <a:gd name="connsiteX6726" fmla="*/ 3746183 w 5171122"/>
              <a:gd name="connsiteY6726" fmla="*/ 1104760 h 2863886"/>
              <a:gd name="connsiteX6727" fmla="*/ 3746183 w 5171122"/>
              <a:gd name="connsiteY6727" fmla="*/ 1105712 h 2863886"/>
              <a:gd name="connsiteX6728" fmla="*/ 3746183 w 5171122"/>
              <a:gd name="connsiteY6728" fmla="*/ 1106665 h 2863886"/>
              <a:gd name="connsiteX6729" fmla="*/ 3746183 w 5171122"/>
              <a:gd name="connsiteY6729" fmla="*/ 1108570 h 2863886"/>
              <a:gd name="connsiteX6730" fmla="*/ 3746183 w 5171122"/>
              <a:gd name="connsiteY6730" fmla="*/ 1110475 h 2863886"/>
              <a:gd name="connsiteX6731" fmla="*/ 3746183 w 5171122"/>
              <a:gd name="connsiteY6731" fmla="*/ 1112380 h 2863886"/>
              <a:gd name="connsiteX6732" fmla="*/ 3746183 w 5171122"/>
              <a:gd name="connsiteY6732" fmla="*/ 1113332 h 2863886"/>
              <a:gd name="connsiteX6733" fmla="*/ 3747135 w 5171122"/>
              <a:gd name="connsiteY6733" fmla="*/ 1115237 h 2863886"/>
              <a:gd name="connsiteX6734" fmla="*/ 3748088 w 5171122"/>
              <a:gd name="connsiteY6734" fmla="*/ 1117142 h 2863886"/>
              <a:gd name="connsiteX6735" fmla="*/ 3749040 w 5171122"/>
              <a:gd name="connsiteY6735" fmla="*/ 1119047 h 2863886"/>
              <a:gd name="connsiteX6736" fmla="*/ 3749040 w 5171122"/>
              <a:gd name="connsiteY6736" fmla="*/ 1120000 h 2863886"/>
              <a:gd name="connsiteX6737" fmla="*/ 3749993 w 5171122"/>
              <a:gd name="connsiteY6737" fmla="*/ 1120952 h 2863886"/>
              <a:gd name="connsiteX6738" fmla="*/ 3750945 w 5171122"/>
              <a:gd name="connsiteY6738" fmla="*/ 1121905 h 2863886"/>
              <a:gd name="connsiteX6739" fmla="*/ 3751898 w 5171122"/>
              <a:gd name="connsiteY6739" fmla="*/ 1122857 h 2863886"/>
              <a:gd name="connsiteX6740" fmla="*/ 3752850 w 5171122"/>
              <a:gd name="connsiteY6740" fmla="*/ 1123810 h 2863886"/>
              <a:gd name="connsiteX6741" fmla="*/ 3753803 w 5171122"/>
              <a:gd name="connsiteY6741" fmla="*/ 1124762 h 2863886"/>
              <a:gd name="connsiteX6742" fmla="*/ 3753803 w 5171122"/>
              <a:gd name="connsiteY6742" fmla="*/ 1124762 h 2863886"/>
              <a:gd name="connsiteX6743" fmla="*/ 3654743 w 5171122"/>
              <a:gd name="connsiteY6743" fmla="*/ 1297165 h 2863886"/>
              <a:gd name="connsiteX6744" fmla="*/ 3654743 w 5171122"/>
              <a:gd name="connsiteY6744" fmla="*/ 1297165 h 2863886"/>
              <a:gd name="connsiteX6745" fmla="*/ 3652838 w 5171122"/>
              <a:gd name="connsiteY6745" fmla="*/ 1297165 h 2863886"/>
              <a:gd name="connsiteX6746" fmla="*/ 3650933 w 5171122"/>
              <a:gd name="connsiteY6746" fmla="*/ 1297165 h 2863886"/>
              <a:gd name="connsiteX6747" fmla="*/ 3649028 w 5171122"/>
              <a:gd name="connsiteY6747" fmla="*/ 1297165 h 2863886"/>
              <a:gd name="connsiteX6748" fmla="*/ 3647123 w 5171122"/>
              <a:gd name="connsiteY6748" fmla="*/ 1297165 h 2863886"/>
              <a:gd name="connsiteX6749" fmla="*/ 3646170 w 5171122"/>
              <a:gd name="connsiteY6749" fmla="*/ 1297165 h 2863886"/>
              <a:gd name="connsiteX6750" fmla="*/ 3645218 w 5171122"/>
              <a:gd name="connsiteY6750" fmla="*/ 1297165 h 2863886"/>
              <a:gd name="connsiteX6751" fmla="*/ 3643313 w 5171122"/>
              <a:gd name="connsiteY6751" fmla="*/ 1297165 h 2863886"/>
              <a:gd name="connsiteX6752" fmla="*/ 3641408 w 5171122"/>
              <a:gd name="connsiteY6752" fmla="*/ 1297165 h 2863886"/>
              <a:gd name="connsiteX6753" fmla="*/ 3639503 w 5171122"/>
              <a:gd name="connsiteY6753" fmla="*/ 1297165 h 2863886"/>
              <a:gd name="connsiteX6754" fmla="*/ 3637598 w 5171122"/>
              <a:gd name="connsiteY6754" fmla="*/ 1297165 h 2863886"/>
              <a:gd name="connsiteX6755" fmla="*/ 3635693 w 5171122"/>
              <a:gd name="connsiteY6755" fmla="*/ 1298117 h 2863886"/>
              <a:gd name="connsiteX6756" fmla="*/ 3633788 w 5171122"/>
              <a:gd name="connsiteY6756" fmla="*/ 1299070 h 2863886"/>
              <a:gd name="connsiteX6757" fmla="*/ 3631883 w 5171122"/>
              <a:gd name="connsiteY6757" fmla="*/ 1300022 h 2863886"/>
              <a:gd name="connsiteX6758" fmla="*/ 3630930 w 5171122"/>
              <a:gd name="connsiteY6758" fmla="*/ 1300022 h 2863886"/>
              <a:gd name="connsiteX6759" fmla="*/ 3629978 w 5171122"/>
              <a:gd name="connsiteY6759" fmla="*/ 1300975 h 2863886"/>
              <a:gd name="connsiteX6760" fmla="*/ 3629025 w 5171122"/>
              <a:gd name="connsiteY6760" fmla="*/ 1301927 h 2863886"/>
              <a:gd name="connsiteX6761" fmla="*/ 3628073 w 5171122"/>
              <a:gd name="connsiteY6761" fmla="*/ 1302880 h 2863886"/>
              <a:gd name="connsiteX6762" fmla="*/ 3627120 w 5171122"/>
              <a:gd name="connsiteY6762" fmla="*/ 1303832 h 2863886"/>
              <a:gd name="connsiteX6763" fmla="*/ 3626168 w 5171122"/>
              <a:gd name="connsiteY6763" fmla="*/ 1304785 h 2863886"/>
              <a:gd name="connsiteX6764" fmla="*/ 3625215 w 5171122"/>
              <a:gd name="connsiteY6764" fmla="*/ 1305737 h 2863886"/>
              <a:gd name="connsiteX6765" fmla="*/ 3624263 w 5171122"/>
              <a:gd name="connsiteY6765" fmla="*/ 1307642 h 2863886"/>
              <a:gd name="connsiteX6766" fmla="*/ 3623310 w 5171122"/>
              <a:gd name="connsiteY6766" fmla="*/ 1308595 h 2863886"/>
              <a:gd name="connsiteX6767" fmla="*/ 3622358 w 5171122"/>
              <a:gd name="connsiteY6767" fmla="*/ 1309547 h 2863886"/>
              <a:gd name="connsiteX6768" fmla="*/ 3622358 w 5171122"/>
              <a:gd name="connsiteY6768" fmla="*/ 1310500 h 2863886"/>
              <a:gd name="connsiteX6769" fmla="*/ 3621405 w 5171122"/>
              <a:gd name="connsiteY6769" fmla="*/ 1312405 h 2863886"/>
              <a:gd name="connsiteX6770" fmla="*/ 3620453 w 5171122"/>
              <a:gd name="connsiteY6770" fmla="*/ 1314310 h 2863886"/>
              <a:gd name="connsiteX6771" fmla="*/ 3619500 w 5171122"/>
              <a:gd name="connsiteY6771" fmla="*/ 1316215 h 2863886"/>
              <a:gd name="connsiteX6772" fmla="*/ 3619500 w 5171122"/>
              <a:gd name="connsiteY6772" fmla="*/ 1318120 h 2863886"/>
              <a:gd name="connsiteX6773" fmla="*/ 3619500 w 5171122"/>
              <a:gd name="connsiteY6773" fmla="*/ 1318120 h 2863886"/>
              <a:gd name="connsiteX6774" fmla="*/ 3421380 w 5171122"/>
              <a:gd name="connsiteY6774" fmla="*/ 1318120 h 2863886"/>
              <a:gd name="connsiteX6775" fmla="*/ 4028123 w 5171122"/>
              <a:gd name="connsiteY6775" fmla="*/ 1081900 h 2863886"/>
              <a:gd name="connsiteX6776" fmla="*/ 4028123 w 5171122"/>
              <a:gd name="connsiteY6776" fmla="*/ 1081900 h 2863886"/>
              <a:gd name="connsiteX6777" fmla="*/ 4026218 w 5171122"/>
              <a:gd name="connsiteY6777" fmla="*/ 1081900 h 2863886"/>
              <a:gd name="connsiteX6778" fmla="*/ 4024313 w 5171122"/>
              <a:gd name="connsiteY6778" fmla="*/ 1081900 h 2863886"/>
              <a:gd name="connsiteX6779" fmla="*/ 4022408 w 5171122"/>
              <a:gd name="connsiteY6779" fmla="*/ 1081900 h 2863886"/>
              <a:gd name="connsiteX6780" fmla="*/ 4020503 w 5171122"/>
              <a:gd name="connsiteY6780" fmla="*/ 1081900 h 2863886"/>
              <a:gd name="connsiteX6781" fmla="*/ 4019550 w 5171122"/>
              <a:gd name="connsiteY6781" fmla="*/ 1081900 h 2863886"/>
              <a:gd name="connsiteX6782" fmla="*/ 4018598 w 5171122"/>
              <a:gd name="connsiteY6782" fmla="*/ 1081900 h 2863886"/>
              <a:gd name="connsiteX6783" fmla="*/ 4016693 w 5171122"/>
              <a:gd name="connsiteY6783" fmla="*/ 1081900 h 2863886"/>
              <a:gd name="connsiteX6784" fmla="*/ 4014788 w 5171122"/>
              <a:gd name="connsiteY6784" fmla="*/ 1081900 h 2863886"/>
              <a:gd name="connsiteX6785" fmla="*/ 4012883 w 5171122"/>
              <a:gd name="connsiteY6785" fmla="*/ 1081900 h 2863886"/>
              <a:gd name="connsiteX6786" fmla="*/ 4010978 w 5171122"/>
              <a:gd name="connsiteY6786" fmla="*/ 1081900 h 2863886"/>
              <a:gd name="connsiteX6787" fmla="*/ 4009073 w 5171122"/>
              <a:gd name="connsiteY6787" fmla="*/ 1082852 h 2863886"/>
              <a:gd name="connsiteX6788" fmla="*/ 4007168 w 5171122"/>
              <a:gd name="connsiteY6788" fmla="*/ 1083805 h 2863886"/>
              <a:gd name="connsiteX6789" fmla="*/ 4005263 w 5171122"/>
              <a:gd name="connsiteY6789" fmla="*/ 1084757 h 2863886"/>
              <a:gd name="connsiteX6790" fmla="*/ 4004310 w 5171122"/>
              <a:gd name="connsiteY6790" fmla="*/ 1084757 h 2863886"/>
              <a:gd name="connsiteX6791" fmla="*/ 4003358 w 5171122"/>
              <a:gd name="connsiteY6791" fmla="*/ 1085710 h 2863886"/>
              <a:gd name="connsiteX6792" fmla="*/ 4002405 w 5171122"/>
              <a:gd name="connsiteY6792" fmla="*/ 1086662 h 2863886"/>
              <a:gd name="connsiteX6793" fmla="*/ 4001453 w 5171122"/>
              <a:gd name="connsiteY6793" fmla="*/ 1087615 h 2863886"/>
              <a:gd name="connsiteX6794" fmla="*/ 4000500 w 5171122"/>
              <a:gd name="connsiteY6794" fmla="*/ 1088567 h 2863886"/>
              <a:gd name="connsiteX6795" fmla="*/ 3999548 w 5171122"/>
              <a:gd name="connsiteY6795" fmla="*/ 1089520 h 2863886"/>
              <a:gd name="connsiteX6796" fmla="*/ 3998595 w 5171122"/>
              <a:gd name="connsiteY6796" fmla="*/ 1090472 h 2863886"/>
              <a:gd name="connsiteX6797" fmla="*/ 3997643 w 5171122"/>
              <a:gd name="connsiteY6797" fmla="*/ 1091425 h 2863886"/>
              <a:gd name="connsiteX6798" fmla="*/ 3996690 w 5171122"/>
              <a:gd name="connsiteY6798" fmla="*/ 1092377 h 2863886"/>
              <a:gd name="connsiteX6799" fmla="*/ 3995738 w 5171122"/>
              <a:gd name="connsiteY6799" fmla="*/ 1093330 h 2863886"/>
              <a:gd name="connsiteX6800" fmla="*/ 3995738 w 5171122"/>
              <a:gd name="connsiteY6800" fmla="*/ 1094282 h 2863886"/>
              <a:gd name="connsiteX6801" fmla="*/ 3994785 w 5171122"/>
              <a:gd name="connsiteY6801" fmla="*/ 1096187 h 2863886"/>
              <a:gd name="connsiteX6802" fmla="*/ 3993833 w 5171122"/>
              <a:gd name="connsiteY6802" fmla="*/ 1098092 h 2863886"/>
              <a:gd name="connsiteX6803" fmla="*/ 3992880 w 5171122"/>
              <a:gd name="connsiteY6803" fmla="*/ 1099997 h 2863886"/>
              <a:gd name="connsiteX6804" fmla="*/ 3992880 w 5171122"/>
              <a:gd name="connsiteY6804" fmla="*/ 1101902 h 2863886"/>
              <a:gd name="connsiteX6805" fmla="*/ 3992880 w 5171122"/>
              <a:gd name="connsiteY6805" fmla="*/ 1101902 h 2863886"/>
              <a:gd name="connsiteX6806" fmla="*/ 3793808 w 5171122"/>
              <a:gd name="connsiteY6806" fmla="*/ 1101902 h 2863886"/>
              <a:gd name="connsiteX6807" fmla="*/ 3793808 w 5171122"/>
              <a:gd name="connsiteY6807" fmla="*/ 1101902 h 2863886"/>
              <a:gd name="connsiteX6808" fmla="*/ 3793808 w 5171122"/>
              <a:gd name="connsiteY6808" fmla="*/ 1099997 h 2863886"/>
              <a:gd name="connsiteX6809" fmla="*/ 3792855 w 5171122"/>
              <a:gd name="connsiteY6809" fmla="*/ 1098092 h 2863886"/>
              <a:gd name="connsiteX6810" fmla="*/ 3791903 w 5171122"/>
              <a:gd name="connsiteY6810" fmla="*/ 1096187 h 2863886"/>
              <a:gd name="connsiteX6811" fmla="*/ 3790950 w 5171122"/>
              <a:gd name="connsiteY6811" fmla="*/ 1094282 h 2863886"/>
              <a:gd name="connsiteX6812" fmla="*/ 3790950 w 5171122"/>
              <a:gd name="connsiteY6812" fmla="*/ 1093330 h 2863886"/>
              <a:gd name="connsiteX6813" fmla="*/ 3789998 w 5171122"/>
              <a:gd name="connsiteY6813" fmla="*/ 1092377 h 2863886"/>
              <a:gd name="connsiteX6814" fmla="*/ 3789045 w 5171122"/>
              <a:gd name="connsiteY6814" fmla="*/ 1091425 h 2863886"/>
              <a:gd name="connsiteX6815" fmla="*/ 3788093 w 5171122"/>
              <a:gd name="connsiteY6815" fmla="*/ 1090472 h 2863886"/>
              <a:gd name="connsiteX6816" fmla="*/ 3787140 w 5171122"/>
              <a:gd name="connsiteY6816" fmla="*/ 1089520 h 2863886"/>
              <a:gd name="connsiteX6817" fmla="*/ 3786188 w 5171122"/>
              <a:gd name="connsiteY6817" fmla="*/ 1088567 h 2863886"/>
              <a:gd name="connsiteX6818" fmla="*/ 3785235 w 5171122"/>
              <a:gd name="connsiteY6818" fmla="*/ 1087615 h 2863886"/>
              <a:gd name="connsiteX6819" fmla="*/ 3784283 w 5171122"/>
              <a:gd name="connsiteY6819" fmla="*/ 1086662 h 2863886"/>
              <a:gd name="connsiteX6820" fmla="*/ 3783330 w 5171122"/>
              <a:gd name="connsiteY6820" fmla="*/ 1085710 h 2863886"/>
              <a:gd name="connsiteX6821" fmla="*/ 3782378 w 5171122"/>
              <a:gd name="connsiteY6821" fmla="*/ 1084757 h 2863886"/>
              <a:gd name="connsiteX6822" fmla="*/ 3781425 w 5171122"/>
              <a:gd name="connsiteY6822" fmla="*/ 1084757 h 2863886"/>
              <a:gd name="connsiteX6823" fmla="*/ 3779520 w 5171122"/>
              <a:gd name="connsiteY6823" fmla="*/ 1083805 h 2863886"/>
              <a:gd name="connsiteX6824" fmla="*/ 3777615 w 5171122"/>
              <a:gd name="connsiteY6824" fmla="*/ 1082852 h 2863886"/>
              <a:gd name="connsiteX6825" fmla="*/ 3775710 w 5171122"/>
              <a:gd name="connsiteY6825" fmla="*/ 1081900 h 2863886"/>
              <a:gd name="connsiteX6826" fmla="*/ 3773805 w 5171122"/>
              <a:gd name="connsiteY6826" fmla="*/ 1081900 h 2863886"/>
              <a:gd name="connsiteX6827" fmla="*/ 3771900 w 5171122"/>
              <a:gd name="connsiteY6827" fmla="*/ 1081900 h 2863886"/>
              <a:gd name="connsiteX6828" fmla="*/ 3769995 w 5171122"/>
              <a:gd name="connsiteY6828" fmla="*/ 1081900 h 2863886"/>
              <a:gd name="connsiteX6829" fmla="*/ 3768090 w 5171122"/>
              <a:gd name="connsiteY6829" fmla="*/ 1081900 h 2863886"/>
              <a:gd name="connsiteX6830" fmla="*/ 3767138 w 5171122"/>
              <a:gd name="connsiteY6830" fmla="*/ 1081900 h 2863886"/>
              <a:gd name="connsiteX6831" fmla="*/ 3766185 w 5171122"/>
              <a:gd name="connsiteY6831" fmla="*/ 1081900 h 2863886"/>
              <a:gd name="connsiteX6832" fmla="*/ 3764280 w 5171122"/>
              <a:gd name="connsiteY6832" fmla="*/ 1081900 h 2863886"/>
              <a:gd name="connsiteX6833" fmla="*/ 3762375 w 5171122"/>
              <a:gd name="connsiteY6833" fmla="*/ 1081900 h 2863886"/>
              <a:gd name="connsiteX6834" fmla="*/ 3760470 w 5171122"/>
              <a:gd name="connsiteY6834" fmla="*/ 1081900 h 2863886"/>
              <a:gd name="connsiteX6835" fmla="*/ 3758565 w 5171122"/>
              <a:gd name="connsiteY6835" fmla="*/ 1081900 h 2863886"/>
              <a:gd name="connsiteX6836" fmla="*/ 3758565 w 5171122"/>
              <a:gd name="connsiteY6836" fmla="*/ 1081900 h 2863886"/>
              <a:gd name="connsiteX6837" fmla="*/ 3659505 w 5171122"/>
              <a:gd name="connsiteY6837" fmla="*/ 909497 h 2863886"/>
              <a:gd name="connsiteX6838" fmla="*/ 3659505 w 5171122"/>
              <a:gd name="connsiteY6838" fmla="*/ 909497 h 2863886"/>
              <a:gd name="connsiteX6839" fmla="*/ 3660458 w 5171122"/>
              <a:gd name="connsiteY6839" fmla="*/ 908545 h 2863886"/>
              <a:gd name="connsiteX6840" fmla="*/ 3661410 w 5171122"/>
              <a:gd name="connsiteY6840" fmla="*/ 907592 h 2863886"/>
              <a:gd name="connsiteX6841" fmla="*/ 3662363 w 5171122"/>
              <a:gd name="connsiteY6841" fmla="*/ 906640 h 2863886"/>
              <a:gd name="connsiteX6842" fmla="*/ 3663315 w 5171122"/>
              <a:gd name="connsiteY6842" fmla="*/ 905687 h 2863886"/>
              <a:gd name="connsiteX6843" fmla="*/ 3664268 w 5171122"/>
              <a:gd name="connsiteY6843" fmla="*/ 904735 h 2863886"/>
              <a:gd name="connsiteX6844" fmla="*/ 3664268 w 5171122"/>
              <a:gd name="connsiteY6844" fmla="*/ 903782 h 2863886"/>
              <a:gd name="connsiteX6845" fmla="*/ 3665220 w 5171122"/>
              <a:gd name="connsiteY6845" fmla="*/ 901877 h 2863886"/>
              <a:gd name="connsiteX6846" fmla="*/ 3666173 w 5171122"/>
              <a:gd name="connsiteY6846" fmla="*/ 899972 h 2863886"/>
              <a:gd name="connsiteX6847" fmla="*/ 3667125 w 5171122"/>
              <a:gd name="connsiteY6847" fmla="*/ 898067 h 2863886"/>
              <a:gd name="connsiteX6848" fmla="*/ 3667125 w 5171122"/>
              <a:gd name="connsiteY6848" fmla="*/ 897115 h 2863886"/>
              <a:gd name="connsiteX6849" fmla="*/ 3667125 w 5171122"/>
              <a:gd name="connsiteY6849" fmla="*/ 895210 h 2863886"/>
              <a:gd name="connsiteX6850" fmla="*/ 3667125 w 5171122"/>
              <a:gd name="connsiteY6850" fmla="*/ 893305 h 2863886"/>
              <a:gd name="connsiteX6851" fmla="*/ 3667125 w 5171122"/>
              <a:gd name="connsiteY6851" fmla="*/ 891400 h 2863886"/>
              <a:gd name="connsiteX6852" fmla="*/ 3667125 w 5171122"/>
              <a:gd name="connsiteY6852" fmla="*/ 890447 h 2863886"/>
              <a:gd name="connsiteX6853" fmla="*/ 3667125 w 5171122"/>
              <a:gd name="connsiteY6853" fmla="*/ 889495 h 2863886"/>
              <a:gd name="connsiteX6854" fmla="*/ 3667125 w 5171122"/>
              <a:gd name="connsiteY6854" fmla="*/ 887590 h 2863886"/>
              <a:gd name="connsiteX6855" fmla="*/ 3667125 w 5171122"/>
              <a:gd name="connsiteY6855" fmla="*/ 885685 h 2863886"/>
              <a:gd name="connsiteX6856" fmla="*/ 3667125 w 5171122"/>
              <a:gd name="connsiteY6856" fmla="*/ 883780 h 2863886"/>
              <a:gd name="connsiteX6857" fmla="*/ 3667125 w 5171122"/>
              <a:gd name="connsiteY6857" fmla="*/ 882827 h 2863886"/>
              <a:gd name="connsiteX6858" fmla="*/ 3666173 w 5171122"/>
              <a:gd name="connsiteY6858" fmla="*/ 880922 h 2863886"/>
              <a:gd name="connsiteX6859" fmla="*/ 3665220 w 5171122"/>
              <a:gd name="connsiteY6859" fmla="*/ 879017 h 2863886"/>
              <a:gd name="connsiteX6860" fmla="*/ 3664268 w 5171122"/>
              <a:gd name="connsiteY6860" fmla="*/ 877112 h 2863886"/>
              <a:gd name="connsiteX6861" fmla="*/ 3664268 w 5171122"/>
              <a:gd name="connsiteY6861" fmla="*/ 876160 h 2863886"/>
              <a:gd name="connsiteX6862" fmla="*/ 3663315 w 5171122"/>
              <a:gd name="connsiteY6862" fmla="*/ 875207 h 2863886"/>
              <a:gd name="connsiteX6863" fmla="*/ 3662363 w 5171122"/>
              <a:gd name="connsiteY6863" fmla="*/ 874255 h 2863886"/>
              <a:gd name="connsiteX6864" fmla="*/ 3661410 w 5171122"/>
              <a:gd name="connsiteY6864" fmla="*/ 873302 h 2863886"/>
              <a:gd name="connsiteX6865" fmla="*/ 3660458 w 5171122"/>
              <a:gd name="connsiteY6865" fmla="*/ 872350 h 2863886"/>
              <a:gd name="connsiteX6866" fmla="*/ 3659505 w 5171122"/>
              <a:gd name="connsiteY6866" fmla="*/ 871397 h 2863886"/>
              <a:gd name="connsiteX6867" fmla="*/ 3659505 w 5171122"/>
              <a:gd name="connsiteY6867" fmla="*/ 871397 h 2863886"/>
              <a:gd name="connsiteX6868" fmla="*/ 3758565 w 5171122"/>
              <a:gd name="connsiteY6868" fmla="*/ 698995 h 2863886"/>
              <a:gd name="connsiteX6869" fmla="*/ 3758565 w 5171122"/>
              <a:gd name="connsiteY6869" fmla="*/ 698995 h 2863886"/>
              <a:gd name="connsiteX6870" fmla="*/ 3760470 w 5171122"/>
              <a:gd name="connsiteY6870" fmla="*/ 698995 h 2863886"/>
              <a:gd name="connsiteX6871" fmla="*/ 3762375 w 5171122"/>
              <a:gd name="connsiteY6871" fmla="*/ 698995 h 2863886"/>
              <a:gd name="connsiteX6872" fmla="*/ 3764280 w 5171122"/>
              <a:gd name="connsiteY6872" fmla="*/ 698995 h 2863886"/>
              <a:gd name="connsiteX6873" fmla="*/ 3766185 w 5171122"/>
              <a:gd name="connsiteY6873" fmla="*/ 698995 h 2863886"/>
              <a:gd name="connsiteX6874" fmla="*/ 3767138 w 5171122"/>
              <a:gd name="connsiteY6874" fmla="*/ 698995 h 2863886"/>
              <a:gd name="connsiteX6875" fmla="*/ 3768090 w 5171122"/>
              <a:gd name="connsiteY6875" fmla="*/ 698995 h 2863886"/>
              <a:gd name="connsiteX6876" fmla="*/ 3769995 w 5171122"/>
              <a:gd name="connsiteY6876" fmla="*/ 698995 h 2863886"/>
              <a:gd name="connsiteX6877" fmla="*/ 3771900 w 5171122"/>
              <a:gd name="connsiteY6877" fmla="*/ 698995 h 2863886"/>
              <a:gd name="connsiteX6878" fmla="*/ 3773805 w 5171122"/>
              <a:gd name="connsiteY6878" fmla="*/ 698995 h 2863886"/>
              <a:gd name="connsiteX6879" fmla="*/ 3774758 w 5171122"/>
              <a:gd name="connsiteY6879" fmla="*/ 698995 h 2863886"/>
              <a:gd name="connsiteX6880" fmla="*/ 3776663 w 5171122"/>
              <a:gd name="connsiteY6880" fmla="*/ 698042 h 2863886"/>
              <a:gd name="connsiteX6881" fmla="*/ 3778568 w 5171122"/>
              <a:gd name="connsiteY6881" fmla="*/ 697090 h 2863886"/>
              <a:gd name="connsiteX6882" fmla="*/ 3780473 w 5171122"/>
              <a:gd name="connsiteY6882" fmla="*/ 696137 h 2863886"/>
              <a:gd name="connsiteX6883" fmla="*/ 3781425 w 5171122"/>
              <a:gd name="connsiteY6883" fmla="*/ 696137 h 2863886"/>
              <a:gd name="connsiteX6884" fmla="*/ 3782378 w 5171122"/>
              <a:gd name="connsiteY6884" fmla="*/ 695185 h 2863886"/>
              <a:gd name="connsiteX6885" fmla="*/ 3783330 w 5171122"/>
              <a:gd name="connsiteY6885" fmla="*/ 694232 h 2863886"/>
              <a:gd name="connsiteX6886" fmla="*/ 3784283 w 5171122"/>
              <a:gd name="connsiteY6886" fmla="*/ 693280 h 2863886"/>
              <a:gd name="connsiteX6887" fmla="*/ 3785235 w 5171122"/>
              <a:gd name="connsiteY6887" fmla="*/ 692327 h 2863886"/>
              <a:gd name="connsiteX6888" fmla="*/ 3786188 w 5171122"/>
              <a:gd name="connsiteY6888" fmla="*/ 691375 h 2863886"/>
              <a:gd name="connsiteX6889" fmla="*/ 3787140 w 5171122"/>
              <a:gd name="connsiteY6889" fmla="*/ 690422 h 2863886"/>
              <a:gd name="connsiteX6890" fmla="*/ 3788093 w 5171122"/>
              <a:gd name="connsiteY6890" fmla="*/ 689470 h 2863886"/>
              <a:gd name="connsiteX6891" fmla="*/ 3789045 w 5171122"/>
              <a:gd name="connsiteY6891" fmla="*/ 688517 h 2863886"/>
              <a:gd name="connsiteX6892" fmla="*/ 3789998 w 5171122"/>
              <a:gd name="connsiteY6892" fmla="*/ 687565 h 2863886"/>
              <a:gd name="connsiteX6893" fmla="*/ 3789998 w 5171122"/>
              <a:gd name="connsiteY6893" fmla="*/ 686612 h 2863886"/>
              <a:gd name="connsiteX6894" fmla="*/ 3790950 w 5171122"/>
              <a:gd name="connsiteY6894" fmla="*/ 684707 h 2863886"/>
              <a:gd name="connsiteX6895" fmla="*/ 3791903 w 5171122"/>
              <a:gd name="connsiteY6895" fmla="*/ 682802 h 2863886"/>
              <a:gd name="connsiteX6896" fmla="*/ 3792855 w 5171122"/>
              <a:gd name="connsiteY6896" fmla="*/ 680897 h 2863886"/>
              <a:gd name="connsiteX6897" fmla="*/ 3792855 w 5171122"/>
              <a:gd name="connsiteY6897" fmla="*/ 678992 h 2863886"/>
              <a:gd name="connsiteX6898" fmla="*/ 3792855 w 5171122"/>
              <a:gd name="connsiteY6898" fmla="*/ 678992 h 2863886"/>
              <a:gd name="connsiteX6899" fmla="*/ 3991928 w 5171122"/>
              <a:gd name="connsiteY6899" fmla="*/ 678992 h 2863886"/>
              <a:gd name="connsiteX6900" fmla="*/ 3991928 w 5171122"/>
              <a:gd name="connsiteY6900" fmla="*/ 678992 h 2863886"/>
              <a:gd name="connsiteX6901" fmla="*/ 3991928 w 5171122"/>
              <a:gd name="connsiteY6901" fmla="*/ 680897 h 2863886"/>
              <a:gd name="connsiteX6902" fmla="*/ 3992880 w 5171122"/>
              <a:gd name="connsiteY6902" fmla="*/ 682802 h 2863886"/>
              <a:gd name="connsiteX6903" fmla="*/ 3993833 w 5171122"/>
              <a:gd name="connsiteY6903" fmla="*/ 684707 h 2863886"/>
              <a:gd name="connsiteX6904" fmla="*/ 3994785 w 5171122"/>
              <a:gd name="connsiteY6904" fmla="*/ 686612 h 2863886"/>
              <a:gd name="connsiteX6905" fmla="*/ 3994785 w 5171122"/>
              <a:gd name="connsiteY6905" fmla="*/ 687565 h 2863886"/>
              <a:gd name="connsiteX6906" fmla="*/ 3995738 w 5171122"/>
              <a:gd name="connsiteY6906" fmla="*/ 688517 h 2863886"/>
              <a:gd name="connsiteX6907" fmla="*/ 3996690 w 5171122"/>
              <a:gd name="connsiteY6907" fmla="*/ 689470 h 2863886"/>
              <a:gd name="connsiteX6908" fmla="*/ 3997643 w 5171122"/>
              <a:gd name="connsiteY6908" fmla="*/ 691375 h 2863886"/>
              <a:gd name="connsiteX6909" fmla="*/ 3998595 w 5171122"/>
              <a:gd name="connsiteY6909" fmla="*/ 692327 h 2863886"/>
              <a:gd name="connsiteX6910" fmla="*/ 3999548 w 5171122"/>
              <a:gd name="connsiteY6910" fmla="*/ 693280 h 2863886"/>
              <a:gd name="connsiteX6911" fmla="*/ 4000500 w 5171122"/>
              <a:gd name="connsiteY6911" fmla="*/ 694232 h 2863886"/>
              <a:gd name="connsiteX6912" fmla="*/ 4001453 w 5171122"/>
              <a:gd name="connsiteY6912" fmla="*/ 695185 h 2863886"/>
              <a:gd name="connsiteX6913" fmla="*/ 4002405 w 5171122"/>
              <a:gd name="connsiteY6913" fmla="*/ 696137 h 2863886"/>
              <a:gd name="connsiteX6914" fmla="*/ 4003358 w 5171122"/>
              <a:gd name="connsiteY6914" fmla="*/ 697090 h 2863886"/>
              <a:gd name="connsiteX6915" fmla="*/ 4004310 w 5171122"/>
              <a:gd name="connsiteY6915" fmla="*/ 697090 h 2863886"/>
              <a:gd name="connsiteX6916" fmla="*/ 4006215 w 5171122"/>
              <a:gd name="connsiteY6916" fmla="*/ 698042 h 2863886"/>
              <a:gd name="connsiteX6917" fmla="*/ 4008120 w 5171122"/>
              <a:gd name="connsiteY6917" fmla="*/ 698995 h 2863886"/>
              <a:gd name="connsiteX6918" fmla="*/ 4010025 w 5171122"/>
              <a:gd name="connsiteY6918" fmla="*/ 699947 h 2863886"/>
              <a:gd name="connsiteX6919" fmla="*/ 4010978 w 5171122"/>
              <a:gd name="connsiteY6919" fmla="*/ 699947 h 2863886"/>
              <a:gd name="connsiteX6920" fmla="*/ 4012883 w 5171122"/>
              <a:gd name="connsiteY6920" fmla="*/ 699947 h 2863886"/>
              <a:gd name="connsiteX6921" fmla="*/ 4014788 w 5171122"/>
              <a:gd name="connsiteY6921" fmla="*/ 699947 h 2863886"/>
              <a:gd name="connsiteX6922" fmla="*/ 4016693 w 5171122"/>
              <a:gd name="connsiteY6922" fmla="*/ 699947 h 2863886"/>
              <a:gd name="connsiteX6923" fmla="*/ 4017645 w 5171122"/>
              <a:gd name="connsiteY6923" fmla="*/ 699947 h 2863886"/>
              <a:gd name="connsiteX6924" fmla="*/ 4018598 w 5171122"/>
              <a:gd name="connsiteY6924" fmla="*/ 699947 h 2863886"/>
              <a:gd name="connsiteX6925" fmla="*/ 4020503 w 5171122"/>
              <a:gd name="connsiteY6925" fmla="*/ 699947 h 2863886"/>
              <a:gd name="connsiteX6926" fmla="*/ 4022408 w 5171122"/>
              <a:gd name="connsiteY6926" fmla="*/ 699947 h 2863886"/>
              <a:gd name="connsiteX6927" fmla="*/ 4024313 w 5171122"/>
              <a:gd name="connsiteY6927" fmla="*/ 699947 h 2863886"/>
              <a:gd name="connsiteX6928" fmla="*/ 4025265 w 5171122"/>
              <a:gd name="connsiteY6928" fmla="*/ 699947 h 2863886"/>
              <a:gd name="connsiteX6929" fmla="*/ 4025265 w 5171122"/>
              <a:gd name="connsiteY6929" fmla="*/ 699947 h 2863886"/>
              <a:gd name="connsiteX6930" fmla="*/ 4124325 w 5171122"/>
              <a:gd name="connsiteY6930" fmla="*/ 872350 h 2863886"/>
              <a:gd name="connsiteX6931" fmla="*/ 4124325 w 5171122"/>
              <a:gd name="connsiteY6931" fmla="*/ 872350 h 2863886"/>
              <a:gd name="connsiteX6932" fmla="*/ 4123373 w 5171122"/>
              <a:gd name="connsiteY6932" fmla="*/ 873302 h 2863886"/>
              <a:gd name="connsiteX6933" fmla="*/ 4122420 w 5171122"/>
              <a:gd name="connsiteY6933" fmla="*/ 874255 h 2863886"/>
              <a:gd name="connsiteX6934" fmla="*/ 4121468 w 5171122"/>
              <a:gd name="connsiteY6934" fmla="*/ 875207 h 2863886"/>
              <a:gd name="connsiteX6935" fmla="*/ 4120515 w 5171122"/>
              <a:gd name="connsiteY6935" fmla="*/ 876160 h 2863886"/>
              <a:gd name="connsiteX6936" fmla="*/ 4119563 w 5171122"/>
              <a:gd name="connsiteY6936" fmla="*/ 877112 h 2863886"/>
              <a:gd name="connsiteX6937" fmla="*/ 4119563 w 5171122"/>
              <a:gd name="connsiteY6937" fmla="*/ 878065 h 2863886"/>
              <a:gd name="connsiteX6938" fmla="*/ 4118610 w 5171122"/>
              <a:gd name="connsiteY6938" fmla="*/ 879970 h 2863886"/>
              <a:gd name="connsiteX6939" fmla="*/ 4117658 w 5171122"/>
              <a:gd name="connsiteY6939" fmla="*/ 881875 h 2863886"/>
              <a:gd name="connsiteX6940" fmla="*/ 4116705 w 5171122"/>
              <a:gd name="connsiteY6940" fmla="*/ 883780 h 2863886"/>
              <a:gd name="connsiteX6941" fmla="*/ 4116705 w 5171122"/>
              <a:gd name="connsiteY6941" fmla="*/ 884732 h 2863886"/>
              <a:gd name="connsiteX6942" fmla="*/ 4116705 w 5171122"/>
              <a:gd name="connsiteY6942" fmla="*/ 886637 h 2863886"/>
              <a:gd name="connsiteX6943" fmla="*/ 4116705 w 5171122"/>
              <a:gd name="connsiteY6943" fmla="*/ 888542 h 2863886"/>
              <a:gd name="connsiteX6944" fmla="*/ 4116705 w 5171122"/>
              <a:gd name="connsiteY6944" fmla="*/ 890447 h 2863886"/>
              <a:gd name="connsiteX6945" fmla="*/ 4116705 w 5171122"/>
              <a:gd name="connsiteY6945" fmla="*/ 891400 h 2863886"/>
              <a:gd name="connsiteX6946" fmla="*/ 4116705 w 5171122"/>
              <a:gd name="connsiteY6946" fmla="*/ 892352 h 2863886"/>
              <a:gd name="connsiteX6947" fmla="*/ 4116705 w 5171122"/>
              <a:gd name="connsiteY6947" fmla="*/ 894257 h 2863886"/>
              <a:gd name="connsiteX6948" fmla="*/ 4116705 w 5171122"/>
              <a:gd name="connsiteY6948" fmla="*/ 896162 h 2863886"/>
              <a:gd name="connsiteX6949" fmla="*/ 4116705 w 5171122"/>
              <a:gd name="connsiteY6949" fmla="*/ 898067 h 2863886"/>
              <a:gd name="connsiteX6950" fmla="*/ 4116705 w 5171122"/>
              <a:gd name="connsiteY6950" fmla="*/ 899020 h 2863886"/>
              <a:gd name="connsiteX6951" fmla="*/ 4117658 w 5171122"/>
              <a:gd name="connsiteY6951" fmla="*/ 900925 h 2863886"/>
              <a:gd name="connsiteX6952" fmla="*/ 4118610 w 5171122"/>
              <a:gd name="connsiteY6952" fmla="*/ 902830 h 2863886"/>
              <a:gd name="connsiteX6953" fmla="*/ 4119563 w 5171122"/>
              <a:gd name="connsiteY6953" fmla="*/ 904735 h 2863886"/>
              <a:gd name="connsiteX6954" fmla="*/ 4119563 w 5171122"/>
              <a:gd name="connsiteY6954" fmla="*/ 905687 h 2863886"/>
              <a:gd name="connsiteX6955" fmla="*/ 4120515 w 5171122"/>
              <a:gd name="connsiteY6955" fmla="*/ 906640 h 2863886"/>
              <a:gd name="connsiteX6956" fmla="*/ 4121468 w 5171122"/>
              <a:gd name="connsiteY6956" fmla="*/ 907592 h 2863886"/>
              <a:gd name="connsiteX6957" fmla="*/ 4122420 w 5171122"/>
              <a:gd name="connsiteY6957" fmla="*/ 908545 h 2863886"/>
              <a:gd name="connsiteX6958" fmla="*/ 4123373 w 5171122"/>
              <a:gd name="connsiteY6958" fmla="*/ 909497 h 2863886"/>
              <a:gd name="connsiteX6959" fmla="*/ 4124325 w 5171122"/>
              <a:gd name="connsiteY6959" fmla="*/ 910450 h 2863886"/>
              <a:gd name="connsiteX6960" fmla="*/ 4124325 w 5171122"/>
              <a:gd name="connsiteY6960" fmla="*/ 910450 h 2863886"/>
              <a:gd name="connsiteX6961" fmla="*/ 4028123 w 5171122"/>
              <a:gd name="connsiteY6961" fmla="*/ 1081900 h 286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Lst>
            <a:rect l="l" t="t" r="r" b="b"/>
            <a:pathLst>
              <a:path w="5171122" h="2863886">
                <a:moveTo>
                  <a:pt x="5143500" y="432295"/>
                </a:moveTo>
                <a:cubicBezTo>
                  <a:pt x="5131118" y="432295"/>
                  <a:pt x="5120640" y="440867"/>
                  <a:pt x="5117783" y="452297"/>
                </a:cubicBezTo>
                <a:lnTo>
                  <a:pt x="4918710" y="452297"/>
                </a:lnTo>
                <a:cubicBezTo>
                  <a:pt x="4918710" y="452297"/>
                  <a:pt x="4918710" y="452297"/>
                  <a:pt x="4918710" y="452297"/>
                </a:cubicBezTo>
                <a:cubicBezTo>
                  <a:pt x="4918710" y="451345"/>
                  <a:pt x="4918710" y="451345"/>
                  <a:pt x="4918710" y="450392"/>
                </a:cubicBezTo>
                <a:cubicBezTo>
                  <a:pt x="4918710" y="449440"/>
                  <a:pt x="4918710" y="449440"/>
                  <a:pt x="4917758" y="448487"/>
                </a:cubicBezTo>
                <a:cubicBezTo>
                  <a:pt x="4916805" y="447535"/>
                  <a:pt x="4917758" y="447535"/>
                  <a:pt x="4916805" y="446582"/>
                </a:cubicBezTo>
                <a:cubicBezTo>
                  <a:pt x="4916805" y="445630"/>
                  <a:pt x="4915853" y="445630"/>
                  <a:pt x="4915853" y="444677"/>
                </a:cubicBezTo>
                <a:cubicBezTo>
                  <a:pt x="4915853" y="444677"/>
                  <a:pt x="4915853" y="443725"/>
                  <a:pt x="4915853" y="443725"/>
                </a:cubicBezTo>
                <a:cubicBezTo>
                  <a:pt x="4915853" y="443725"/>
                  <a:pt x="4915853" y="443725"/>
                  <a:pt x="4914900" y="442772"/>
                </a:cubicBezTo>
                <a:cubicBezTo>
                  <a:pt x="4914900" y="442772"/>
                  <a:pt x="4913948" y="441820"/>
                  <a:pt x="4913948" y="441820"/>
                </a:cubicBezTo>
                <a:cubicBezTo>
                  <a:pt x="4913948" y="440867"/>
                  <a:pt x="4912995" y="440867"/>
                  <a:pt x="4912995" y="440867"/>
                </a:cubicBezTo>
                <a:cubicBezTo>
                  <a:pt x="4912995" y="440867"/>
                  <a:pt x="4912043" y="439915"/>
                  <a:pt x="4912043" y="439915"/>
                </a:cubicBezTo>
                <a:cubicBezTo>
                  <a:pt x="4912043" y="439915"/>
                  <a:pt x="4911090" y="438962"/>
                  <a:pt x="4911090" y="438962"/>
                </a:cubicBezTo>
                <a:cubicBezTo>
                  <a:pt x="4911090" y="438962"/>
                  <a:pt x="4910138" y="438010"/>
                  <a:pt x="4910138" y="438010"/>
                </a:cubicBezTo>
                <a:cubicBezTo>
                  <a:pt x="4910138" y="438010"/>
                  <a:pt x="4909185" y="437057"/>
                  <a:pt x="4909185" y="437057"/>
                </a:cubicBezTo>
                <a:cubicBezTo>
                  <a:pt x="4909185" y="437057"/>
                  <a:pt x="4908233" y="436105"/>
                  <a:pt x="4908233" y="436105"/>
                </a:cubicBezTo>
                <a:cubicBezTo>
                  <a:pt x="4908233" y="436105"/>
                  <a:pt x="4908233" y="436105"/>
                  <a:pt x="4907280" y="435152"/>
                </a:cubicBezTo>
                <a:cubicBezTo>
                  <a:pt x="4906328" y="434200"/>
                  <a:pt x="4906328" y="435152"/>
                  <a:pt x="4906328" y="435152"/>
                </a:cubicBezTo>
                <a:cubicBezTo>
                  <a:pt x="4905375" y="435152"/>
                  <a:pt x="4905375" y="434200"/>
                  <a:pt x="4904423" y="434200"/>
                </a:cubicBezTo>
                <a:cubicBezTo>
                  <a:pt x="4903470" y="434200"/>
                  <a:pt x="4903470" y="434200"/>
                  <a:pt x="4902518" y="433247"/>
                </a:cubicBezTo>
                <a:cubicBezTo>
                  <a:pt x="4901565" y="433247"/>
                  <a:pt x="4901565" y="433247"/>
                  <a:pt x="4900613" y="432295"/>
                </a:cubicBezTo>
                <a:cubicBezTo>
                  <a:pt x="4900613" y="432295"/>
                  <a:pt x="4899660" y="432295"/>
                  <a:pt x="4899660" y="432295"/>
                </a:cubicBezTo>
                <a:cubicBezTo>
                  <a:pt x="4898708" y="432295"/>
                  <a:pt x="4898708" y="432295"/>
                  <a:pt x="4897755" y="432295"/>
                </a:cubicBezTo>
                <a:cubicBezTo>
                  <a:pt x="4896803" y="432295"/>
                  <a:pt x="4896803" y="432295"/>
                  <a:pt x="4895850" y="432295"/>
                </a:cubicBezTo>
                <a:cubicBezTo>
                  <a:pt x="4894898" y="432295"/>
                  <a:pt x="4894898" y="432295"/>
                  <a:pt x="4893945" y="432295"/>
                </a:cubicBezTo>
                <a:cubicBezTo>
                  <a:pt x="4893945" y="432295"/>
                  <a:pt x="4892993" y="432295"/>
                  <a:pt x="4892993" y="432295"/>
                </a:cubicBezTo>
                <a:cubicBezTo>
                  <a:pt x="4892993" y="432295"/>
                  <a:pt x="4892040" y="432295"/>
                  <a:pt x="4892040" y="432295"/>
                </a:cubicBezTo>
                <a:cubicBezTo>
                  <a:pt x="4891088" y="432295"/>
                  <a:pt x="4891088" y="432295"/>
                  <a:pt x="4890135" y="432295"/>
                </a:cubicBezTo>
                <a:cubicBezTo>
                  <a:pt x="4889183" y="432295"/>
                  <a:pt x="4889183" y="432295"/>
                  <a:pt x="4888230" y="432295"/>
                </a:cubicBezTo>
                <a:cubicBezTo>
                  <a:pt x="4887278" y="432295"/>
                  <a:pt x="4887278" y="432295"/>
                  <a:pt x="4886325" y="432295"/>
                </a:cubicBezTo>
                <a:cubicBezTo>
                  <a:pt x="4885373" y="432295"/>
                  <a:pt x="4885373" y="432295"/>
                  <a:pt x="4884420" y="432295"/>
                </a:cubicBezTo>
                <a:cubicBezTo>
                  <a:pt x="4884420" y="432295"/>
                  <a:pt x="4884420" y="432295"/>
                  <a:pt x="4884420" y="432295"/>
                </a:cubicBezTo>
                <a:lnTo>
                  <a:pt x="4785360" y="259892"/>
                </a:lnTo>
                <a:cubicBezTo>
                  <a:pt x="4785360" y="259892"/>
                  <a:pt x="4785360" y="259892"/>
                  <a:pt x="4785360" y="259892"/>
                </a:cubicBezTo>
                <a:cubicBezTo>
                  <a:pt x="4786313" y="258940"/>
                  <a:pt x="4786313" y="258940"/>
                  <a:pt x="4787265" y="257987"/>
                </a:cubicBezTo>
                <a:cubicBezTo>
                  <a:pt x="4788218" y="257035"/>
                  <a:pt x="4788218" y="257035"/>
                  <a:pt x="4789170" y="256082"/>
                </a:cubicBezTo>
                <a:cubicBezTo>
                  <a:pt x="4790123" y="255130"/>
                  <a:pt x="4790123" y="255130"/>
                  <a:pt x="4790123" y="254177"/>
                </a:cubicBezTo>
                <a:cubicBezTo>
                  <a:pt x="4790123" y="253225"/>
                  <a:pt x="4791075" y="253225"/>
                  <a:pt x="4791075" y="252272"/>
                </a:cubicBezTo>
                <a:cubicBezTo>
                  <a:pt x="4791075" y="251320"/>
                  <a:pt x="4792028" y="250367"/>
                  <a:pt x="4792028" y="249415"/>
                </a:cubicBezTo>
                <a:cubicBezTo>
                  <a:pt x="4792028" y="248462"/>
                  <a:pt x="4792980" y="247510"/>
                  <a:pt x="4792980" y="247510"/>
                </a:cubicBezTo>
                <a:cubicBezTo>
                  <a:pt x="4792980" y="246557"/>
                  <a:pt x="4792980" y="245605"/>
                  <a:pt x="4792980" y="244652"/>
                </a:cubicBezTo>
                <a:cubicBezTo>
                  <a:pt x="4792980" y="243700"/>
                  <a:pt x="4792980" y="242747"/>
                  <a:pt x="4792980" y="241795"/>
                </a:cubicBezTo>
                <a:cubicBezTo>
                  <a:pt x="4792980" y="241795"/>
                  <a:pt x="4792980" y="240842"/>
                  <a:pt x="4792980" y="240842"/>
                </a:cubicBezTo>
                <a:cubicBezTo>
                  <a:pt x="4792980" y="239890"/>
                  <a:pt x="4792980" y="239890"/>
                  <a:pt x="4792980" y="238937"/>
                </a:cubicBezTo>
                <a:cubicBezTo>
                  <a:pt x="4792980" y="237985"/>
                  <a:pt x="4792980" y="237032"/>
                  <a:pt x="4792980" y="236080"/>
                </a:cubicBezTo>
                <a:cubicBezTo>
                  <a:pt x="4792980" y="235127"/>
                  <a:pt x="4792980" y="234175"/>
                  <a:pt x="4792028" y="233222"/>
                </a:cubicBezTo>
                <a:cubicBezTo>
                  <a:pt x="4792028" y="232270"/>
                  <a:pt x="4792028" y="231317"/>
                  <a:pt x="4791075" y="230365"/>
                </a:cubicBezTo>
                <a:cubicBezTo>
                  <a:pt x="4791075" y="229412"/>
                  <a:pt x="4790123" y="228460"/>
                  <a:pt x="4790123" y="227507"/>
                </a:cubicBezTo>
                <a:cubicBezTo>
                  <a:pt x="4790123" y="227507"/>
                  <a:pt x="4790123" y="226555"/>
                  <a:pt x="4789170" y="226555"/>
                </a:cubicBezTo>
                <a:cubicBezTo>
                  <a:pt x="4789170" y="226555"/>
                  <a:pt x="4789170" y="226555"/>
                  <a:pt x="4788218" y="225602"/>
                </a:cubicBezTo>
                <a:cubicBezTo>
                  <a:pt x="4787265" y="224650"/>
                  <a:pt x="4787265" y="223697"/>
                  <a:pt x="4786313" y="223697"/>
                </a:cubicBezTo>
                <a:cubicBezTo>
                  <a:pt x="4785360" y="222745"/>
                  <a:pt x="4785360" y="222745"/>
                  <a:pt x="4784408" y="221792"/>
                </a:cubicBezTo>
                <a:cubicBezTo>
                  <a:pt x="4783455" y="220840"/>
                  <a:pt x="4783455" y="220840"/>
                  <a:pt x="4782503" y="219887"/>
                </a:cubicBezTo>
                <a:cubicBezTo>
                  <a:pt x="4781550" y="218935"/>
                  <a:pt x="4781550" y="218935"/>
                  <a:pt x="4780598" y="217982"/>
                </a:cubicBezTo>
                <a:cubicBezTo>
                  <a:pt x="4779645" y="217030"/>
                  <a:pt x="4779645" y="217030"/>
                  <a:pt x="4778693" y="217030"/>
                </a:cubicBezTo>
                <a:cubicBezTo>
                  <a:pt x="4777740" y="217030"/>
                  <a:pt x="4776788" y="216077"/>
                  <a:pt x="4776788" y="216077"/>
                </a:cubicBezTo>
                <a:cubicBezTo>
                  <a:pt x="4775835" y="216077"/>
                  <a:pt x="4774883" y="215125"/>
                  <a:pt x="4773930" y="215125"/>
                </a:cubicBezTo>
                <a:cubicBezTo>
                  <a:pt x="4772978" y="215125"/>
                  <a:pt x="4772025" y="214172"/>
                  <a:pt x="4771073" y="214172"/>
                </a:cubicBezTo>
                <a:cubicBezTo>
                  <a:pt x="4770120" y="214172"/>
                  <a:pt x="4769168" y="214172"/>
                  <a:pt x="4768215" y="214172"/>
                </a:cubicBezTo>
                <a:cubicBezTo>
                  <a:pt x="4767263" y="214172"/>
                  <a:pt x="4766310" y="214172"/>
                  <a:pt x="4765358" y="214172"/>
                </a:cubicBezTo>
                <a:cubicBezTo>
                  <a:pt x="4765358" y="214172"/>
                  <a:pt x="4764405" y="214172"/>
                  <a:pt x="4764405" y="214172"/>
                </a:cubicBezTo>
                <a:cubicBezTo>
                  <a:pt x="4763453" y="214172"/>
                  <a:pt x="4763453" y="214172"/>
                  <a:pt x="4762500" y="214172"/>
                </a:cubicBezTo>
                <a:cubicBezTo>
                  <a:pt x="4761548" y="214172"/>
                  <a:pt x="4760595" y="214172"/>
                  <a:pt x="4759643" y="214172"/>
                </a:cubicBezTo>
                <a:cubicBezTo>
                  <a:pt x="4758690" y="214172"/>
                  <a:pt x="4757738" y="214172"/>
                  <a:pt x="4756785" y="215125"/>
                </a:cubicBezTo>
                <a:cubicBezTo>
                  <a:pt x="4755833" y="215125"/>
                  <a:pt x="4754880" y="215125"/>
                  <a:pt x="4753928" y="216077"/>
                </a:cubicBezTo>
                <a:cubicBezTo>
                  <a:pt x="4752975" y="216077"/>
                  <a:pt x="4752023" y="217030"/>
                  <a:pt x="4751070" y="217030"/>
                </a:cubicBezTo>
                <a:cubicBezTo>
                  <a:pt x="4751070" y="217030"/>
                  <a:pt x="4750118" y="217030"/>
                  <a:pt x="4750118" y="217982"/>
                </a:cubicBezTo>
                <a:cubicBezTo>
                  <a:pt x="4750118" y="217982"/>
                  <a:pt x="4750118" y="217982"/>
                  <a:pt x="4749165" y="218935"/>
                </a:cubicBezTo>
                <a:cubicBezTo>
                  <a:pt x="4748213" y="219887"/>
                  <a:pt x="4747260" y="219887"/>
                  <a:pt x="4747260" y="220840"/>
                </a:cubicBezTo>
                <a:cubicBezTo>
                  <a:pt x="4746308" y="221792"/>
                  <a:pt x="4746308" y="221792"/>
                  <a:pt x="4745355" y="222745"/>
                </a:cubicBezTo>
                <a:cubicBezTo>
                  <a:pt x="4744403" y="223697"/>
                  <a:pt x="4744403" y="223697"/>
                  <a:pt x="4743450" y="224650"/>
                </a:cubicBezTo>
                <a:cubicBezTo>
                  <a:pt x="4742498" y="225602"/>
                  <a:pt x="4742498" y="225602"/>
                  <a:pt x="4741545" y="226555"/>
                </a:cubicBezTo>
                <a:cubicBezTo>
                  <a:pt x="4740593" y="227507"/>
                  <a:pt x="4740593" y="227507"/>
                  <a:pt x="4740593" y="228460"/>
                </a:cubicBezTo>
                <a:cubicBezTo>
                  <a:pt x="4740593" y="229412"/>
                  <a:pt x="4739640" y="230365"/>
                  <a:pt x="4739640" y="230365"/>
                </a:cubicBezTo>
                <a:cubicBezTo>
                  <a:pt x="4739640" y="231317"/>
                  <a:pt x="4738688" y="232270"/>
                  <a:pt x="4738688" y="232270"/>
                </a:cubicBezTo>
                <a:cubicBezTo>
                  <a:pt x="4738688" y="233222"/>
                  <a:pt x="4737735" y="234175"/>
                  <a:pt x="4737735" y="235127"/>
                </a:cubicBezTo>
                <a:cubicBezTo>
                  <a:pt x="4737735" y="235127"/>
                  <a:pt x="4737735" y="235127"/>
                  <a:pt x="4737735" y="235127"/>
                </a:cubicBezTo>
                <a:lnTo>
                  <a:pt x="4538663" y="235127"/>
                </a:lnTo>
                <a:cubicBezTo>
                  <a:pt x="4538663" y="235127"/>
                  <a:pt x="4538663" y="235127"/>
                  <a:pt x="4538663" y="235127"/>
                </a:cubicBezTo>
                <a:cubicBezTo>
                  <a:pt x="4538663" y="234175"/>
                  <a:pt x="4538663" y="234175"/>
                  <a:pt x="4538663" y="233222"/>
                </a:cubicBezTo>
                <a:cubicBezTo>
                  <a:pt x="4538663" y="232270"/>
                  <a:pt x="4538663" y="232270"/>
                  <a:pt x="4537710" y="231317"/>
                </a:cubicBezTo>
                <a:cubicBezTo>
                  <a:pt x="4537710" y="230365"/>
                  <a:pt x="4537710" y="230365"/>
                  <a:pt x="4536758" y="229412"/>
                </a:cubicBezTo>
                <a:cubicBezTo>
                  <a:pt x="4536758" y="228460"/>
                  <a:pt x="4535805" y="228460"/>
                  <a:pt x="4535805" y="227507"/>
                </a:cubicBezTo>
                <a:cubicBezTo>
                  <a:pt x="4535805" y="227507"/>
                  <a:pt x="4535805" y="226555"/>
                  <a:pt x="4535805" y="226555"/>
                </a:cubicBezTo>
                <a:cubicBezTo>
                  <a:pt x="4535805" y="226555"/>
                  <a:pt x="4535805" y="226555"/>
                  <a:pt x="4534853" y="225602"/>
                </a:cubicBezTo>
                <a:cubicBezTo>
                  <a:pt x="4534853" y="225602"/>
                  <a:pt x="4533900" y="224650"/>
                  <a:pt x="4533900" y="224650"/>
                </a:cubicBezTo>
                <a:cubicBezTo>
                  <a:pt x="4533900" y="223697"/>
                  <a:pt x="4532948" y="223697"/>
                  <a:pt x="4532948" y="222745"/>
                </a:cubicBezTo>
                <a:cubicBezTo>
                  <a:pt x="4532948" y="222745"/>
                  <a:pt x="4531995" y="221792"/>
                  <a:pt x="4531995" y="221792"/>
                </a:cubicBezTo>
                <a:cubicBezTo>
                  <a:pt x="4531995" y="221792"/>
                  <a:pt x="4531043" y="220840"/>
                  <a:pt x="4531043" y="220840"/>
                </a:cubicBezTo>
                <a:cubicBezTo>
                  <a:pt x="4531043" y="220840"/>
                  <a:pt x="4530090" y="219887"/>
                  <a:pt x="4530090" y="219887"/>
                </a:cubicBezTo>
                <a:cubicBezTo>
                  <a:pt x="4530090" y="219887"/>
                  <a:pt x="4529138" y="218935"/>
                  <a:pt x="4529138" y="218935"/>
                </a:cubicBezTo>
                <a:cubicBezTo>
                  <a:pt x="4529138" y="218935"/>
                  <a:pt x="4528185" y="217982"/>
                  <a:pt x="4528185" y="217982"/>
                </a:cubicBezTo>
                <a:cubicBezTo>
                  <a:pt x="4528185" y="217982"/>
                  <a:pt x="4528185" y="217982"/>
                  <a:pt x="4527233" y="217030"/>
                </a:cubicBezTo>
                <a:cubicBezTo>
                  <a:pt x="4526280" y="216077"/>
                  <a:pt x="4526280" y="217030"/>
                  <a:pt x="4526280" y="217030"/>
                </a:cubicBezTo>
                <a:cubicBezTo>
                  <a:pt x="4525328" y="217030"/>
                  <a:pt x="4525328" y="216077"/>
                  <a:pt x="4524375" y="216077"/>
                </a:cubicBezTo>
                <a:cubicBezTo>
                  <a:pt x="4523423" y="216077"/>
                  <a:pt x="4523423" y="216077"/>
                  <a:pt x="4522470" y="215125"/>
                </a:cubicBezTo>
                <a:cubicBezTo>
                  <a:pt x="4521518" y="215125"/>
                  <a:pt x="4521518" y="215125"/>
                  <a:pt x="4520565" y="214172"/>
                </a:cubicBezTo>
                <a:cubicBezTo>
                  <a:pt x="4520565" y="214172"/>
                  <a:pt x="4519613" y="214172"/>
                  <a:pt x="4519613" y="214172"/>
                </a:cubicBezTo>
                <a:cubicBezTo>
                  <a:pt x="4518660" y="214172"/>
                  <a:pt x="4518660" y="214172"/>
                  <a:pt x="4517708" y="214172"/>
                </a:cubicBezTo>
                <a:cubicBezTo>
                  <a:pt x="4516755" y="214172"/>
                  <a:pt x="4516755" y="214172"/>
                  <a:pt x="4515803" y="214172"/>
                </a:cubicBezTo>
                <a:cubicBezTo>
                  <a:pt x="4514850" y="214172"/>
                  <a:pt x="4514850" y="214172"/>
                  <a:pt x="4513898" y="214172"/>
                </a:cubicBezTo>
                <a:cubicBezTo>
                  <a:pt x="4513898" y="214172"/>
                  <a:pt x="4512945" y="214172"/>
                  <a:pt x="4512945" y="214172"/>
                </a:cubicBezTo>
                <a:cubicBezTo>
                  <a:pt x="4512945" y="214172"/>
                  <a:pt x="4511993" y="214172"/>
                  <a:pt x="4511993" y="214172"/>
                </a:cubicBezTo>
                <a:cubicBezTo>
                  <a:pt x="4511040" y="214172"/>
                  <a:pt x="4511040" y="214172"/>
                  <a:pt x="4510088" y="214172"/>
                </a:cubicBezTo>
                <a:cubicBezTo>
                  <a:pt x="4509135" y="214172"/>
                  <a:pt x="4509135" y="214172"/>
                  <a:pt x="4508183" y="214172"/>
                </a:cubicBezTo>
                <a:cubicBezTo>
                  <a:pt x="4507230" y="214172"/>
                  <a:pt x="4507230" y="214172"/>
                  <a:pt x="4506278" y="214172"/>
                </a:cubicBezTo>
                <a:cubicBezTo>
                  <a:pt x="4505325" y="214172"/>
                  <a:pt x="4505325" y="214172"/>
                  <a:pt x="4504373" y="214172"/>
                </a:cubicBezTo>
                <a:cubicBezTo>
                  <a:pt x="4504373" y="214172"/>
                  <a:pt x="4504373" y="214172"/>
                  <a:pt x="4504373" y="214172"/>
                </a:cubicBezTo>
                <a:lnTo>
                  <a:pt x="4412933" y="45580"/>
                </a:lnTo>
                <a:cubicBezTo>
                  <a:pt x="4421505" y="37007"/>
                  <a:pt x="4424363" y="23672"/>
                  <a:pt x="4417695" y="13195"/>
                </a:cubicBezTo>
                <a:cubicBezTo>
                  <a:pt x="4410075" y="812"/>
                  <a:pt x="4394835" y="-3950"/>
                  <a:pt x="4381500" y="3670"/>
                </a:cubicBezTo>
                <a:cubicBezTo>
                  <a:pt x="4369118" y="11290"/>
                  <a:pt x="4364355" y="26530"/>
                  <a:pt x="4371975" y="39865"/>
                </a:cubicBezTo>
                <a:cubicBezTo>
                  <a:pt x="4378643" y="50342"/>
                  <a:pt x="4391025" y="55105"/>
                  <a:pt x="4402455" y="51295"/>
                </a:cubicBezTo>
                <a:lnTo>
                  <a:pt x="4501515" y="223697"/>
                </a:lnTo>
                <a:cubicBezTo>
                  <a:pt x="4501515" y="223697"/>
                  <a:pt x="4501515" y="223697"/>
                  <a:pt x="4501515" y="223697"/>
                </a:cubicBezTo>
                <a:cubicBezTo>
                  <a:pt x="4501515" y="223697"/>
                  <a:pt x="4500563" y="224650"/>
                  <a:pt x="4500563" y="224650"/>
                </a:cubicBezTo>
                <a:cubicBezTo>
                  <a:pt x="4500563" y="224650"/>
                  <a:pt x="4499610" y="225602"/>
                  <a:pt x="4499610" y="225602"/>
                </a:cubicBezTo>
                <a:cubicBezTo>
                  <a:pt x="4499610" y="225602"/>
                  <a:pt x="4498658" y="226555"/>
                  <a:pt x="4498658" y="226555"/>
                </a:cubicBezTo>
                <a:cubicBezTo>
                  <a:pt x="4498658" y="226555"/>
                  <a:pt x="4497705" y="227507"/>
                  <a:pt x="4497705" y="227507"/>
                </a:cubicBezTo>
                <a:cubicBezTo>
                  <a:pt x="4497705" y="227507"/>
                  <a:pt x="4497705" y="227507"/>
                  <a:pt x="4496753" y="228460"/>
                </a:cubicBezTo>
                <a:cubicBezTo>
                  <a:pt x="4495800" y="229412"/>
                  <a:pt x="4496753" y="229412"/>
                  <a:pt x="4496753" y="229412"/>
                </a:cubicBezTo>
                <a:cubicBezTo>
                  <a:pt x="4496753" y="230365"/>
                  <a:pt x="4495800" y="230365"/>
                  <a:pt x="4495800" y="231317"/>
                </a:cubicBezTo>
                <a:cubicBezTo>
                  <a:pt x="4495800" y="232270"/>
                  <a:pt x="4495800" y="232270"/>
                  <a:pt x="4494848" y="233222"/>
                </a:cubicBezTo>
                <a:cubicBezTo>
                  <a:pt x="4494848" y="234175"/>
                  <a:pt x="4494848" y="234175"/>
                  <a:pt x="4493895" y="235127"/>
                </a:cubicBezTo>
                <a:cubicBezTo>
                  <a:pt x="4493895" y="236080"/>
                  <a:pt x="4493895" y="236080"/>
                  <a:pt x="4493895" y="237032"/>
                </a:cubicBezTo>
                <a:cubicBezTo>
                  <a:pt x="4493895" y="237985"/>
                  <a:pt x="4493895" y="237985"/>
                  <a:pt x="4493895" y="238937"/>
                </a:cubicBezTo>
                <a:cubicBezTo>
                  <a:pt x="4493895" y="239890"/>
                  <a:pt x="4493895" y="239890"/>
                  <a:pt x="4493895" y="240842"/>
                </a:cubicBezTo>
                <a:cubicBezTo>
                  <a:pt x="4493895" y="241795"/>
                  <a:pt x="4493895" y="241795"/>
                  <a:pt x="4493895" y="242747"/>
                </a:cubicBezTo>
                <a:cubicBezTo>
                  <a:pt x="4493895" y="242747"/>
                  <a:pt x="4493895" y="243700"/>
                  <a:pt x="4493895" y="243700"/>
                </a:cubicBezTo>
                <a:cubicBezTo>
                  <a:pt x="4493895" y="243700"/>
                  <a:pt x="4493895" y="244652"/>
                  <a:pt x="4493895" y="244652"/>
                </a:cubicBezTo>
                <a:cubicBezTo>
                  <a:pt x="4493895" y="245605"/>
                  <a:pt x="4493895" y="245605"/>
                  <a:pt x="4493895" y="246557"/>
                </a:cubicBezTo>
                <a:cubicBezTo>
                  <a:pt x="4493895" y="247510"/>
                  <a:pt x="4493895" y="247510"/>
                  <a:pt x="4493895" y="248462"/>
                </a:cubicBezTo>
                <a:cubicBezTo>
                  <a:pt x="4493895" y="249415"/>
                  <a:pt x="4493895" y="249415"/>
                  <a:pt x="4493895" y="250367"/>
                </a:cubicBezTo>
                <a:cubicBezTo>
                  <a:pt x="4493895" y="251320"/>
                  <a:pt x="4493895" y="251320"/>
                  <a:pt x="4493895" y="252272"/>
                </a:cubicBezTo>
                <a:cubicBezTo>
                  <a:pt x="4493895" y="253225"/>
                  <a:pt x="4493895" y="253225"/>
                  <a:pt x="4494848" y="254177"/>
                </a:cubicBezTo>
                <a:cubicBezTo>
                  <a:pt x="4494848" y="255130"/>
                  <a:pt x="4494848" y="255130"/>
                  <a:pt x="4495800" y="256082"/>
                </a:cubicBezTo>
                <a:cubicBezTo>
                  <a:pt x="4495800" y="257035"/>
                  <a:pt x="4496753" y="257035"/>
                  <a:pt x="4496753" y="257987"/>
                </a:cubicBezTo>
                <a:cubicBezTo>
                  <a:pt x="4496753" y="257987"/>
                  <a:pt x="4496753" y="258940"/>
                  <a:pt x="4496753" y="258940"/>
                </a:cubicBezTo>
                <a:cubicBezTo>
                  <a:pt x="4496753" y="258940"/>
                  <a:pt x="4496753" y="258940"/>
                  <a:pt x="4497705" y="259892"/>
                </a:cubicBezTo>
                <a:cubicBezTo>
                  <a:pt x="4497705" y="259892"/>
                  <a:pt x="4498658" y="260845"/>
                  <a:pt x="4498658" y="260845"/>
                </a:cubicBezTo>
                <a:cubicBezTo>
                  <a:pt x="4498658" y="261797"/>
                  <a:pt x="4499610" y="261797"/>
                  <a:pt x="4499610" y="261797"/>
                </a:cubicBezTo>
                <a:cubicBezTo>
                  <a:pt x="4499610" y="261797"/>
                  <a:pt x="4500563" y="262750"/>
                  <a:pt x="4500563" y="262750"/>
                </a:cubicBezTo>
                <a:cubicBezTo>
                  <a:pt x="4500563" y="262750"/>
                  <a:pt x="4501515" y="263702"/>
                  <a:pt x="4501515" y="263702"/>
                </a:cubicBezTo>
                <a:cubicBezTo>
                  <a:pt x="4501515" y="263702"/>
                  <a:pt x="4501515" y="263702"/>
                  <a:pt x="4501515" y="263702"/>
                </a:cubicBezTo>
                <a:lnTo>
                  <a:pt x="4402455" y="436105"/>
                </a:lnTo>
                <a:cubicBezTo>
                  <a:pt x="4402455" y="436105"/>
                  <a:pt x="4402455" y="436105"/>
                  <a:pt x="4402455" y="436105"/>
                </a:cubicBezTo>
                <a:cubicBezTo>
                  <a:pt x="4401503" y="436105"/>
                  <a:pt x="4401503" y="436105"/>
                  <a:pt x="4400550" y="436105"/>
                </a:cubicBezTo>
                <a:cubicBezTo>
                  <a:pt x="4399598" y="436105"/>
                  <a:pt x="4399598" y="436105"/>
                  <a:pt x="4398645" y="436105"/>
                </a:cubicBezTo>
                <a:cubicBezTo>
                  <a:pt x="4397693" y="436105"/>
                  <a:pt x="4397693" y="436105"/>
                  <a:pt x="4396740" y="436105"/>
                </a:cubicBezTo>
                <a:cubicBezTo>
                  <a:pt x="4395788" y="436105"/>
                  <a:pt x="4395788" y="436105"/>
                  <a:pt x="4394835" y="436105"/>
                </a:cubicBezTo>
                <a:cubicBezTo>
                  <a:pt x="4394835" y="436105"/>
                  <a:pt x="4393883" y="436105"/>
                  <a:pt x="4393883" y="436105"/>
                </a:cubicBezTo>
                <a:cubicBezTo>
                  <a:pt x="4393883" y="436105"/>
                  <a:pt x="4392930" y="436105"/>
                  <a:pt x="4392930" y="436105"/>
                </a:cubicBezTo>
                <a:cubicBezTo>
                  <a:pt x="4391978" y="436105"/>
                  <a:pt x="4391978" y="436105"/>
                  <a:pt x="4391025" y="436105"/>
                </a:cubicBezTo>
                <a:cubicBezTo>
                  <a:pt x="4390073" y="436105"/>
                  <a:pt x="4390073" y="436105"/>
                  <a:pt x="4389120" y="436105"/>
                </a:cubicBezTo>
                <a:cubicBezTo>
                  <a:pt x="4388168" y="436105"/>
                  <a:pt x="4388168" y="436105"/>
                  <a:pt x="4387215" y="436105"/>
                </a:cubicBezTo>
                <a:cubicBezTo>
                  <a:pt x="4386263" y="436105"/>
                  <a:pt x="4386263" y="436105"/>
                  <a:pt x="4386263" y="436105"/>
                </a:cubicBezTo>
                <a:cubicBezTo>
                  <a:pt x="4385310" y="436105"/>
                  <a:pt x="4385310" y="436105"/>
                  <a:pt x="4384358" y="437057"/>
                </a:cubicBezTo>
                <a:cubicBezTo>
                  <a:pt x="4383405" y="437057"/>
                  <a:pt x="4383405" y="437057"/>
                  <a:pt x="4382453" y="438010"/>
                </a:cubicBezTo>
                <a:cubicBezTo>
                  <a:pt x="4381500" y="438010"/>
                  <a:pt x="4381500" y="438962"/>
                  <a:pt x="4380548" y="438962"/>
                </a:cubicBezTo>
                <a:cubicBezTo>
                  <a:pt x="4380548" y="438962"/>
                  <a:pt x="4379595" y="438962"/>
                  <a:pt x="4379595" y="438962"/>
                </a:cubicBezTo>
                <a:cubicBezTo>
                  <a:pt x="4379595" y="438962"/>
                  <a:pt x="4379595" y="438962"/>
                  <a:pt x="4378643" y="439915"/>
                </a:cubicBezTo>
                <a:cubicBezTo>
                  <a:pt x="4378643" y="439915"/>
                  <a:pt x="4377690" y="440867"/>
                  <a:pt x="4377690" y="440867"/>
                </a:cubicBezTo>
                <a:cubicBezTo>
                  <a:pt x="4376738" y="440867"/>
                  <a:pt x="4376738" y="441820"/>
                  <a:pt x="4376738" y="441820"/>
                </a:cubicBezTo>
                <a:cubicBezTo>
                  <a:pt x="4376738" y="441820"/>
                  <a:pt x="4375785" y="442772"/>
                  <a:pt x="4375785" y="442772"/>
                </a:cubicBezTo>
                <a:cubicBezTo>
                  <a:pt x="4375785" y="442772"/>
                  <a:pt x="4374833" y="443725"/>
                  <a:pt x="4374833" y="443725"/>
                </a:cubicBezTo>
                <a:cubicBezTo>
                  <a:pt x="4374833" y="443725"/>
                  <a:pt x="4373880" y="444677"/>
                  <a:pt x="4373880" y="444677"/>
                </a:cubicBezTo>
                <a:cubicBezTo>
                  <a:pt x="4373880" y="444677"/>
                  <a:pt x="4372928" y="445630"/>
                  <a:pt x="4372928" y="445630"/>
                </a:cubicBezTo>
                <a:cubicBezTo>
                  <a:pt x="4372928" y="445630"/>
                  <a:pt x="4371975" y="446582"/>
                  <a:pt x="4371975" y="446582"/>
                </a:cubicBezTo>
                <a:cubicBezTo>
                  <a:pt x="4371975" y="446582"/>
                  <a:pt x="4371975" y="446582"/>
                  <a:pt x="4371023" y="447535"/>
                </a:cubicBezTo>
                <a:cubicBezTo>
                  <a:pt x="4370070" y="448487"/>
                  <a:pt x="4371023" y="448487"/>
                  <a:pt x="4371023" y="448487"/>
                </a:cubicBezTo>
                <a:cubicBezTo>
                  <a:pt x="4371023" y="449440"/>
                  <a:pt x="4370070" y="449440"/>
                  <a:pt x="4370070" y="450392"/>
                </a:cubicBezTo>
                <a:cubicBezTo>
                  <a:pt x="4370070" y="451345"/>
                  <a:pt x="4370070" y="451345"/>
                  <a:pt x="4369118" y="452297"/>
                </a:cubicBezTo>
                <a:cubicBezTo>
                  <a:pt x="4369118" y="453250"/>
                  <a:pt x="4369118" y="453250"/>
                  <a:pt x="4368165" y="454202"/>
                </a:cubicBezTo>
                <a:cubicBezTo>
                  <a:pt x="4368165" y="455155"/>
                  <a:pt x="4368165" y="455155"/>
                  <a:pt x="4368165" y="456107"/>
                </a:cubicBezTo>
                <a:cubicBezTo>
                  <a:pt x="4368165" y="456107"/>
                  <a:pt x="4368165" y="456107"/>
                  <a:pt x="4368165" y="456107"/>
                </a:cubicBezTo>
                <a:lnTo>
                  <a:pt x="4169093" y="456107"/>
                </a:lnTo>
                <a:cubicBezTo>
                  <a:pt x="4169093" y="456107"/>
                  <a:pt x="4169093" y="456107"/>
                  <a:pt x="4169093" y="456107"/>
                </a:cubicBezTo>
                <a:cubicBezTo>
                  <a:pt x="4169093" y="455155"/>
                  <a:pt x="4169093" y="455155"/>
                  <a:pt x="4169093" y="454202"/>
                </a:cubicBezTo>
                <a:cubicBezTo>
                  <a:pt x="4169093" y="453250"/>
                  <a:pt x="4169093" y="453250"/>
                  <a:pt x="4168140" y="452297"/>
                </a:cubicBezTo>
                <a:cubicBezTo>
                  <a:pt x="4167188" y="451345"/>
                  <a:pt x="4168140" y="451345"/>
                  <a:pt x="4167188" y="450392"/>
                </a:cubicBezTo>
                <a:cubicBezTo>
                  <a:pt x="4167188" y="449440"/>
                  <a:pt x="4166235" y="449440"/>
                  <a:pt x="4166235" y="448487"/>
                </a:cubicBezTo>
                <a:cubicBezTo>
                  <a:pt x="4166235" y="448487"/>
                  <a:pt x="4166235" y="447535"/>
                  <a:pt x="4166235" y="447535"/>
                </a:cubicBezTo>
                <a:cubicBezTo>
                  <a:pt x="4166235" y="447535"/>
                  <a:pt x="4166235" y="447535"/>
                  <a:pt x="4165283" y="446582"/>
                </a:cubicBezTo>
                <a:cubicBezTo>
                  <a:pt x="4165283" y="446582"/>
                  <a:pt x="4164330" y="445630"/>
                  <a:pt x="4164330" y="445630"/>
                </a:cubicBezTo>
                <a:cubicBezTo>
                  <a:pt x="4164330" y="444677"/>
                  <a:pt x="4163378" y="444677"/>
                  <a:pt x="4163378" y="444677"/>
                </a:cubicBezTo>
                <a:cubicBezTo>
                  <a:pt x="4163378" y="444677"/>
                  <a:pt x="4162425" y="443725"/>
                  <a:pt x="4162425" y="443725"/>
                </a:cubicBezTo>
                <a:cubicBezTo>
                  <a:pt x="4162425" y="443725"/>
                  <a:pt x="4161473" y="442772"/>
                  <a:pt x="4161473" y="442772"/>
                </a:cubicBezTo>
                <a:cubicBezTo>
                  <a:pt x="4161473" y="442772"/>
                  <a:pt x="4160520" y="441820"/>
                  <a:pt x="4160520" y="441820"/>
                </a:cubicBezTo>
                <a:cubicBezTo>
                  <a:pt x="4160520" y="441820"/>
                  <a:pt x="4159568" y="440867"/>
                  <a:pt x="4159568" y="440867"/>
                </a:cubicBezTo>
                <a:cubicBezTo>
                  <a:pt x="4159568" y="440867"/>
                  <a:pt x="4158615" y="439915"/>
                  <a:pt x="4158615" y="439915"/>
                </a:cubicBezTo>
                <a:cubicBezTo>
                  <a:pt x="4158615" y="439915"/>
                  <a:pt x="4158615" y="439915"/>
                  <a:pt x="4157663" y="438962"/>
                </a:cubicBezTo>
                <a:cubicBezTo>
                  <a:pt x="4157663" y="438962"/>
                  <a:pt x="4156710" y="438962"/>
                  <a:pt x="4156710" y="438962"/>
                </a:cubicBezTo>
                <a:cubicBezTo>
                  <a:pt x="4155758" y="438962"/>
                  <a:pt x="4155758" y="438010"/>
                  <a:pt x="4154805" y="438010"/>
                </a:cubicBezTo>
                <a:cubicBezTo>
                  <a:pt x="4153853" y="438010"/>
                  <a:pt x="4153853" y="438010"/>
                  <a:pt x="4152900" y="437057"/>
                </a:cubicBezTo>
                <a:cubicBezTo>
                  <a:pt x="4151948" y="437057"/>
                  <a:pt x="4151948" y="437057"/>
                  <a:pt x="4150995" y="436105"/>
                </a:cubicBezTo>
                <a:cubicBezTo>
                  <a:pt x="4150995" y="436105"/>
                  <a:pt x="4150043" y="436105"/>
                  <a:pt x="4150043" y="436105"/>
                </a:cubicBezTo>
                <a:cubicBezTo>
                  <a:pt x="4149090" y="436105"/>
                  <a:pt x="4149090" y="436105"/>
                  <a:pt x="4148138" y="436105"/>
                </a:cubicBezTo>
                <a:cubicBezTo>
                  <a:pt x="4147185" y="436105"/>
                  <a:pt x="4147185" y="436105"/>
                  <a:pt x="4146233" y="436105"/>
                </a:cubicBezTo>
                <a:cubicBezTo>
                  <a:pt x="4145280" y="436105"/>
                  <a:pt x="4145280" y="436105"/>
                  <a:pt x="4144328" y="436105"/>
                </a:cubicBezTo>
                <a:cubicBezTo>
                  <a:pt x="4144328" y="436105"/>
                  <a:pt x="4143375" y="436105"/>
                  <a:pt x="4143375" y="436105"/>
                </a:cubicBezTo>
                <a:cubicBezTo>
                  <a:pt x="4143375" y="436105"/>
                  <a:pt x="4142423" y="436105"/>
                  <a:pt x="4142423" y="436105"/>
                </a:cubicBezTo>
                <a:cubicBezTo>
                  <a:pt x="4141470" y="436105"/>
                  <a:pt x="4141470" y="436105"/>
                  <a:pt x="4140518" y="436105"/>
                </a:cubicBezTo>
                <a:cubicBezTo>
                  <a:pt x="4139565" y="436105"/>
                  <a:pt x="4139565" y="436105"/>
                  <a:pt x="4138613" y="436105"/>
                </a:cubicBezTo>
                <a:cubicBezTo>
                  <a:pt x="4137660" y="436105"/>
                  <a:pt x="4137660" y="436105"/>
                  <a:pt x="4136708" y="436105"/>
                </a:cubicBezTo>
                <a:cubicBezTo>
                  <a:pt x="4135755" y="436105"/>
                  <a:pt x="4135755" y="436105"/>
                  <a:pt x="4134803" y="436105"/>
                </a:cubicBezTo>
                <a:cubicBezTo>
                  <a:pt x="4134803" y="436105"/>
                  <a:pt x="4134803" y="436105"/>
                  <a:pt x="4134803" y="436105"/>
                </a:cubicBezTo>
                <a:lnTo>
                  <a:pt x="4038600" y="261797"/>
                </a:lnTo>
                <a:cubicBezTo>
                  <a:pt x="4047173" y="253225"/>
                  <a:pt x="4050030" y="239890"/>
                  <a:pt x="4043363" y="229412"/>
                </a:cubicBezTo>
                <a:cubicBezTo>
                  <a:pt x="4035743" y="217030"/>
                  <a:pt x="4020503" y="212267"/>
                  <a:pt x="4007168" y="219887"/>
                </a:cubicBezTo>
                <a:cubicBezTo>
                  <a:pt x="3994785" y="227507"/>
                  <a:pt x="3990023" y="242747"/>
                  <a:pt x="3997643" y="256082"/>
                </a:cubicBezTo>
                <a:cubicBezTo>
                  <a:pt x="4004310" y="266560"/>
                  <a:pt x="4016693" y="271322"/>
                  <a:pt x="4028123" y="267512"/>
                </a:cubicBezTo>
                <a:lnTo>
                  <a:pt x="4127183" y="439915"/>
                </a:lnTo>
                <a:cubicBezTo>
                  <a:pt x="4127183" y="439915"/>
                  <a:pt x="4127183" y="439915"/>
                  <a:pt x="4127183" y="439915"/>
                </a:cubicBezTo>
                <a:cubicBezTo>
                  <a:pt x="4127183" y="439915"/>
                  <a:pt x="4126230" y="440867"/>
                  <a:pt x="4126230" y="440867"/>
                </a:cubicBezTo>
                <a:cubicBezTo>
                  <a:pt x="4126230" y="440867"/>
                  <a:pt x="4125278" y="441820"/>
                  <a:pt x="4125278" y="441820"/>
                </a:cubicBezTo>
                <a:cubicBezTo>
                  <a:pt x="4125278" y="441820"/>
                  <a:pt x="4124325" y="442772"/>
                  <a:pt x="4124325" y="442772"/>
                </a:cubicBezTo>
                <a:cubicBezTo>
                  <a:pt x="4124325" y="442772"/>
                  <a:pt x="4123373" y="443725"/>
                  <a:pt x="4123373" y="443725"/>
                </a:cubicBezTo>
                <a:cubicBezTo>
                  <a:pt x="4123373" y="443725"/>
                  <a:pt x="4123373" y="443725"/>
                  <a:pt x="4122420" y="444677"/>
                </a:cubicBezTo>
                <a:cubicBezTo>
                  <a:pt x="4122420" y="444677"/>
                  <a:pt x="4122420" y="445630"/>
                  <a:pt x="4122420" y="445630"/>
                </a:cubicBezTo>
                <a:cubicBezTo>
                  <a:pt x="4122420" y="446582"/>
                  <a:pt x="4121468" y="446582"/>
                  <a:pt x="4121468" y="447535"/>
                </a:cubicBezTo>
                <a:cubicBezTo>
                  <a:pt x="4121468" y="448487"/>
                  <a:pt x="4121468" y="448487"/>
                  <a:pt x="4120515" y="449440"/>
                </a:cubicBezTo>
                <a:cubicBezTo>
                  <a:pt x="4120515" y="450392"/>
                  <a:pt x="4120515" y="450392"/>
                  <a:pt x="4119563" y="451345"/>
                </a:cubicBezTo>
                <a:cubicBezTo>
                  <a:pt x="4119563" y="451345"/>
                  <a:pt x="4119563" y="452297"/>
                  <a:pt x="4119563" y="452297"/>
                </a:cubicBezTo>
                <a:cubicBezTo>
                  <a:pt x="4119563" y="453250"/>
                  <a:pt x="4119563" y="453250"/>
                  <a:pt x="4119563" y="454202"/>
                </a:cubicBezTo>
                <a:cubicBezTo>
                  <a:pt x="4119563" y="455155"/>
                  <a:pt x="4119563" y="455155"/>
                  <a:pt x="4119563" y="456107"/>
                </a:cubicBezTo>
                <a:cubicBezTo>
                  <a:pt x="4119563" y="457060"/>
                  <a:pt x="4119563" y="457060"/>
                  <a:pt x="4119563" y="458012"/>
                </a:cubicBezTo>
                <a:cubicBezTo>
                  <a:pt x="4119563" y="458012"/>
                  <a:pt x="4119563" y="458965"/>
                  <a:pt x="4119563" y="458965"/>
                </a:cubicBezTo>
                <a:cubicBezTo>
                  <a:pt x="4119563" y="458965"/>
                  <a:pt x="4119563" y="459917"/>
                  <a:pt x="4119563" y="459917"/>
                </a:cubicBezTo>
                <a:cubicBezTo>
                  <a:pt x="4119563" y="460870"/>
                  <a:pt x="4119563" y="460870"/>
                  <a:pt x="4119563" y="461822"/>
                </a:cubicBezTo>
                <a:cubicBezTo>
                  <a:pt x="4119563" y="462775"/>
                  <a:pt x="4119563" y="462775"/>
                  <a:pt x="4119563" y="463727"/>
                </a:cubicBezTo>
                <a:cubicBezTo>
                  <a:pt x="4119563" y="464680"/>
                  <a:pt x="4119563" y="464680"/>
                  <a:pt x="4119563" y="465632"/>
                </a:cubicBezTo>
                <a:cubicBezTo>
                  <a:pt x="4119563" y="466585"/>
                  <a:pt x="4119563" y="466585"/>
                  <a:pt x="4119563" y="466585"/>
                </a:cubicBezTo>
                <a:cubicBezTo>
                  <a:pt x="4119563" y="467537"/>
                  <a:pt x="4119563" y="467537"/>
                  <a:pt x="4120515" y="468490"/>
                </a:cubicBezTo>
                <a:cubicBezTo>
                  <a:pt x="4120515" y="469442"/>
                  <a:pt x="4120515" y="469442"/>
                  <a:pt x="4121468" y="470395"/>
                </a:cubicBezTo>
                <a:cubicBezTo>
                  <a:pt x="4121468" y="471347"/>
                  <a:pt x="4122420" y="471347"/>
                  <a:pt x="4122420" y="472300"/>
                </a:cubicBezTo>
                <a:cubicBezTo>
                  <a:pt x="4122420" y="472300"/>
                  <a:pt x="4122420" y="473252"/>
                  <a:pt x="4122420" y="473252"/>
                </a:cubicBezTo>
                <a:cubicBezTo>
                  <a:pt x="4122420" y="473252"/>
                  <a:pt x="4122420" y="473252"/>
                  <a:pt x="4123373" y="474205"/>
                </a:cubicBezTo>
                <a:cubicBezTo>
                  <a:pt x="4123373" y="474205"/>
                  <a:pt x="4124325" y="475157"/>
                  <a:pt x="4124325" y="475157"/>
                </a:cubicBezTo>
                <a:cubicBezTo>
                  <a:pt x="4124325" y="476110"/>
                  <a:pt x="4125278" y="476110"/>
                  <a:pt x="4125278" y="476110"/>
                </a:cubicBezTo>
                <a:cubicBezTo>
                  <a:pt x="4125278" y="476110"/>
                  <a:pt x="4126230" y="477062"/>
                  <a:pt x="4126230" y="477062"/>
                </a:cubicBezTo>
                <a:cubicBezTo>
                  <a:pt x="4126230" y="477062"/>
                  <a:pt x="4127183" y="478015"/>
                  <a:pt x="4127183" y="478015"/>
                </a:cubicBezTo>
                <a:cubicBezTo>
                  <a:pt x="4127183" y="478015"/>
                  <a:pt x="4127183" y="478015"/>
                  <a:pt x="4127183" y="478015"/>
                </a:cubicBezTo>
                <a:lnTo>
                  <a:pt x="4028123" y="650417"/>
                </a:lnTo>
                <a:cubicBezTo>
                  <a:pt x="4028123" y="650417"/>
                  <a:pt x="4028123" y="650417"/>
                  <a:pt x="4028123" y="650417"/>
                </a:cubicBezTo>
                <a:cubicBezTo>
                  <a:pt x="4028123" y="650417"/>
                  <a:pt x="4027170" y="650417"/>
                  <a:pt x="4026218" y="650417"/>
                </a:cubicBezTo>
                <a:cubicBezTo>
                  <a:pt x="4025265" y="650417"/>
                  <a:pt x="4025265" y="650417"/>
                  <a:pt x="4024313" y="650417"/>
                </a:cubicBezTo>
                <a:cubicBezTo>
                  <a:pt x="4023360" y="650417"/>
                  <a:pt x="4023360" y="650417"/>
                  <a:pt x="4022408" y="650417"/>
                </a:cubicBezTo>
                <a:cubicBezTo>
                  <a:pt x="4021455" y="650417"/>
                  <a:pt x="4021455" y="650417"/>
                  <a:pt x="4020503" y="650417"/>
                </a:cubicBezTo>
                <a:cubicBezTo>
                  <a:pt x="4020503" y="650417"/>
                  <a:pt x="4019550" y="650417"/>
                  <a:pt x="4019550" y="650417"/>
                </a:cubicBezTo>
                <a:cubicBezTo>
                  <a:pt x="4019550" y="650417"/>
                  <a:pt x="4018598" y="650417"/>
                  <a:pt x="4018598" y="650417"/>
                </a:cubicBezTo>
                <a:cubicBezTo>
                  <a:pt x="4017645" y="650417"/>
                  <a:pt x="4017645" y="650417"/>
                  <a:pt x="4016693" y="650417"/>
                </a:cubicBezTo>
                <a:cubicBezTo>
                  <a:pt x="4015740" y="650417"/>
                  <a:pt x="4015740" y="650417"/>
                  <a:pt x="4014788" y="650417"/>
                </a:cubicBezTo>
                <a:cubicBezTo>
                  <a:pt x="4013835" y="650417"/>
                  <a:pt x="4013835" y="650417"/>
                  <a:pt x="4012883" y="650417"/>
                </a:cubicBezTo>
                <a:cubicBezTo>
                  <a:pt x="4011930" y="650417"/>
                  <a:pt x="4011930" y="650417"/>
                  <a:pt x="4011930" y="650417"/>
                </a:cubicBezTo>
                <a:cubicBezTo>
                  <a:pt x="4010978" y="650417"/>
                  <a:pt x="4010978" y="650417"/>
                  <a:pt x="4010025" y="651370"/>
                </a:cubicBezTo>
                <a:cubicBezTo>
                  <a:pt x="4009073" y="651370"/>
                  <a:pt x="4009073" y="651370"/>
                  <a:pt x="4008120" y="652322"/>
                </a:cubicBezTo>
                <a:cubicBezTo>
                  <a:pt x="4007168" y="652322"/>
                  <a:pt x="4007168" y="653275"/>
                  <a:pt x="4006215" y="653275"/>
                </a:cubicBezTo>
                <a:cubicBezTo>
                  <a:pt x="4006215" y="653275"/>
                  <a:pt x="4005263" y="653275"/>
                  <a:pt x="4005263" y="653275"/>
                </a:cubicBezTo>
                <a:cubicBezTo>
                  <a:pt x="4005263" y="653275"/>
                  <a:pt x="4005263" y="653275"/>
                  <a:pt x="4004310" y="654227"/>
                </a:cubicBezTo>
                <a:cubicBezTo>
                  <a:pt x="4004310" y="654227"/>
                  <a:pt x="4003358" y="655180"/>
                  <a:pt x="4003358" y="655180"/>
                </a:cubicBezTo>
                <a:cubicBezTo>
                  <a:pt x="4002405" y="655180"/>
                  <a:pt x="4002405" y="656132"/>
                  <a:pt x="4002405" y="656132"/>
                </a:cubicBezTo>
                <a:cubicBezTo>
                  <a:pt x="4002405" y="656132"/>
                  <a:pt x="4001453" y="657085"/>
                  <a:pt x="4001453" y="657085"/>
                </a:cubicBezTo>
                <a:cubicBezTo>
                  <a:pt x="4001453" y="657085"/>
                  <a:pt x="4000500" y="658037"/>
                  <a:pt x="4000500" y="658037"/>
                </a:cubicBezTo>
                <a:cubicBezTo>
                  <a:pt x="4000500" y="658037"/>
                  <a:pt x="3999548" y="658990"/>
                  <a:pt x="3999548" y="658990"/>
                </a:cubicBezTo>
                <a:cubicBezTo>
                  <a:pt x="3999548" y="658990"/>
                  <a:pt x="3998595" y="659942"/>
                  <a:pt x="3998595" y="659942"/>
                </a:cubicBezTo>
                <a:cubicBezTo>
                  <a:pt x="3998595" y="659942"/>
                  <a:pt x="3997643" y="660895"/>
                  <a:pt x="3997643" y="660895"/>
                </a:cubicBezTo>
                <a:cubicBezTo>
                  <a:pt x="3997643" y="660895"/>
                  <a:pt x="3997643" y="660895"/>
                  <a:pt x="3996690" y="661847"/>
                </a:cubicBezTo>
                <a:cubicBezTo>
                  <a:pt x="3996690" y="661847"/>
                  <a:pt x="3996690" y="662800"/>
                  <a:pt x="3996690" y="662800"/>
                </a:cubicBezTo>
                <a:cubicBezTo>
                  <a:pt x="3996690" y="663752"/>
                  <a:pt x="3995738" y="663752"/>
                  <a:pt x="3995738" y="664705"/>
                </a:cubicBezTo>
                <a:cubicBezTo>
                  <a:pt x="3995738" y="665657"/>
                  <a:pt x="3995738" y="665657"/>
                  <a:pt x="3994785" y="666610"/>
                </a:cubicBezTo>
                <a:cubicBezTo>
                  <a:pt x="3994785" y="667562"/>
                  <a:pt x="3994785" y="667562"/>
                  <a:pt x="3993833" y="668515"/>
                </a:cubicBezTo>
                <a:cubicBezTo>
                  <a:pt x="3993833" y="669467"/>
                  <a:pt x="3993833" y="669467"/>
                  <a:pt x="3993833" y="670420"/>
                </a:cubicBezTo>
                <a:cubicBezTo>
                  <a:pt x="3993833" y="670420"/>
                  <a:pt x="3993833" y="670420"/>
                  <a:pt x="3993833" y="670420"/>
                </a:cubicBezTo>
                <a:lnTo>
                  <a:pt x="3794760" y="670420"/>
                </a:lnTo>
                <a:cubicBezTo>
                  <a:pt x="3794760" y="670420"/>
                  <a:pt x="3794760" y="670420"/>
                  <a:pt x="3794760" y="670420"/>
                </a:cubicBezTo>
                <a:cubicBezTo>
                  <a:pt x="3794760" y="669467"/>
                  <a:pt x="3794760" y="669467"/>
                  <a:pt x="3794760" y="668515"/>
                </a:cubicBezTo>
                <a:cubicBezTo>
                  <a:pt x="3794760" y="667562"/>
                  <a:pt x="3794760" y="667562"/>
                  <a:pt x="3793808" y="666610"/>
                </a:cubicBezTo>
                <a:cubicBezTo>
                  <a:pt x="3793808" y="665657"/>
                  <a:pt x="3793808" y="665657"/>
                  <a:pt x="3792855" y="664705"/>
                </a:cubicBezTo>
                <a:cubicBezTo>
                  <a:pt x="3792855" y="663752"/>
                  <a:pt x="3791903" y="663752"/>
                  <a:pt x="3791903" y="662800"/>
                </a:cubicBezTo>
                <a:cubicBezTo>
                  <a:pt x="3791903" y="662800"/>
                  <a:pt x="3791903" y="661847"/>
                  <a:pt x="3791903" y="661847"/>
                </a:cubicBezTo>
                <a:cubicBezTo>
                  <a:pt x="3791903" y="661847"/>
                  <a:pt x="3791903" y="661847"/>
                  <a:pt x="3790950" y="660895"/>
                </a:cubicBezTo>
                <a:cubicBezTo>
                  <a:pt x="3790950" y="660895"/>
                  <a:pt x="3789998" y="659942"/>
                  <a:pt x="3789998" y="659942"/>
                </a:cubicBezTo>
                <a:cubicBezTo>
                  <a:pt x="3789998" y="658990"/>
                  <a:pt x="3789045" y="658990"/>
                  <a:pt x="3789045" y="658990"/>
                </a:cubicBezTo>
                <a:cubicBezTo>
                  <a:pt x="3789045" y="658990"/>
                  <a:pt x="3788093" y="658037"/>
                  <a:pt x="3788093" y="658037"/>
                </a:cubicBezTo>
                <a:cubicBezTo>
                  <a:pt x="3788093" y="658037"/>
                  <a:pt x="3787140" y="657085"/>
                  <a:pt x="3787140" y="657085"/>
                </a:cubicBezTo>
                <a:cubicBezTo>
                  <a:pt x="3787140" y="657085"/>
                  <a:pt x="3786188" y="656132"/>
                  <a:pt x="3786188" y="656132"/>
                </a:cubicBezTo>
                <a:cubicBezTo>
                  <a:pt x="3786188" y="656132"/>
                  <a:pt x="3785235" y="655180"/>
                  <a:pt x="3785235" y="655180"/>
                </a:cubicBezTo>
                <a:cubicBezTo>
                  <a:pt x="3785235" y="655180"/>
                  <a:pt x="3784283" y="654227"/>
                  <a:pt x="3784283" y="654227"/>
                </a:cubicBezTo>
                <a:cubicBezTo>
                  <a:pt x="3784283" y="654227"/>
                  <a:pt x="3784283" y="654227"/>
                  <a:pt x="3783330" y="653275"/>
                </a:cubicBezTo>
                <a:cubicBezTo>
                  <a:pt x="3783330" y="653275"/>
                  <a:pt x="3782378" y="653275"/>
                  <a:pt x="3782378" y="653275"/>
                </a:cubicBezTo>
                <a:cubicBezTo>
                  <a:pt x="3781425" y="653275"/>
                  <a:pt x="3781425" y="652322"/>
                  <a:pt x="3780473" y="652322"/>
                </a:cubicBezTo>
                <a:cubicBezTo>
                  <a:pt x="3779520" y="652322"/>
                  <a:pt x="3779520" y="652322"/>
                  <a:pt x="3778568" y="651370"/>
                </a:cubicBezTo>
                <a:cubicBezTo>
                  <a:pt x="3777615" y="651370"/>
                  <a:pt x="3777615" y="651370"/>
                  <a:pt x="3776663" y="650417"/>
                </a:cubicBezTo>
                <a:cubicBezTo>
                  <a:pt x="3776663" y="650417"/>
                  <a:pt x="3775710" y="650417"/>
                  <a:pt x="3775710" y="650417"/>
                </a:cubicBezTo>
                <a:cubicBezTo>
                  <a:pt x="3774758" y="650417"/>
                  <a:pt x="3774758" y="650417"/>
                  <a:pt x="3773805" y="650417"/>
                </a:cubicBezTo>
                <a:cubicBezTo>
                  <a:pt x="3772853" y="650417"/>
                  <a:pt x="3772853" y="650417"/>
                  <a:pt x="3771900" y="650417"/>
                </a:cubicBezTo>
                <a:cubicBezTo>
                  <a:pt x="3770948" y="650417"/>
                  <a:pt x="3770948" y="650417"/>
                  <a:pt x="3769995" y="650417"/>
                </a:cubicBezTo>
                <a:cubicBezTo>
                  <a:pt x="3769995" y="650417"/>
                  <a:pt x="3769043" y="650417"/>
                  <a:pt x="3769043" y="650417"/>
                </a:cubicBezTo>
                <a:cubicBezTo>
                  <a:pt x="3769043" y="650417"/>
                  <a:pt x="3768090" y="650417"/>
                  <a:pt x="3768090" y="650417"/>
                </a:cubicBezTo>
                <a:cubicBezTo>
                  <a:pt x="3767138" y="650417"/>
                  <a:pt x="3767138" y="650417"/>
                  <a:pt x="3766185" y="650417"/>
                </a:cubicBezTo>
                <a:cubicBezTo>
                  <a:pt x="3765233" y="650417"/>
                  <a:pt x="3765233" y="650417"/>
                  <a:pt x="3764280" y="650417"/>
                </a:cubicBezTo>
                <a:cubicBezTo>
                  <a:pt x="3763328" y="650417"/>
                  <a:pt x="3763328" y="650417"/>
                  <a:pt x="3762375" y="650417"/>
                </a:cubicBezTo>
                <a:cubicBezTo>
                  <a:pt x="3761423" y="650417"/>
                  <a:pt x="3761423" y="650417"/>
                  <a:pt x="3760470" y="650417"/>
                </a:cubicBezTo>
                <a:cubicBezTo>
                  <a:pt x="3760470" y="650417"/>
                  <a:pt x="3760470" y="650417"/>
                  <a:pt x="3760470" y="650417"/>
                </a:cubicBezTo>
                <a:lnTo>
                  <a:pt x="3661410" y="478015"/>
                </a:lnTo>
                <a:cubicBezTo>
                  <a:pt x="3669983" y="469442"/>
                  <a:pt x="3672840" y="456107"/>
                  <a:pt x="3666173" y="445630"/>
                </a:cubicBezTo>
                <a:cubicBezTo>
                  <a:pt x="3658553" y="433247"/>
                  <a:pt x="3643313" y="428485"/>
                  <a:pt x="3629978" y="436105"/>
                </a:cubicBezTo>
                <a:cubicBezTo>
                  <a:pt x="3617595" y="443725"/>
                  <a:pt x="3612833" y="458965"/>
                  <a:pt x="3620453" y="472300"/>
                </a:cubicBezTo>
                <a:cubicBezTo>
                  <a:pt x="3627120" y="482777"/>
                  <a:pt x="3639503" y="487540"/>
                  <a:pt x="3650933" y="483730"/>
                </a:cubicBezTo>
                <a:lnTo>
                  <a:pt x="3752850" y="655180"/>
                </a:lnTo>
                <a:cubicBezTo>
                  <a:pt x="3752850" y="655180"/>
                  <a:pt x="3752850" y="655180"/>
                  <a:pt x="3752850" y="655180"/>
                </a:cubicBezTo>
                <a:cubicBezTo>
                  <a:pt x="3752850" y="655180"/>
                  <a:pt x="3751898" y="656132"/>
                  <a:pt x="3751898" y="656132"/>
                </a:cubicBezTo>
                <a:cubicBezTo>
                  <a:pt x="3751898" y="656132"/>
                  <a:pt x="3750945" y="657085"/>
                  <a:pt x="3750945" y="657085"/>
                </a:cubicBezTo>
                <a:cubicBezTo>
                  <a:pt x="3750945" y="657085"/>
                  <a:pt x="3749993" y="658037"/>
                  <a:pt x="3749993" y="658037"/>
                </a:cubicBezTo>
                <a:cubicBezTo>
                  <a:pt x="3749993" y="658037"/>
                  <a:pt x="3749040" y="658990"/>
                  <a:pt x="3749040" y="658990"/>
                </a:cubicBezTo>
                <a:cubicBezTo>
                  <a:pt x="3749040" y="658990"/>
                  <a:pt x="3749040" y="658990"/>
                  <a:pt x="3748088" y="659942"/>
                </a:cubicBezTo>
                <a:cubicBezTo>
                  <a:pt x="3748088" y="659942"/>
                  <a:pt x="3748088" y="660895"/>
                  <a:pt x="3748088" y="660895"/>
                </a:cubicBezTo>
                <a:cubicBezTo>
                  <a:pt x="3748088" y="661847"/>
                  <a:pt x="3747135" y="661847"/>
                  <a:pt x="3747135" y="662800"/>
                </a:cubicBezTo>
                <a:cubicBezTo>
                  <a:pt x="3747135" y="663752"/>
                  <a:pt x="3747135" y="663752"/>
                  <a:pt x="3746183" y="664705"/>
                </a:cubicBezTo>
                <a:cubicBezTo>
                  <a:pt x="3746183" y="665657"/>
                  <a:pt x="3746183" y="665657"/>
                  <a:pt x="3745230" y="666610"/>
                </a:cubicBezTo>
                <a:cubicBezTo>
                  <a:pt x="3745230" y="666610"/>
                  <a:pt x="3745230" y="667562"/>
                  <a:pt x="3745230" y="667562"/>
                </a:cubicBezTo>
                <a:cubicBezTo>
                  <a:pt x="3745230" y="668515"/>
                  <a:pt x="3745230" y="668515"/>
                  <a:pt x="3745230" y="669467"/>
                </a:cubicBezTo>
                <a:cubicBezTo>
                  <a:pt x="3745230" y="670420"/>
                  <a:pt x="3745230" y="670420"/>
                  <a:pt x="3745230" y="671372"/>
                </a:cubicBezTo>
                <a:cubicBezTo>
                  <a:pt x="3745230" y="672325"/>
                  <a:pt x="3745230" y="672325"/>
                  <a:pt x="3745230" y="673277"/>
                </a:cubicBezTo>
                <a:cubicBezTo>
                  <a:pt x="3745230" y="673277"/>
                  <a:pt x="3745230" y="674230"/>
                  <a:pt x="3745230" y="674230"/>
                </a:cubicBezTo>
                <a:cubicBezTo>
                  <a:pt x="3745230" y="674230"/>
                  <a:pt x="3745230" y="675182"/>
                  <a:pt x="3745230" y="675182"/>
                </a:cubicBezTo>
                <a:cubicBezTo>
                  <a:pt x="3745230" y="676135"/>
                  <a:pt x="3745230" y="676135"/>
                  <a:pt x="3745230" y="677087"/>
                </a:cubicBezTo>
                <a:cubicBezTo>
                  <a:pt x="3745230" y="678040"/>
                  <a:pt x="3745230" y="678040"/>
                  <a:pt x="3745230" y="678992"/>
                </a:cubicBezTo>
                <a:cubicBezTo>
                  <a:pt x="3745230" y="679945"/>
                  <a:pt x="3745230" y="679945"/>
                  <a:pt x="3745230" y="680897"/>
                </a:cubicBezTo>
                <a:cubicBezTo>
                  <a:pt x="3745230" y="681850"/>
                  <a:pt x="3745230" y="681850"/>
                  <a:pt x="3745230" y="682802"/>
                </a:cubicBezTo>
                <a:cubicBezTo>
                  <a:pt x="3745230" y="683755"/>
                  <a:pt x="3745230" y="683755"/>
                  <a:pt x="3746183" y="684707"/>
                </a:cubicBezTo>
                <a:cubicBezTo>
                  <a:pt x="3746183" y="685660"/>
                  <a:pt x="3746183" y="685660"/>
                  <a:pt x="3747135" y="686612"/>
                </a:cubicBezTo>
                <a:cubicBezTo>
                  <a:pt x="3747135" y="687565"/>
                  <a:pt x="3748088" y="687565"/>
                  <a:pt x="3748088" y="688517"/>
                </a:cubicBezTo>
                <a:cubicBezTo>
                  <a:pt x="3748088" y="688517"/>
                  <a:pt x="3748088" y="689470"/>
                  <a:pt x="3748088" y="689470"/>
                </a:cubicBezTo>
                <a:cubicBezTo>
                  <a:pt x="3748088" y="689470"/>
                  <a:pt x="3748088" y="689470"/>
                  <a:pt x="3749040" y="690422"/>
                </a:cubicBezTo>
                <a:cubicBezTo>
                  <a:pt x="3749040" y="690422"/>
                  <a:pt x="3749993" y="691375"/>
                  <a:pt x="3749993" y="691375"/>
                </a:cubicBezTo>
                <a:cubicBezTo>
                  <a:pt x="3749993" y="692327"/>
                  <a:pt x="3750945" y="692327"/>
                  <a:pt x="3750945" y="692327"/>
                </a:cubicBezTo>
                <a:cubicBezTo>
                  <a:pt x="3750945" y="692327"/>
                  <a:pt x="3751898" y="693280"/>
                  <a:pt x="3751898" y="693280"/>
                </a:cubicBezTo>
                <a:cubicBezTo>
                  <a:pt x="3751898" y="693280"/>
                  <a:pt x="3752850" y="694232"/>
                  <a:pt x="3752850" y="694232"/>
                </a:cubicBezTo>
                <a:cubicBezTo>
                  <a:pt x="3752850" y="694232"/>
                  <a:pt x="3752850" y="694232"/>
                  <a:pt x="3752850" y="694232"/>
                </a:cubicBezTo>
                <a:lnTo>
                  <a:pt x="3653790" y="866635"/>
                </a:lnTo>
                <a:cubicBezTo>
                  <a:pt x="3653790" y="866635"/>
                  <a:pt x="3653790" y="866635"/>
                  <a:pt x="3653790" y="866635"/>
                </a:cubicBezTo>
                <a:cubicBezTo>
                  <a:pt x="3653790" y="866635"/>
                  <a:pt x="3652838" y="866635"/>
                  <a:pt x="3651885" y="866635"/>
                </a:cubicBezTo>
                <a:cubicBezTo>
                  <a:pt x="3650933" y="866635"/>
                  <a:pt x="3650933" y="866635"/>
                  <a:pt x="3649980" y="866635"/>
                </a:cubicBezTo>
                <a:cubicBezTo>
                  <a:pt x="3649028" y="866635"/>
                  <a:pt x="3649028" y="866635"/>
                  <a:pt x="3648075" y="866635"/>
                </a:cubicBezTo>
                <a:cubicBezTo>
                  <a:pt x="3647123" y="866635"/>
                  <a:pt x="3647123" y="866635"/>
                  <a:pt x="3646170" y="866635"/>
                </a:cubicBezTo>
                <a:cubicBezTo>
                  <a:pt x="3646170" y="866635"/>
                  <a:pt x="3645218" y="866635"/>
                  <a:pt x="3645218" y="866635"/>
                </a:cubicBezTo>
                <a:cubicBezTo>
                  <a:pt x="3645218" y="866635"/>
                  <a:pt x="3644265" y="866635"/>
                  <a:pt x="3644265" y="866635"/>
                </a:cubicBezTo>
                <a:cubicBezTo>
                  <a:pt x="3643313" y="866635"/>
                  <a:pt x="3643313" y="866635"/>
                  <a:pt x="3642360" y="866635"/>
                </a:cubicBezTo>
                <a:cubicBezTo>
                  <a:pt x="3641408" y="866635"/>
                  <a:pt x="3641408" y="866635"/>
                  <a:pt x="3640455" y="866635"/>
                </a:cubicBezTo>
                <a:cubicBezTo>
                  <a:pt x="3639503" y="866635"/>
                  <a:pt x="3639503" y="866635"/>
                  <a:pt x="3638550" y="866635"/>
                </a:cubicBezTo>
                <a:cubicBezTo>
                  <a:pt x="3637598" y="866635"/>
                  <a:pt x="3637598" y="866635"/>
                  <a:pt x="3637598" y="866635"/>
                </a:cubicBezTo>
                <a:cubicBezTo>
                  <a:pt x="3636645" y="866635"/>
                  <a:pt x="3636645" y="866635"/>
                  <a:pt x="3635693" y="867587"/>
                </a:cubicBezTo>
                <a:cubicBezTo>
                  <a:pt x="3634740" y="867587"/>
                  <a:pt x="3634740" y="867587"/>
                  <a:pt x="3633788" y="868540"/>
                </a:cubicBezTo>
                <a:cubicBezTo>
                  <a:pt x="3632835" y="868540"/>
                  <a:pt x="3632835" y="869492"/>
                  <a:pt x="3631883" y="869492"/>
                </a:cubicBezTo>
                <a:cubicBezTo>
                  <a:pt x="3631883" y="869492"/>
                  <a:pt x="3630930" y="869492"/>
                  <a:pt x="3630930" y="869492"/>
                </a:cubicBezTo>
                <a:cubicBezTo>
                  <a:pt x="3630930" y="869492"/>
                  <a:pt x="3630930" y="869492"/>
                  <a:pt x="3629978" y="870445"/>
                </a:cubicBezTo>
                <a:cubicBezTo>
                  <a:pt x="3629978" y="870445"/>
                  <a:pt x="3629025" y="871397"/>
                  <a:pt x="3629025" y="871397"/>
                </a:cubicBezTo>
                <a:cubicBezTo>
                  <a:pt x="3628073" y="871397"/>
                  <a:pt x="3628073" y="872350"/>
                  <a:pt x="3628073" y="872350"/>
                </a:cubicBezTo>
                <a:cubicBezTo>
                  <a:pt x="3628073" y="872350"/>
                  <a:pt x="3627120" y="873302"/>
                  <a:pt x="3627120" y="873302"/>
                </a:cubicBezTo>
                <a:cubicBezTo>
                  <a:pt x="3627120" y="873302"/>
                  <a:pt x="3626168" y="874255"/>
                  <a:pt x="3626168" y="874255"/>
                </a:cubicBezTo>
                <a:cubicBezTo>
                  <a:pt x="3626168" y="874255"/>
                  <a:pt x="3625215" y="875207"/>
                  <a:pt x="3625215" y="875207"/>
                </a:cubicBezTo>
                <a:cubicBezTo>
                  <a:pt x="3625215" y="875207"/>
                  <a:pt x="3624263" y="876160"/>
                  <a:pt x="3624263" y="876160"/>
                </a:cubicBezTo>
                <a:cubicBezTo>
                  <a:pt x="3624263" y="876160"/>
                  <a:pt x="3623310" y="877112"/>
                  <a:pt x="3623310" y="877112"/>
                </a:cubicBezTo>
                <a:cubicBezTo>
                  <a:pt x="3623310" y="877112"/>
                  <a:pt x="3623310" y="877112"/>
                  <a:pt x="3622358" y="878065"/>
                </a:cubicBezTo>
                <a:cubicBezTo>
                  <a:pt x="3622358" y="878065"/>
                  <a:pt x="3622358" y="879017"/>
                  <a:pt x="3622358" y="879017"/>
                </a:cubicBezTo>
                <a:cubicBezTo>
                  <a:pt x="3622358" y="879970"/>
                  <a:pt x="3621405" y="879970"/>
                  <a:pt x="3621405" y="880922"/>
                </a:cubicBezTo>
                <a:cubicBezTo>
                  <a:pt x="3621405" y="881875"/>
                  <a:pt x="3621405" y="881875"/>
                  <a:pt x="3620453" y="882827"/>
                </a:cubicBezTo>
                <a:cubicBezTo>
                  <a:pt x="3620453" y="883780"/>
                  <a:pt x="3620453" y="883780"/>
                  <a:pt x="3619500" y="884732"/>
                </a:cubicBezTo>
                <a:cubicBezTo>
                  <a:pt x="3619500" y="884732"/>
                  <a:pt x="3619500" y="885685"/>
                  <a:pt x="3619500" y="886637"/>
                </a:cubicBezTo>
                <a:cubicBezTo>
                  <a:pt x="3619500" y="886637"/>
                  <a:pt x="3619500" y="886637"/>
                  <a:pt x="3619500" y="886637"/>
                </a:cubicBezTo>
                <a:lnTo>
                  <a:pt x="3420428" y="886637"/>
                </a:lnTo>
                <a:cubicBezTo>
                  <a:pt x="3420428" y="886637"/>
                  <a:pt x="3420428" y="886637"/>
                  <a:pt x="3420428" y="886637"/>
                </a:cubicBezTo>
                <a:cubicBezTo>
                  <a:pt x="3420428" y="885685"/>
                  <a:pt x="3420428" y="885685"/>
                  <a:pt x="3420428" y="884732"/>
                </a:cubicBezTo>
                <a:cubicBezTo>
                  <a:pt x="3420428" y="883780"/>
                  <a:pt x="3420428" y="883780"/>
                  <a:pt x="3419475" y="882827"/>
                </a:cubicBezTo>
                <a:cubicBezTo>
                  <a:pt x="3419475" y="881875"/>
                  <a:pt x="3419475" y="881875"/>
                  <a:pt x="3418523" y="880922"/>
                </a:cubicBezTo>
                <a:cubicBezTo>
                  <a:pt x="3418523" y="879970"/>
                  <a:pt x="3417570" y="879970"/>
                  <a:pt x="3417570" y="879017"/>
                </a:cubicBezTo>
                <a:cubicBezTo>
                  <a:pt x="3417570" y="879017"/>
                  <a:pt x="3417570" y="878065"/>
                  <a:pt x="3417570" y="878065"/>
                </a:cubicBezTo>
                <a:cubicBezTo>
                  <a:pt x="3417570" y="878065"/>
                  <a:pt x="3417570" y="878065"/>
                  <a:pt x="3416618" y="877112"/>
                </a:cubicBezTo>
                <a:cubicBezTo>
                  <a:pt x="3416618" y="877112"/>
                  <a:pt x="3415665" y="876160"/>
                  <a:pt x="3415665" y="876160"/>
                </a:cubicBezTo>
                <a:cubicBezTo>
                  <a:pt x="3415665" y="875207"/>
                  <a:pt x="3414713" y="875207"/>
                  <a:pt x="3414713" y="875207"/>
                </a:cubicBezTo>
                <a:cubicBezTo>
                  <a:pt x="3414713" y="875207"/>
                  <a:pt x="3413760" y="874255"/>
                  <a:pt x="3413760" y="874255"/>
                </a:cubicBezTo>
                <a:cubicBezTo>
                  <a:pt x="3413760" y="874255"/>
                  <a:pt x="3412808" y="873302"/>
                  <a:pt x="3412808" y="873302"/>
                </a:cubicBezTo>
                <a:cubicBezTo>
                  <a:pt x="3412808" y="873302"/>
                  <a:pt x="3411855" y="872350"/>
                  <a:pt x="3411855" y="872350"/>
                </a:cubicBezTo>
                <a:cubicBezTo>
                  <a:pt x="3411855" y="872350"/>
                  <a:pt x="3410903" y="871397"/>
                  <a:pt x="3410903" y="871397"/>
                </a:cubicBezTo>
                <a:cubicBezTo>
                  <a:pt x="3410903" y="871397"/>
                  <a:pt x="3409950" y="870445"/>
                  <a:pt x="3409950" y="870445"/>
                </a:cubicBezTo>
                <a:cubicBezTo>
                  <a:pt x="3409950" y="870445"/>
                  <a:pt x="3409950" y="870445"/>
                  <a:pt x="3408998" y="869492"/>
                </a:cubicBezTo>
                <a:cubicBezTo>
                  <a:pt x="3408998" y="869492"/>
                  <a:pt x="3408045" y="869492"/>
                  <a:pt x="3408045" y="869492"/>
                </a:cubicBezTo>
                <a:cubicBezTo>
                  <a:pt x="3407093" y="869492"/>
                  <a:pt x="3407093" y="868540"/>
                  <a:pt x="3406140" y="868540"/>
                </a:cubicBezTo>
                <a:cubicBezTo>
                  <a:pt x="3405188" y="868540"/>
                  <a:pt x="3405188" y="868540"/>
                  <a:pt x="3404235" y="867587"/>
                </a:cubicBezTo>
                <a:cubicBezTo>
                  <a:pt x="3403283" y="867587"/>
                  <a:pt x="3403283" y="867587"/>
                  <a:pt x="3402330" y="866635"/>
                </a:cubicBezTo>
                <a:cubicBezTo>
                  <a:pt x="3402330" y="866635"/>
                  <a:pt x="3401378" y="866635"/>
                  <a:pt x="3401378" y="866635"/>
                </a:cubicBezTo>
                <a:cubicBezTo>
                  <a:pt x="3400425" y="866635"/>
                  <a:pt x="3400425" y="866635"/>
                  <a:pt x="3399473" y="866635"/>
                </a:cubicBezTo>
                <a:cubicBezTo>
                  <a:pt x="3398520" y="866635"/>
                  <a:pt x="3398520" y="866635"/>
                  <a:pt x="3397568" y="866635"/>
                </a:cubicBezTo>
                <a:cubicBezTo>
                  <a:pt x="3396615" y="866635"/>
                  <a:pt x="3396615" y="866635"/>
                  <a:pt x="3395663" y="866635"/>
                </a:cubicBezTo>
                <a:cubicBezTo>
                  <a:pt x="3395663" y="866635"/>
                  <a:pt x="3394710" y="866635"/>
                  <a:pt x="3394710" y="866635"/>
                </a:cubicBezTo>
                <a:cubicBezTo>
                  <a:pt x="3394710" y="866635"/>
                  <a:pt x="3393758" y="866635"/>
                  <a:pt x="3393758" y="866635"/>
                </a:cubicBezTo>
                <a:cubicBezTo>
                  <a:pt x="3392805" y="866635"/>
                  <a:pt x="3392805" y="866635"/>
                  <a:pt x="3391853" y="866635"/>
                </a:cubicBezTo>
                <a:cubicBezTo>
                  <a:pt x="3390900" y="866635"/>
                  <a:pt x="3390900" y="866635"/>
                  <a:pt x="3389948" y="866635"/>
                </a:cubicBezTo>
                <a:cubicBezTo>
                  <a:pt x="3388995" y="866635"/>
                  <a:pt x="3388995" y="866635"/>
                  <a:pt x="3388043" y="866635"/>
                </a:cubicBezTo>
                <a:cubicBezTo>
                  <a:pt x="3387090" y="866635"/>
                  <a:pt x="3387090" y="866635"/>
                  <a:pt x="3386138" y="866635"/>
                </a:cubicBezTo>
                <a:cubicBezTo>
                  <a:pt x="3386138" y="866635"/>
                  <a:pt x="3386138" y="866635"/>
                  <a:pt x="3386138" y="866635"/>
                </a:cubicBezTo>
                <a:lnTo>
                  <a:pt x="3287078" y="694232"/>
                </a:lnTo>
                <a:cubicBezTo>
                  <a:pt x="3287078" y="694232"/>
                  <a:pt x="3287078" y="694232"/>
                  <a:pt x="3287078" y="694232"/>
                </a:cubicBezTo>
                <a:cubicBezTo>
                  <a:pt x="3287078" y="694232"/>
                  <a:pt x="3288030" y="693280"/>
                  <a:pt x="3288030" y="693280"/>
                </a:cubicBezTo>
                <a:cubicBezTo>
                  <a:pt x="3288030" y="693280"/>
                  <a:pt x="3288983" y="692327"/>
                  <a:pt x="3288983" y="692327"/>
                </a:cubicBezTo>
                <a:cubicBezTo>
                  <a:pt x="3288983" y="692327"/>
                  <a:pt x="3289935" y="691375"/>
                  <a:pt x="3289935" y="691375"/>
                </a:cubicBezTo>
                <a:cubicBezTo>
                  <a:pt x="3289935" y="691375"/>
                  <a:pt x="3290888" y="690422"/>
                  <a:pt x="3290888" y="690422"/>
                </a:cubicBezTo>
                <a:cubicBezTo>
                  <a:pt x="3290888" y="690422"/>
                  <a:pt x="3290888" y="690422"/>
                  <a:pt x="3291840" y="689470"/>
                </a:cubicBezTo>
                <a:cubicBezTo>
                  <a:pt x="3291840" y="689470"/>
                  <a:pt x="3291840" y="688517"/>
                  <a:pt x="3291840" y="688517"/>
                </a:cubicBezTo>
                <a:cubicBezTo>
                  <a:pt x="3291840" y="687565"/>
                  <a:pt x="3292793" y="687565"/>
                  <a:pt x="3292793" y="686612"/>
                </a:cubicBezTo>
                <a:cubicBezTo>
                  <a:pt x="3292793" y="685660"/>
                  <a:pt x="3292793" y="685660"/>
                  <a:pt x="3293745" y="684707"/>
                </a:cubicBezTo>
                <a:cubicBezTo>
                  <a:pt x="3293745" y="683755"/>
                  <a:pt x="3293745" y="683755"/>
                  <a:pt x="3294698" y="682802"/>
                </a:cubicBezTo>
                <a:cubicBezTo>
                  <a:pt x="3294698" y="682802"/>
                  <a:pt x="3294698" y="681850"/>
                  <a:pt x="3294698" y="681850"/>
                </a:cubicBezTo>
                <a:cubicBezTo>
                  <a:pt x="3294698" y="680897"/>
                  <a:pt x="3294698" y="680897"/>
                  <a:pt x="3294698" y="679945"/>
                </a:cubicBezTo>
                <a:cubicBezTo>
                  <a:pt x="3294698" y="678992"/>
                  <a:pt x="3294698" y="678992"/>
                  <a:pt x="3294698" y="678040"/>
                </a:cubicBezTo>
                <a:cubicBezTo>
                  <a:pt x="3294698" y="677087"/>
                  <a:pt x="3294698" y="677087"/>
                  <a:pt x="3294698" y="676135"/>
                </a:cubicBezTo>
                <a:cubicBezTo>
                  <a:pt x="3294698" y="676135"/>
                  <a:pt x="3294698" y="675182"/>
                  <a:pt x="3294698" y="675182"/>
                </a:cubicBezTo>
                <a:cubicBezTo>
                  <a:pt x="3294698" y="675182"/>
                  <a:pt x="3294698" y="674230"/>
                  <a:pt x="3294698" y="674230"/>
                </a:cubicBezTo>
                <a:cubicBezTo>
                  <a:pt x="3294698" y="673277"/>
                  <a:pt x="3294698" y="673277"/>
                  <a:pt x="3294698" y="672325"/>
                </a:cubicBezTo>
                <a:cubicBezTo>
                  <a:pt x="3294698" y="671372"/>
                  <a:pt x="3294698" y="671372"/>
                  <a:pt x="3294698" y="670420"/>
                </a:cubicBezTo>
                <a:cubicBezTo>
                  <a:pt x="3294698" y="669467"/>
                  <a:pt x="3294698" y="669467"/>
                  <a:pt x="3294698" y="668515"/>
                </a:cubicBezTo>
                <a:cubicBezTo>
                  <a:pt x="3294698" y="667562"/>
                  <a:pt x="3294698" y="667562"/>
                  <a:pt x="3294698" y="667562"/>
                </a:cubicBezTo>
                <a:cubicBezTo>
                  <a:pt x="3294698" y="666610"/>
                  <a:pt x="3294698" y="666610"/>
                  <a:pt x="3293745" y="665657"/>
                </a:cubicBezTo>
                <a:cubicBezTo>
                  <a:pt x="3293745" y="664705"/>
                  <a:pt x="3293745" y="664705"/>
                  <a:pt x="3292793" y="663752"/>
                </a:cubicBezTo>
                <a:cubicBezTo>
                  <a:pt x="3292793" y="662800"/>
                  <a:pt x="3291840" y="662800"/>
                  <a:pt x="3291840" y="661847"/>
                </a:cubicBezTo>
                <a:cubicBezTo>
                  <a:pt x="3291840" y="661847"/>
                  <a:pt x="3291840" y="660895"/>
                  <a:pt x="3291840" y="660895"/>
                </a:cubicBezTo>
                <a:cubicBezTo>
                  <a:pt x="3291840" y="660895"/>
                  <a:pt x="3291840" y="660895"/>
                  <a:pt x="3290888" y="659942"/>
                </a:cubicBezTo>
                <a:cubicBezTo>
                  <a:pt x="3290888" y="659942"/>
                  <a:pt x="3289935" y="658990"/>
                  <a:pt x="3289935" y="658990"/>
                </a:cubicBezTo>
                <a:cubicBezTo>
                  <a:pt x="3289935" y="658037"/>
                  <a:pt x="3288983" y="658037"/>
                  <a:pt x="3288983" y="658037"/>
                </a:cubicBezTo>
                <a:cubicBezTo>
                  <a:pt x="3288983" y="658037"/>
                  <a:pt x="3288030" y="657085"/>
                  <a:pt x="3288030" y="657085"/>
                </a:cubicBezTo>
                <a:cubicBezTo>
                  <a:pt x="3288030" y="657085"/>
                  <a:pt x="3287078" y="656132"/>
                  <a:pt x="3287078" y="656132"/>
                </a:cubicBezTo>
                <a:cubicBezTo>
                  <a:pt x="3287078" y="656132"/>
                  <a:pt x="3287078" y="656132"/>
                  <a:pt x="3287078" y="656132"/>
                </a:cubicBezTo>
                <a:lnTo>
                  <a:pt x="3386138" y="483730"/>
                </a:lnTo>
                <a:cubicBezTo>
                  <a:pt x="3397568" y="487540"/>
                  <a:pt x="3409950" y="482777"/>
                  <a:pt x="3416618" y="472300"/>
                </a:cubicBezTo>
                <a:cubicBezTo>
                  <a:pt x="3424238" y="459917"/>
                  <a:pt x="3419475" y="443725"/>
                  <a:pt x="3407093" y="436105"/>
                </a:cubicBezTo>
                <a:cubicBezTo>
                  <a:pt x="3394710" y="428485"/>
                  <a:pt x="3378518" y="433247"/>
                  <a:pt x="3370898" y="445630"/>
                </a:cubicBezTo>
                <a:cubicBezTo>
                  <a:pt x="3364230" y="456107"/>
                  <a:pt x="3367088" y="469442"/>
                  <a:pt x="3375660" y="478015"/>
                </a:cubicBezTo>
                <a:lnTo>
                  <a:pt x="3276600" y="650417"/>
                </a:lnTo>
                <a:cubicBezTo>
                  <a:pt x="3276600" y="650417"/>
                  <a:pt x="3276600" y="650417"/>
                  <a:pt x="3276600" y="650417"/>
                </a:cubicBezTo>
                <a:cubicBezTo>
                  <a:pt x="3275648" y="650417"/>
                  <a:pt x="3275648" y="650417"/>
                  <a:pt x="3274695" y="650417"/>
                </a:cubicBezTo>
                <a:cubicBezTo>
                  <a:pt x="3273743" y="650417"/>
                  <a:pt x="3273743" y="650417"/>
                  <a:pt x="3272790" y="650417"/>
                </a:cubicBezTo>
                <a:cubicBezTo>
                  <a:pt x="3271838" y="650417"/>
                  <a:pt x="3271838" y="650417"/>
                  <a:pt x="3270885" y="650417"/>
                </a:cubicBezTo>
                <a:cubicBezTo>
                  <a:pt x="3269933" y="650417"/>
                  <a:pt x="3269933" y="650417"/>
                  <a:pt x="3268980" y="650417"/>
                </a:cubicBezTo>
                <a:cubicBezTo>
                  <a:pt x="3268980" y="650417"/>
                  <a:pt x="3268028" y="650417"/>
                  <a:pt x="3268028" y="650417"/>
                </a:cubicBezTo>
                <a:cubicBezTo>
                  <a:pt x="3268028" y="650417"/>
                  <a:pt x="3267075" y="650417"/>
                  <a:pt x="3267075" y="650417"/>
                </a:cubicBezTo>
                <a:cubicBezTo>
                  <a:pt x="3266123" y="650417"/>
                  <a:pt x="3266123" y="650417"/>
                  <a:pt x="3265170" y="650417"/>
                </a:cubicBezTo>
                <a:cubicBezTo>
                  <a:pt x="3264218" y="650417"/>
                  <a:pt x="3264218" y="650417"/>
                  <a:pt x="3263265" y="650417"/>
                </a:cubicBezTo>
                <a:cubicBezTo>
                  <a:pt x="3262313" y="650417"/>
                  <a:pt x="3262313" y="650417"/>
                  <a:pt x="3261360" y="650417"/>
                </a:cubicBezTo>
                <a:cubicBezTo>
                  <a:pt x="3260408" y="650417"/>
                  <a:pt x="3260408" y="650417"/>
                  <a:pt x="3260408" y="650417"/>
                </a:cubicBezTo>
                <a:cubicBezTo>
                  <a:pt x="3259455" y="650417"/>
                  <a:pt x="3259455" y="650417"/>
                  <a:pt x="3258503" y="651370"/>
                </a:cubicBezTo>
                <a:cubicBezTo>
                  <a:pt x="3257550" y="651370"/>
                  <a:pt x="3257550" y="651370"/>
                  <a:pt x="3256598" y="652322"/>
                </a:cubicBezTo>
                <a:cubicBezTo>
                  <a:pt x="3255645" y="652322"/>
                  <a:pt x="3255645" y="653275"/>
                  <a:pt x="3254693" y="653275"/>
                </a:cubicBezTo>
                <a:cubicBezTo>
                  <a:pt x="3254693" y="653275"/>
                  <a:pt x="3253740" y="653275"/>
                  <a:pt x="3253740" y="653275"/>
                </a:cubicBezTo>
                <a:cubicBezTo>
                  <a:pt x="3253740" y="653275"/>
                  <a:pt x="3253740" y="653275"/>
                  <a:pt x="3252788" y="654227"/>
                </a:cubicBezTo>
                <a:cubicBezTo>
                  <a:pt x="3252788" y="654227"/>
                  <a:pt x="3251835" y="655180"/>
                  <a:pt x="3251835" y="655180"/>
                </a:cubicBezTo>
                <a:cubicBezTo>
                  <a:pt x="3250883" y="655180"/>
                  <a:pt x="3250883" y="656132"/>
                  <a:pt x="3250883" y="656132"/>
                </a:cubicBezTo>
                <a:cubicBezTo>
                  <a:pt x="3250883" y="656132"/>
                  <a:pt x="3249930" y="657085"/>
                  <a:pt x="3249930" y="657085"/>
                </a:cubicBezTo>
                <a:cubicBezTo>
                  <a:pt x="3249930" y="657085"/>
                  <a:pt x="3248978" y="658037"/>
                  <a:pt x="3248978" y="658037"/>
                </a:cubicBezTo>
                <a:cubicBezTo>
                  <a:pt x="3248978" y="658037"/>
                  <a:pt x="3248025" y="658990"/>
                  <a:pt x="3248025" y="658990"/>
                </a:cubicBezTo>
                <a:cubicBezTo>
                  <a:pt x="3248025" y="658990"/>
                  <a:pt x="3247073" y="659942"/>
                  <a:pt x="3247073" y="659942"/>
                </a:cubicBezTo>
                <a:cubicBezTo>
                  <a:pt x="3247073" y="659942"/>
                  <a:pt x="3246120" y="660895"/>
                  <a:pt x="3246120" y="660895"/>
                </a:cubicBezTo>
                <a:cubicBezTo>
                  <a:pt x="3246120" y="660895"/>
                  <a:pt x="3246120" y="660895"/>
                  <a:pt x="3245168" y="661847"/>
                </a:cubicBezTo>
                <a:cubicBezTo>
                  <a:pt x="3245168" y="661847"/>
                  <a:pt x="3245168" y="662800"/>
                  <a:pt x="3245168" y="662800"/>
                </a:cubicBezTo>
                <a:cubicBezTo>
                  <a:pt x="3245168" y="663752"/>
                  <a:pt x="3244215" y="663752"/>
                  <a:pt x="3244215" y="664705"/>
                </a:cubicBezTo>
                <a:cubicBezTo>
                  <a:pt x="3244215" y="665657"/>
                  <a:pt x="3244215" y="665657"/>
                  <a:pt x="3243263" y="666610"/>
                </a:cubicBezTo>
                <a:cubicBezTo>
                  <a:pt x="3243263" y="667562"/>
                  <a:pt x="3243263" y="667562"/>
                  <a:pt x="3242310" y="668515"/>
                </a:cubicBezTo>
                <a:cubicBezTo>
                  <a:pt x="3242310" y="669467"/>
                  <a:pt x="3242310" y="669467"/>
                  <a:pt x="3242310" y="670420"/>
                </a:cubicBezTo>
                <a:cubicBezTo>
                  <a:pt x="3242310" y="670420"/>
                  <a:pt x="3242310" y="670420"/>
                  <a:pt x="3242310" y="670420"/>
                </a:cubicBezTo>
                <a:lnTo>
                  <a:pt x="3043238" y="670420"/>
                </a:lnTo>
                <a:cubicBezTo>
                  <a:pt x="3043238" y="670420"/>
                  <a:pt x="3043238" y="670420"/>
                  <a:pt x="3043238" y="670420"/>
                </a:cubicBezTo>
                <a:cubicBezTo>
                  <a:pt x="3043238" y="669467"/>
                  <a:pt x="3043238" y="669467"/>
                  <a:pt x="3043238" y="669467"/>
                </a:cubicBezTo>
                <a:cubicBezTo>
                  <a:pt x="3043238" y="668515"/>
                  <a:pt x="3043238" y="668515"/>
                  <a:pt x="3042285" y="667562"/>
                </a:cubicBezTo>
                <a:cubicBezTo>
                  <a:pt x="3042285" y="666610"/>
                  <a:pt x="3042285" y="666610"/>
                  <a:pt x="3041333" y="665657"/>
                </a:cubicBezTo>
                <a:cubicBezTo>
                  <a:pt x="3041333" y="664705"/>
                  <a:pt x="3040380" y="664705"/>
                  <a:pt x="3040380" y="663752"/>
                </a:cubicBezTo>
                <a:cubicBezTo>
                  <a:pt x="3040380" y="663752"/>
                  <a:pt x="3040380" y="662800"/>
                  <a:pt x="3040380" y="662800"/>
                </a:cubicBezTo>
                <a:cubicBezTo>
                  <a:pt x="3040380" y="662800"/>
                  <a:pt x="3040380" y="662800"/>
                  <a:pt x="3039428" y="661847"/>
                </a:cubicBezTo>
                <a:cubicBezTo>
                  <a:pt x="3039428" y="661847"/>
                  <a:pt x="3038475" y="660895"/>
                  <a:pt x="3038475" y="660895"/>
                </a:cubicBezTo>
                <a:cubicBezTo>
                  <a:pt x="3038475" y="659942"/>
                  <a:pt x="3037523" y="659942"/>
                  <a:pt x="3037523" y="659942"/>
                </a:cubicBezTo>
                <a:cubicBezTo>
                  <a:pt x="3037523" y="659942"/>
                  <a:pt x="3036570" y="658990"/>
                  <a:pt x="3036570" y="658990"/>
                </a:cubicBezTo>
                <a:cubicBezTo>
                  <a:pt x="3036570" y="658990"/>
                  <a:pt x="3035618" y="658037"/>
                  <a:pt x="3035618" y="658037"/>
                </a:cubicBezTo>
                <a:cubicBezTo>
                  <a:pt x="3035618" y="658037"/>
                  <a:pt x="3034665" y="657085"/>
                  <a:pt x="3034665" y="657085"/>
                </a:cubicBezTo>
                <a:cubicBezTo>
                  <a:pt x="3034665" y="657085"/>
                  <a:pt x="3033713" y="656132"/>
                  <a:pt x="3033713" y="656132"/>
                </a:cubicBezTo>
                <a:cubicBezTo>
                  <a:pt x="3033713" y="656132"/>
                  <a:pt x="3032760" y="655180"/>
                  <a:pt x="3032760" y="655180"/>
                </a:cubicBezTo>
                <a:cubicBezTo>
                  <a:pt x="3032760" y="655180"/>
                  <a:pt x="3032760" y="655180"/>
                  <a:pt x="3031808" y="654227"/>
                </a:cubicBezTo>
                <a:cubicBezTo>
                  <a:pt x="3031808" y="654227"/>
                  <a:pt x="3030855" y="654227"/>
                  <a:pt x="3030855" y="654227"/>
                </a:cubicBezTo>
                <a:cubicBezTo>
                  <a:pt x="3029903" y="654227"/>
                  <a:pt x="3029903" y="653275"/>
                  <a:pt x="3028950" y="653275"/>
                </a:cubicBezTo>
                <a:cubicBezTo>
                  <a:pt x="3027998" y="653275"/>
                  <a:pt x="3027998" y="653275"/>
                  <a:pt x="3027045" y="652322"/>
                </a:cubicBezTo>
                <a:cubicBezTo>
                  <a:pt x="3026093" y="652322"/>
                  <a:pt x="3026093" y="652322"/>
                  <a:pt x="3025140" y="651370"/>
                </a:cubicBezTo>
                <a:cubicBezTo>
                  <a:pt x="3025140" y="651370"/>
                  <a:pt x="3024188" y="651370"/>
                  <a:pt x="3024188" y="651370"/>
                </a:cubicBezTo>
                <a:cubicBezTo>
                  <a:pt x="3023235" y="651370"/>
                  <a:pt x="3023235" y="651370"/>
                  <a:pt x="3022283" y="651370"/>
                </a:cubicBezTo>
                <a:cubicBezTo>
                  <a:pt x="3021330" y="651370"/>
                  <a:pt x="3021330" y="651370"/>
                  <a:pt x="3020378" y="651370"/>
                </a:cubicBezTo>
                <a:cubicBezTo>
                  <a:pt x="3019425" y="651370"/>
                  <a:pt x="3019425" y="651370"/>
                  <a:pt x="3018473" y="651370"/>
                </a:cubicBezTo>
                <a:cubicBezTo>
                  <a:pt x="3018473" y="651370"/>
                  <a:pt x="3017520" y="651370"/>
                  <a:pt x="3017520" y="651370"/>
                </a:cubicBezTo>
                <a:cubicBezTo>
                  <a:pt x="3017520" y="651370"/>
                  <a:pt x="3016568" y="651370"/>
                  <a:pt x="3016568" y="651370"/>
                </a:cubicBezTo>
                <a:cubicBezTo>
                  <a:pt x="3015615" y="651370"/>
                  <a:pt x="3015615" y="651370"/>
                  <a:pt x="3014663" y="651370"/>
                </a:cubicBezTo>
                <a:cubicBezTo>
                  <a:pt x="3013710" y="651370"/>
                  <a:pt x="3013710" y="651370"/>
                  <a:pt x="3012758" y="651370"/>
                </a:cubicBezTo>
                <a:cubicBezTo>
                  <a:pt x="3011805" y="651370"/>
                  <a:pt x="3011805" y="651370"/>
                  <a:pt x="3010853" y="651370"/>
                </a:cubicBezTo>
                <a:cubicBezTo>
                  <a:pt x="3009900" y="651370"/>
                  <a:pt x="3009900" y="651370"/>
                  <a:pt x="3008948" y="651370"/>
                </a:cubicBezTo>
                <a:cubicBezTo>
                  <a:pt x="3008948" y="651370"/>
                  <a:pt x="3008948" y="651370"/>
                  <a:pt x="3008948" y="651370"/>
                </a:cubicBezTo>
                <a:lnTo>
                  <a:pt x="2914650" y="478015"/>
                </a:lnTo>
                <a:cubicBezTo>
                  <a:pt x="2923223" y="469442"/>
                  <a:pt x="2926080" y="456107"/>
                  <a:pt x="2919413" y="445630"/>
                </a:cubicBezTo>
                <a:cubicBezTo>
                  <a:pt x="2911793" y="433247"/>
                  <a:pt x="2896553" y="428485"/>
                  <a:pt x="2883218" y="436105"/>
                </a:cubicBezTo>
                <a:cubicBezTo>
                  <a:pt x="2870835" y="443725"/>
                  <a:pt x="2866073" y="458965"/>
                  <a:pt x="2873693" y="472300"/>
                </a:cubicBezTo>
                <a:cubicBezTo>
                  <a:pt x="2880360" y="482777"/>
                  <a:pt x="2892743" y="487540"/>
                  <a:pt x="2904173" y="483730"/>
                </a:cubicBezTo>
                <a:lnTo>
                  <a:pt x="3003233" y="656132"/>
                </a:lnTo>
                <a:cubicBezTo>
                  <a:pt x="3003233" y="656132"/>
                  <a:pt x="3003233" y="656132"/>
                  <a:pt x="3003233" y="656132"/>
                </a:cubicBezTo>
                <a:cubicBezTo>
                  <a:pt x="3003233" y="656132"/>
                  <a:pt x="3002280" y="657085"/>
                  <a:pt x="3002280" y="657085"/>
                </a:cubicBezTo>
                <a:cubicBezTo>
                  <a:pt x="3002280" y="657085"/>
                  <a:pt x="3001328" y="658037"/>
                  <a:pt x="3001328" y="658037"/>
                </a:cubicBezTo>
                <a:cubicBezTo>
                  <a:pt x="3001328" y="658037"/>
                  <a:pt x="3000375" y="658990"/>
                  <a:pt x="3000375" y="658990"/>
                </a:cubicBezTo>
                <a:cubicBezTo>
                  <a:pt x="3000375" y="658990"/>
                  <a:pt x="2999423" y="659942"/>
                  <a:pt x="2999423" y="659942"/>
                </a:cubicBezTo>
                <a:cubicBezTo>
                  <a:pt x="2999423" y="659942"/>
                  <a:pt x="2999423" y="659942"/>
                  <a:pt x="2998470" y="660895"/>
                </a:cubicBezTo>
                <a:cubicBezTo>
                  <a:pt x="2998470" y="660895"/>
                  <a:pt x="2998470" y="661847"/>
                  <a:pt x="2998470" y="661847"/>
                </a:cubicBezTo>
                <a:cubicBezTo>
                  <a:pt x="2998470" y="662800"/>
                  <a:pt x="2997518" y="662800"/>
                  <a:pt x="2997518" y="663752"/>
                </a:cubicBezTo>
                <a:cubicBezTo>
                  <a:pt x="2997518" y="664705"/>
                  <a:pt x="2997518" y="664705"/>
                  <a:pt x="2996565" y="665657"/>
                </a:cubicBezTo>
                <a:cubicBezTo>
                  <a:pt x="2996565" y="666610"/>
                  <a:pt x="2996565" y="666610"/>
                  <a:pt x="2995613" y="667562"/>
                </a:cubicBezTo>
                <a:cubicBezTo>
                  <a:pt x="2995613" y="667562"/>
                  <a:pt x="2995613" y="668515"/>
                  <a:pt x="2995613" y="668515"/>
                </a:cubicBezTo>
                <a:cubicBezTo>
                  <a:pt x="2995613" y="669467"/>
                  <a:pt x="2995613" y="669467"/>
                  <a:pt x="2995613" y="670420"/>
                </a:cubicBezTo>
                <a:cubicBezTo>
                  <a:pt x="2995613" y="671372"/>
                  <a:pt x="2995613" y="671372"/>
                  <a:pt x="2995613" y="672325"/>
                </a:cubicBezTo>
                <a:cubicBezTo>
                  <a:pt x="2995613" y="673277"/>
                  <a:pt x="2995613" y="673277"/>
                  <a:pt x="2995613" y="674230"/>
                </a:cubicBezTo>
                <a:cubicBezTo>
                  <a:pt x="2995613" y="674230"/>
                  <a:pt x="2995613" y="675182"/>
                  <a:pt x="2995613" y="675182"/>
                </a:cubicBezTo>
                <a:cubicBezTo>
                  <a:pt x="2995613" y="675182"/>
                  <a:pt x="2995613" y="676135"/>
                  <a:pt x="2995613" y="676135"/>
                </a:cubicBezTo>
                <a:cubicBezTo>
                  <a:pt x="2995613" y="677087"/>
                  <a:pt x="2995613" y="677087"/>
                  <a:pt x="2995613" y="678040"/>
                </a:cubicBezTo>
                <a:cubicBezTo>
                  <a:pt x="2995613" y="678992"/>
                  <a:pt x="2995613" y="678992"/>
                  <a:pt x="2995613" y="679945"/>
                </a:cubicBezTo>
                <a:cubicBezTo>
                  <a:pt x="2995613" y="680897"/>
                  <a:pt x="2995613" y="680897"/>
                  <a:pt x="2995613" y="681850"/>
                </a:cubicBezTo>
                <a:cubicBezTo>
                  <a:pt x="2995613" y="682802"/>
                  <a:pt x="2995613" y="682802"/>
                  <a:pt x="2995613" y="682802"/>
                </a:cubicBezTo>
                <a:cubicBezTo>
                  <a:pt x="2995613" y="683755"/>
                  <a:pt x="2995613" y="683755"/>
                  <a:pt x="2996565" y="684707"/>
                </a:cubicBezTo>
                <a:cubicBezTo>
                  <a:pt x="2996565" y="685660"/>
                  <a:pt x="2996565" y="685660"/>
                  <a:pt x="2997518" y="686612"/>
                </a:cubicBezTo>
                <a:cubicBezTo>
                  <a:pt x="2997518" y="687565"/>
                  <a:pt x="2998470" y="687565"/>
                  <a:pt x="2998470" y="688517"/>
                </a:cubicBezTo>
                <a:cubicBezTo>
                  <a:pt x="2998470" y="688517"/>
                  <a:pt x="2998470" y="689470"/>
                  <a:pt x="2998470" y="689470"/>
                </a:cubicBezTo>
                <a:cubicBezTo>
                  <a:pt x="2998470" y="689470"/>
                  <a:pt x="2998470" y="689470"/>
                  <a:pt x="2999423" y="690422"/>
                </a:cubicBezTo>
                <a:cubicBezTo>
                  <a:pt x="2999423" y="690422"/>
                  <a:pt x="3000375" y="691375"/>
                  <a:pt x="3000375" y="691375"/>
                </a:cubicBezTo>
                <a:cubicBezTo>
                  <a:pt x="3000375" y="692327"/>
                  <a:pt x="3001328" y="692327"/>
                  <a:pt x="3001328" y="692327"/>
                </a:cubicBezTo>
                <a:cubicBezTo>
                  <a:pt x="3001328" y="692327"/>
                  <a:pt x="3002280" y="693280"/>
                  <a:pt x="3002280" y="693280"/>
                </a:cubicBezTo>
                <a:cubicBezTo>
                  <a:pt x="3002280" y="693280"/>
                  <a:pt x="3003233" y="694232"/>
                  <a:pt x="3003233" y="694232"/>
                </a:cubicBezTo>
                <a:cubicBezTo>
                  <a:pt x="3003233" y="694232"/>
                  <a:pt x="3003233" y="694232"/>
                  <a:pt x="3003233" y="694232"/>
                </a:cubicBezTo>
                <a:lnTo>
                  <a:pt x="2905125" y="865682"/>
                </a:lnTo>
                <a:cubicBezTo>
                  <a:pt x="2905125" y="865682"/>
                  <a:pt x="2905125" y="865682"/>
                  <a:pt x="2905125" y="865682"/>
                </a:cubicBezTo>
                <a:cubicBezTo>
                  <a:pt x="2905125" y="865682"/>
                  <a:pt x="2904173" y="865682"/>
                  <a:pt x="2903220" y="865682"/>
                </a:cubicBezTo>
                <a:cubicBezTo>
                  <a:pt x="2902268" y="865682"/>
                  <a:pt x="2902268" y="865682"/>
                  <a:pt x="2901315" y="865682"/>
                </a:cubicBezTo>
                <a:cubicBezTo>
                  <a:pt x="2900363" y="865682"/>
                  <a:pt x="2900363" y="865682"/>
                  <a:pt x="2899410" y="865682"/>
                </a:cubicBezTo>
                <a:cubicBezTo>
                  <a:pt x="2898458" y="865682"/>
                  <a:pt x="2898458" y="865682"/>
                  <a:pt x="2897505" y="865682"/>
                </a:cubicBezTo>
                <a:cubicBezTo>
                  <a:pt x="2897505" y="865682"/>
                  <a:pt x="2896553" y="865682"/>
                  <a:pt x="2896553" y="865682"/>
                </a:cubicBezTo>
                <a:cubicBezTo>
                  <a:pt x="2896553" y="865682"/>
                  <a:pt x="2895600" y="865682"/>
                  <a:pt x="2895600" y="865682"/>
                </a:cubicBezTo>
                <a:cubicBezTo>
                  <a:pt x="2894648" y="865682"/>
                  <a:pt x="2894648" y="865682"/>
                  <a:pt x="2893695" y="865682"/>
                </a:cubicBezTo>
                <a:cubicBezTo>
                  <a:pt x="2892743" y="865682"/>
                  <a:pt x="2892743" y="865682"/>
                  <a:pt x="2891790" y="865682"/>
                </a:cubicBezTo>
                <a:cubicBezTo>
                  <a:pt x="2890838" y="865682"/>
                  <a:pt x="2890838" y="865682"/>
                  <a:pt x="2889885" y="865682"/>
                </a:cubicBezTo>
                <a:cubicBezTo>
                  <a:pt x="2888933" y="865682"/>
                  <a:pt x="2888933" y="865682"/>
                  <a:pt x="2888933" y="865682"/>
                </a:cubicBezTo>
                <a:cubicBezTo>
                  <a:pt x="2887980" y="865682"/>
                  <a:pt x="2887980" y="865682"/>
                  <a:pt x="2887028" y="866635"/>
                </a:cubicBezTo>
                <a:cubicBezTo>
                  <a:pt x="2886075" y="866635"/>
                  <a:pt x="2886075" y="866635"/>
                  <a:pt x="2885123" y="867587"/>
                </a:cubicBezTo>
                <a:cubicBezTo>
                  <a:pt x="2884170" y="867587"/>
                  <a:pt x="2884170" y="868540"/>
                  <a:pt x="2883218" y="868540"/>
                </a:cubicBezTo>
                <a:cubicBezTo>
                  <a:pt x="2883218" y="868540"/>
                  <a:pt x="2882265" y="868540"/>
                  <a:pt x="2882265" y="868540"/>
                </a:cubicBezTo>
                <a:cubicBezTo>
                  <a:pt x="2882265" y="868540"/>
                  <a:pt x="2882265" y="868540"/>
                  <a:pt x="2881313" y="869492"/>
                </a:cubicBezTo>
                <a:cubicBezTo>
                  <a:pt x="2881313" y="869492"/>
                  <a:pt x="2880360" y="870445"/>
                  <a:pt x="2880360" y="870445"/>
                </a:cubicBezTo>
                <a:cubicBezTo>
                  <a:pt x="2879408" y="870445"/>
                  <a:pt x="2879408" y="871397"/>
                  <a:pt x="2879408" y="871397"/>
                </a:cubicBezTo>
                <a:cubicBezTo>
                  <a:pt x="2879408" y="871397"/>
                  <a:pt x="2878455" y="872350"/>
                  <a:pt x="2878455" y="872350"/>
                </a:cubicBezTo>
                <a:cubicBezTo>
                  <a:pt x="2878455" y="872350"/>
                  <a:pt x="2877503" y="873302"/>
                  <a:pt x="2877503" y="873302"/>
                </a:cubicBezTo>
                <a:cubicBezTo>
                  <a:pt x="2877503" y="873302"/>
                  <a:pt x="2876550" y="874255"/>
                  <a:pt x="2876550" y="874255"/>
                </a:cubicBezTo>
                <a:cubicBezTo>
                  <a:pt x="2876550" y="874255"/>
                  <a:pt x="2875598" y="875207"/>
                  <a:pt x="2875598" y="875207"/>
                </a:cubicBezTo>
                <a:cubicBezTo>
                  <a:pt x="2875598" y="875207"/>
                  <a:pt x="2874645" y="876160"/>
                  <a:pt x="2874645" y="876160"/>
                </a:cubicBezTo>
                <a:cubicBezTo>
                  <a:pt x="2874645" y="876160"/>
                  <a:pt x="2874645" y="876160"/>
                  <a:pt x="2873693" y="877112"/>
                </a:cubicBezTo>
                <a:cubicBezTo>
                  <a:pt x="2872740" y="878065"/>
                  <a:pt x="2873693" y="878065"/>
                  <a:pt x="2873693" y="878065"/>
                </a:cubicBezTo>
                <a:cubicBezTo>
                  <a:pt x="2873693" y="879017"/>
                  <a:pt x="2872740" y="879017"/>
                  <a:pt x="2872740" y="879970"/>
                </a:cubicBezTo>
                <a:cubicBezTo>
                  <a:pt x="2872740" y="880922"/>
                  <a:pt x="2872740" y="880922"/>
                  <a:pt x="2871788" y="881875"/>
                </a:cubicBezTo>
                <a:cubicBezTo>
                  <a:pt x="2871788" y="882827"/>
                  <a:pt x="2871788" y="882827"/>
                  <a:pt x="2870835" y="883780"/>
                </a:cubicBezTo>
                <a:cubicBezTo>
                  <a:pt x="2870835" y="884732"/>
                  <a:pt x="2870835" y="884732"/>
                  <a:pt x="2870835" y="885685"/>
                </a:cubicBezTo>
                <a:cubicBezTo>
                  <a:pt x="2870835" y="885685"/>
                  <a:pt x="2870835" y="885685"/>
                  <a:pt x="2870835" y="885685"/>
                </a:cubicBezTo>
                <a:lnTo>
                  <a:pt x="2671763" y="885685"/>
                </a:lnTo>
                <a:cubicBezTo>
                  <a:pt x="2671763" y="885685"/>
                  <a:pt x="2671763" y="885685"/>
                  <a:pt x="2671763" y="885685"/>
                </a:cubicBezTo>
                <a:cubicBezTo>
                  <a:pt x="2671763" y="884732"/>
                  <a:pt x="2671763" y="884732"/>
                  <a:pt x="2671763" y="883780"/>
                </a:cubicBezTo>
                <a:cubicBezTo>
                  <a:pt x="2671763" y="882827"/>
                  <a:pt x="2671763" y="882827"/>
                  <a:pt x="2670810" y="881875"/>
                </a:cubicBezTo>
                <a:cubicBezTo>
                  <a:pt x="2670810" y="880922"/>
                  <a:pt x="2670810" y="880922"/>
                  <a:pt x="2669858" y="879970"/>
                </a:cubicBezTo>
                <a:cubicBezTo>
                  <a:pt x="2669858" y="879017"/>
                  <a:pt x="2668905" y="879017"/>
                  <a:pt x="2668905" y="878065"/>
                </a:cubicBezTo>
                <a:cubicBezTo>
                  <a:pt x="2668905" y="878065"/>
                  <a:pt x="2668905" y="877112"/>
                  <a:pt x="2668905" y="877112"/>
                </a:cubicBezTo>
                <a:cubicBezTo>
                  <a:pt x="2668905" y="877112"/>
                  <a:pt x="2668905" y="877112"/>
                  <a:pt x="2667953" y="876160"/>
                </a:cubicBezTo>
                <a:cubicBezTo>
                  <a:pt x="2667953" y="876160"/>
                  <a:pt x="2667000" y="875207"/>
                  <a:pt x="2667000" y="875207"/>
                </a:cubicBezTo>
                <a:cubicBezTo>
                  <a:pt x="2667000" y="874255"/>
                  <a:pt x="2666048" y="874255"/>
                  <a:pt x="2666048" y="874255"/>
                </a:cubicBezTo>
                <a:cubicBezTo>
                  <a:pt x="2666048" y="874255"/>
                  <a:pt x="2665095" y="873302"/>
                  <a:pt x="2665095" y="873302"/>
                </a:cubicBezTo>
                <a:cubicBezTo>
                  <a:pt x="2665095" y="873302"/>
                  <a:pt x="2664143" y="872350"/>
                  <a:pt x="2664143" y="872350"/>
                </a:cubicBezTo>
                <a:cubicBezTo>
                  <a:pt x="2664143" y="872350"/>
                  <a:pt x="2663190" y="871397"/>
                  <a:pt x="2663190" y="871397"/>
                </a:cubicBezTo>
                <a:cubicBezTo>
                  <a:pt x="2663190" y="871397"/>
                  <a:pt x="2662238" y="870445"/>
                  <a:pt x="2662238" y="870445"/>
                </a:cubicBezTo>
                <a:cubicBezTo>
                  <a:pt x="2662238" y="870445"/>
                  <a:pt x="2661285" y="869492"/>
                  <a:pt x="2661285" y="869492"/>
                </a:cubicBezTo>
                <a:cubicBezTo>
                  <a:pt x="2661285" y="869492"/>
                  <a:pt x="2661285" y="869492"/>
                  <a:pt x="2660333" y="868540"/>
                </a:cubicBezTo>
                <a:cubicBezTo>
                  <a:pt x="2660333" y="868540"/>
                  <a:pt x="2659380" y="868540"/>
                  <a:pt x="2659380" y="868540"/>
                </a:cubicBezTo>
                <a:cubicBezTo>
                  <a:pt x="2658428" y="868540"/>
                  <a:pt x="2658428" y="867587"/>
                  <a:pt x="2657475" y="867587"/>
                </a:cubicBezTo>
                <a:cubicBezTo>
                  <a:pt x="2656523" y="867587"/>
                  <a:pt x="2656523" y="867587"/>
                  <a:pt x="2655570" y="866635"/>
                </a:cubicBezTo>
                <a:cubicBezTo>
                  <a:pt x="2654618" y="866635"/>
                  <a:pt x="2654618" y="866635"/>
                  <a:pt x="2653665" y="865682"/>
                </a:cubicBezTo>
                <a:cubicBezTo>
                  <a:pt x="2653665" y="865682"/>
                  <a:pt x="2652713" y="865682"/>
                  <a:pt x="2652713" y="865682"/>
                </a:cubicBezTo>
                <a:cubicBezTo>
                  <a:pt x="2651760" y="865682"/>
                  <a:pt x="2651760" y="865682"/>
                  <a:pt x="2650808" y="865682"/>
                </a:cubicBezTo>
                <a:cubicBezTo>
                  <a:pt x="2649855" y="865682"/>
                  <a:pt x="2649855" y="865682"/>
                  <a:pt x="2648903" y="865682"/>
                </a:cubicBezTo>
                <a:cubicBezTo>
                  <a:pt x="2647950" y="865682"/>
                  <a:pt x="2647950" y="865682"/>
                  <a:pt x="2646998" y="865682"/>
                </a:cubicBezTo>
                <a:cubicBezTo>
                  <a:pt x="2646998" y="865682"/>
                  <a:pt x="2646045" y="865682"/>
                  <a:pt x="2646045" y="865682"/>
                </a:cubicBezTo>
                <a:cubicBezTo>
                  <a:pt x="2646045" y="865682"/>
                  <a:pt x="2645093" y="865682"/>
                  <a:pt x="2645093" y="865682"/>
                </a:cubicBezTo>
                <a:cubicBezTo>
                  <a:pt x="2644140" y="865682"/>
                  <a:pt x="2644140" y="865682"/>
                  <a:pt x="2643188" y="865682"/>
                </a:cubicBezTo>
                <a:cubicBezTo>
                  <a:pt x="2642235" y="865682"/>
                  <a:pt x="2642235" y="865682"/>
                  <a:pt x="2641283" y="865682"/>
                </a:cubicBezTo>
                <a:cubicBezTo>
                  <a:pt x="2640330" y="865682"/>
                  <a:pt x="2640330" y="865682"/>
                  <a:pt x="2639378" y="865682"/>
                </a:cubicBezTo>
                <a:cubicBezTo>
                  <a:pt x="2638425" y="865682"/>
                  <a:pt x="2638425" y="865682"/>
                  <a:pt x="2637473" y="865682"/>
                </a:cubicBezTo>
                <a:cubicBezTo>
                  <a:pt x="2637473" y="865682"/>
                  <a:pt x="2637473" y="865682"/>
                  <a:pt x="2637473" y="865682"/>
                </a:cubicBezTo>
                <a:lnTo>
                  <a:pt x="2538413" y="693280"/>
                </a:lnTo>
                <a:cubicBezTo>
                  <a:pt x="2538413" y="693280"/>
                  <a:pt x="2538413" y="693280"/>
                  <a:pt x="2538413" y="693280"/>
                </a:cubicBezTo>
                <a:cubicBezTo>
                  <a:pt x="2538413" y="693280"/>
                  <a:pt x="2539365" y="692327"/>
                  <a:pt x="2539365" y="692327"/>
                </a:cubicBezTo>
                <a:cubicBezTo>
                  <a:pt x="2539365" y="692327"/>
                  <a:pt x="2540318" y="691375"/>
                  <a:pt x="2540318" y="691375"/>
                </a:cubicBezTo>
                <a:cubicBezTo>
                  <a:pt x="2540318" y="691375"/>
                  <a:pt x="2541270" y="690422"/>
                  <a:pt x="2541270" y="690422"/>
                </a:cubicBezTo>
                <a:cubicBezTo>
                  <a:pt x="2541270" y="690422"/>
                  <a:pt x="2542223" y="689470"/>
                  <a:pt x="2542223" y="689470"/>
                </a:cubicBezTo>
                <a:cubicBezTo>
                  <a:pt x="2542223" y="689470"/>
                  <a:pt x="2542223" y="689470"/>
                  <a:pt x="2543175" y="688517"/>
                </a:cubicBezTo>
                <a:cubicBezTo>
                  <a:pt x="2543175" y="688517"/>
                  <a:pt x="2543175" y="687565"/>
                  <a:pt x="2543175" y="687565"/>
                </a:cubicBezTo>
                <a:cubicBezTo>
                  <a:pt x="2543175" y="686612"/>
                  <a:pt x="2544128" y="686612"/>
                  <a:pt x="2544128" y="685660"/>
                </a:cubicBezTo>
                <a:cubicBezTo>
                  <a:pt x="2544128" y="684707"/>
                  <a:pt x="2544128" y="684707"/>
                  <a:pt x="2545080" y="683755"/>
                </a:cubicBezTo>
                <a:cubicBezTo>
                  <a:pt x="2545080" y="682802"/>
                  <a:pt x="2545080" y="682802"/>
                  <a:pt x="2546033" y="681850"/>
                </a:cubicBezTo>
                <a:cubicBezTo>
                  <a:pt x="2546033" y="681850"/>
                  <a:pt x="2546033" y="680897"/>
                  <a:pt x="2546033" y="680897"/>
                </a:cubicBezTo>
                <a:cubicBezTo>
                  <a:pt x="2546033" y="679945"/>
                  <a:pt x="2546033" y="679945"/>
                  <a:pt x="2546033" y="678992"/>
                </a:cubicBezTo>
                <a:cubicBezTo>
                  <a:pt x="2546033" y="678040"/>
                  <a:pt x="2546033" y="678040"/>
                  <a:pt x="2546033" y="677087"/>
                </a:cubicBezTo>
                <a:cubicBezTo>
                  <a:pt x="2546033" y="676135"/>
                  <a:pt x="2546033" y="676135"/>
                  <a:pt x="2546033" y="675182"/>
                </a:cubicBezTo>
                <a:cubicBezTo>
                  <a:pt x="2546033" y="675182"/>
                  <a:pt x="2546033" y="674230"/>
                  <a:pt x="2546033" y="674230"/>
                </a:cubicBezTo>
                <a:cubicBezTo>
                  <a:pt x="2546033" y="674230"/>
                  <a:pt x="2546033" y="673277"/>
                  <a:pt x="2546033" y="673277"/>
                </a:cubicBezTo>
                <a:cubicBezTo>
                  <a:pt x="2546033" y="672325"/>
                  <a:pt x="2546033" y="672325"/>
                  <a:pt x="2546033" y="671372"/>
                </a:cubicBezTo>
                <a:cubicBezTo>
                  <a:pt x="2546033" y="670420"/>
                  <a:pt x="2546033" y="670420"/>
                  <a:pt x="2546033" y="669467"/>
                </a:cubicBezTo>
                <a:cubicBezTo>
                  <a:pt x="2546033" y="668515"/>
                  <a:pt x="2546033" y="668515"/>
                  <a:pt x="2546033" y="667562"/>
                </a:cubicBezTo>
                <a:cubicBezTo>
                  <a:pt x="2546033" y="666610"/>
                  <a:pt x="2546033" y="666610"/>
                  <a:pt x="2546033" y="666610"/>
                </a:cubicBezTo>
                <a:cubicBezTo>
                  <a:pt x="2546033" y="665657"/>
                  <a:pt x="2546033" y="665657"/>
                  <a:pt x="2545080" y="664705"/>
                </a:cubicBezTo>
                <a:cubicBezTo>
                  <a:pt x="2545080" y="663752"/>
                  <a:pt x="2545080" y="663752"/>
                  <a:pt x="2544128" y="662800"/>
                </a:cubicBezTo>
                <a:cubicBezTo>
                  <a:pt x="2544128" y="661847"/>
                  <a:pt x="2543175" y="661847"/>
                  <a:pt x="2543175" y="660895"/>
                </a:cubicBezTo>
                <a:cubicBezTo>
                  <a:pt x="2543175" y="660895"/>
                  <a:pt x="2543175" y="659942"/>
                  <a:pt x="2543175" y="659942"/>
                </a:cubicBezTo>
                <a:cubicBezTo>
                  <a:pt x="2543175" y="659942"/>
                  <a:pt x="2543175" y="659942"/>
                  <a:pt x="2542223" y="658990"/>
                </a:cubicBezTo>
                <a:cubicBezTo>
                  <a:pt x="2542223" y="658990"/>
                  <a:pt x="2541270" y="658037"/>
                  <a:pt x="2541270" y="658037"/>
                </a:cubicBezTo>
                <a:cubicBezTo>
                  <a:pt x="2541270" y="657085"/>
                  <a:pt x="2540318" y="657085"/>
                  <a:pt x="2540318" y="657085"/>
                </a:cubicBezTo>
                <a:cubicBezTo>
                  <a:pt x="2540318" y="657085"/>
                  <a:pt x="2539365" y="656132"/>
                  <a:pt x="2539365" y="656132"/>
                </a:cubicBezTo>
                <a:cubicBezTo>
                  <a:pt x="2539365" y="656132"/>
                  <a:pt x="2538413" y="655180"/>
                  <a:pt x="2538413" y="655180"/>
                </a:cubicBezTo>
                <a:cubicBezTo>
                  <a:pt x="2538413" y="655180"/>
                  <a:pt x="2538413" y="655180"/>
                  <a:pt x="2538413" y="655180"/>
                </a:cubicBezTo>
                <a:lnTo>
                  <a:pt x="2637473" y="482777"/>
                </a:lnTo>
                <a:cubicBezTo>
                  <a:pt x="2648903" y="486587"/>
                  <a:pt x="2661285" y="481825"/>
                  <a:pt x="2667953" y="471347"/>
                </a:cubicBezTo>
                <a:cubicBezTo>
                  <a:pt x="2675573" y="458965"/>
                  <a:pt x="2670810" y="442772"/>
                  <a:pt x="2658428" y="435152"/>
                </a:cubicBezTo>
                <a:cubicBezTo>
                  <a:pt x="2646045" y="427532"/>
                  <a:pt x="2629853" y="432295"/>
                  <a:pt x="2622233" y="444677"/>
                </a:cubicBezTo>
                <a:cubicBezTo>
                  <a:pt x="2615565" y="455155"/>
                  <a:pt x="2618423" y="468490"/>
                  <a:pt x="2626995" y="477062"/>
                </a:cubicBezTo>
                <a:lnTo>
                  <a:pt x="2527935" y="649465"/>
                </a:lnTo>
                <a:cubicBezTo>
                  <a:pt x="2527935" y="649465"/>
                  <a:pt x="2527935" y="649465"/>
                  <a:pt x="2527935" y="649465"/>
                </a:cubicBezTo>
                <a:cubicBezTo>
                  <a:pt x="2526983" y="649465"/>
                  <a:pt x="2526983" y="649465"/>
                  <a:pt x="2526030" y="649465"/>
                </a:cubicBezTo>
                <a:cubicBezTo>
                  <a:pt x="2525078" y="649465"/>
                  <a:pt x="2525078" y="649465"/>
                  <a:pt x="2524125" y="649465"/>
                </a:cubicBezTo>
                <a:cubicBezTo>
                  <a:pt x="2523173" y="649465"/>
                  <a:pt x="2523173" y="649465"/>
                  <a:pt x="2522220" y="649465"/>
                </a:cubicBezTo>
                <a:cubicBezTo>
                  <a:pt x="2521268" y="649465"/>
                  <a:pt x="2521268" y="649465"/>
                  <a:pt x="2520315" y="649465"/>
                </a:cubicBezTo>
                <a:cubicBezTo>
                  <a:pt x="2520315" y="649465"/>
                  <a:pt x="2519363" y="649465"/>
                  <a:pt x="2519363" y="649465"/>
                </a:cubicBezTo>
                <a:cubicBezTo>
                  <a:pt x="2519363" y="649465"/>
                  <a:pt x="2518410" y="649465"/>
                  <a:pt x="2518410" y="649465"/>
                </a:cubicBezTo>
                <a:cubicBezTo>
                  <a:pt x="2517458" y="649465"/>
                  <a:pt x="2517458" y="649465"/>
                  <a:pt x="2516505" y="649465"/>
                </a:cubicBezTo>
                <a:cubicBezTo>
                  <a:pt x="2515553" y="649465"/>
                  <a:pt x="2515553" y="649465"/>
                  <a:pt x="2514600" y="649465"/>
                </a:cubicBezTo>
                <a:cubicBezTo>
                  <a:pt x="2513648" y="649465"/>
                  <a:pt x="2513648" y="649465"/>
                  <a:pt x="2512695" y="649465"/>
                </a:cubicBezTo>
                <a:cubicBezTo>
                  <a:pt x="2511743" y="649465"/>
                  <a:pt x="2511743" y="649465"/>
                  <a:pt x="2511743" y="649465"/>
                </a:cubicBezTo>
                <a:cubicBezTo>
                  <a:pt x="2510790" y="649465"/>
                  <a:pt x="2510790" y="649465"/>
                  <a:pt x="2509838" y="650417"/>
                </a:cubicBezTo>
                <a:cubicBezTo>
                  <a:pt x="2508885" y="650417"/>
                  <a:pt x="2508885" y="650417"/>
                  <a:pt x="2507933" y="651370"/>
                </a:cubicBezTo>
                <a:cubicBezTo>
                  <a:pt x="2506980" y="651370"/>
                  <a:pt x="2506980" y="652322"/>
                  <a:pt x="2506028" y="652322"/>
                </a:cubicBezTo>
                <a:cubicBezTo>
                  <a:pt x="2506028" y="652322"/>
                  <a:pt x="2505075" y="652322"/>
                  <a:pt x="2505075" y="652322"/>
                </a:cubicBezTo>
                <a:cubicBezTo>
                  <a:pt x="2505075" y="652322"/>
                  <a:pt x="2505075" y="652322"/>
                  <a:pt x="2504123" y="653275"/>
                </a:cubicBezTo>
                <a:cubicBezTo>
                  <a:pt x="2504123" y="653275"/>
                  <a:pt x="2503170" y="654227"/>
                  <a:pt x="2503170" y="654227"/>
                </a:cubicBezTo>
                <a:cubicBezTo>
                  <a:pt x="2502218" y="654227"/>
                  <a:pt x="2502218" y="655180"/>
                  <a:pt x="2502218" y="655180"/>
                </a:cubicBezTo>
                <a:cubicBezTo>
                  <a:pt x="2502218" y="655180"/>
                  <a:pt x="2501265" y="656132"/>
                  <a:pt x="2501265" y="656132"/>
                </a:cubicBezTo>
                <a:cubicBezTo>
                  <a:pt x="2501265" y="656132"/>
                  <a:pt x="2500313" y="657085"/>
                  <a:pt x="2500313" y="657085"/>
                </a:cubicBezTo>
                <a:cubicBezTo>
                  <a:pt x="2500313" y="657085"/>
                  <a:pt x="2499360" y="658037"/>
                  <a:pt x="2499360" y="658037"/>
                </a:cubicBezTo>
                <a:cubicBezTo>
                  <a:pt x="2499360" y="658037"/>
                  <a:pt x="2498408" y="658990"/>
                  <a:pt x="2498408" y="658990"/>
                </a:cubicBezTo>
                <a:cubicBezTo>
                  <a:pt x="2498408" y="658990"/>
                  <a:pt x="2497455" y="659942"/>
                  <a:pt x="2497455" y="659942"/>
                </a:cubicBezTo>
                <a:cubicBezTo>
                  <a:pt x="2497455" y="659942"/>
                  <a:pt x="2497455" y="659942"/>
                  <a:pt x="2496503" y="660895"/>
                </a:cubicBezTo>
                <a:cubicBezTo>
                  <a:pt x="2495550" y="661847"/>
                  <a:pt x="2496503" y="661847"/>
                  <a:pt x="2496503" y="661847"/>
                </a:cubicBezTo>
                <a:cubicBezTo>
                  <a:pt x="2496503" y="662800"/>
                  <a:pt x="2495550" y="662800"/>
                  <a:pt x="2495550" y="663752"/>
                </a:cubicBezTo>
                <a:cubicBezTo>
                  <a:pt x="2495550" y="664705"/>
                  <a:pt x="2495550" y="664705"/>
                  <a:pt x="2494598" y="665657"/>
                </a:cubicBezTo>
                <a:cubicBezTo>
                  <a:pt x="2494598" y="666610"/>
                  <a:pt x="2494598" y="666610"/>
                  <a:pt x="2493645" y="667562"/>
                </a:cubicBezTo>
                <a:cubicBezTo>
                  <a:pt x="2493645" y="668515"/>
                  <a:pt x="2493645" y="668515"/>
                  <a:pt x="2493645" y="669467"/>
                </a:cubicBezTo>
                <a:cubicBezTo>
                  <a:pt x="2493645" y="669467"/>
                  <a:pt x="2493645" y="669467"/>
                  <a:pt x="2493645" y="669467"/>
                </a:cubicBezTo>
                <a:lnTo>
                  <a:pt x="2294573" y="669467"/>
                </a:lnTo>
                <a:cubicBezTo>
                  <a:pt x="2294573" y="669467"/>
                  <a:pt x="2294573" y="669467"/>
                  <a:pt x="2294573" y="669467"/>
                </a:cubicBezTo>
                <a:cubicBezTo>
                  <a:pt x="2294573" y="668515"/>
                  <a:pt x="2294573" y="668515"/>
                  <a:pt x="2294573" y="668515"/>
                </a:cubicBezTo>
                <a:cubicBezTo>
                  <a:pt x="2294573" y="667562"/>
                  <a:pt x="2294573" y="667562"/>
                  <a:pt x="2293620" y="666610"/>
                </a:cubicBezTo>
                <a:cubicBezTo>
                  <a:pt x="2293620" y="665657"/>
                  <a:pt x="2293620" y="665657"/>
                  <a:pt x="2292668" y="664705"/>
                </a:cubicBezTo>
                <a:cubicBezTo>
                  <a:pt x="2292668" y="663752"/>
                  <a:pt x="2291715" y="663752"/>
                  <a:pt x="2291715" y="662800"/>
                </a:cubicBezTo>
                <a:cubicBezTo>
                  <a:pt x="2291715" y="662800"/>
                  <a:pt x="2291715" y="661847"/>
                  <a:pt x="2291715" y="661847"/>
                </a:cubicBezTo>
                <a:cubicBezTo>
                  <a:pt x="2291715" y="661847"/>
                  <a:pt x="2291715" y="661847"/>
                  <a:pt x="2290763" y="660895"/>
                </a:cubicBezTo>
                <a:cubicBezTo>
                  <a:pt x="2290763" y="660895"/>
                  <a:pt x="2289810" y="659942"/>
                  <a:pt x="2289810" y="659942"/>
                </a:cubicBezTo>
                <a:cubicBezTo>
                  <a:pt x="2289810" y="658990"/>
                  <a:pt x="2288858" y="658990"/>
                  <a:pt x="2288858" y="658990"/>
                </a:cubicBezTo>
                <a:cubicBezTo>
                  <a:pt x="2288858" y="658990"/>
                  <a:pt x="2287905" y="658037"/>
                  <a:pt x="2287905" y="658037"/>
                </a:cubicBezTo>
                <a:cubicBezTo>
                  <a:pt x="2287905" y="658037"/>
                  <a:pt x="2286953" y="657085"/>
                  <a:pt x="2286953" y="657085"/>
                </a:cubicBezTo>
                <a:cubicBezTo>
                  <a:pt x="2286953" y="657085"/>
                  <a:pt x="2286000" y="656132"/>
                  <a:pt x="2286000" y="656132"/>
                </a:cubicBezTo>
                <a:cubicBezTo>
                  <a:pt x="2286000" y="656132"/>
                  <a:pt x="2285048" y="655180"/>
                  <a:pt x="2285048" y="655180"/>
                </a:cubicBezTo>
                <a:cubicBezTo>
                  <a:pt x="2285048" y="655180"/>
                  <a:pt x="2284095" y="654227"/>
                  <a:pt x="2284095" y="654227"/>
                </a:cubicBezTo>
                <a:cubicBezTo>
                  <a:pt x="2284095" y="654227"/>
                  <a:pt x="2284095" y="654227"/>
                  <a:pt x="2283143" y="653275"/>
                </a:cubicBezTo>
                <a:cubicBezTo>
                  <a:pt x="2283143" y="653275"/>
                  <a:pt x="2282190" y="653275"/>
                  <a:pt x="2282190" y="653275"/>
                </a:cubicBezTo>
                <a:cubicBezTo>
                  <a:pt x="2281238" y="653275"/>
                  <a:pt x="2281238" y="652322"/>
                  <a:pt x="2280285" y="652322"/>
                </a:cubicBezTo>
                <a:cubicBezTo>
                  <a:pt x="2279333" y="652322"/>
                  <a:pt x="2279333" y="652322"/>
                  <a:pt x="2278380" y="651370"/>
                </a:cubicBezTo>
                <a:cubicBezTo>
                  <a:pt x="2277428" y="651370"/>
                  <a:pt x="2277428" y="651370"/>
                  <a:pt x="2276475" y="650417"/>
                </a:cubicBezTo>
                <a:cubicBezTo>
                  <a:pt x="2276475" y="650417"/>
                  <a:pt x="2275523" y="650417"/>
                  <a:pt x="2275523" y="650417"/>
                </a:cubicBezTo>
                <a:cubicBezTo>
                  <a:pt x="2274570" y="650417"/>
                  <a:pt x="2274570" y="650417"/>
                  <a:pt x="2273618" y="650417"/>
                </a:cubicBezTo>
                <a:cubicBezTo>
                  <a:pt x="2272665" y="650417"/>
                  <a:pt x="2272665" y="650417"/>
                  <a:pt x="2271713" y="650417"/>
                </a:cubicBezTo>
                <a:cubicBezTo>
                  <a:pt x="2270760" y="650417"/>
                  <a:pt x="2270760" y="650417"/>
                  <a:pt x="2269808" y="650417"/>
                </a:cubicBezTo>
                <a:cubicBezTo>
                  <a:pt x="2269808" y="650417"/>
                  <a:pt x="2268855" y="650417"/>
                  <a:pt x="2268855" y="650417"/>
                </a:cubicBezTo>
                <a:cubicBezTo>
                  <a:pt x="2268855" y="650417"/>
                  <a:pt x="2267903" y="650417"/>
                  <a:pt x="2267903" y="650417"/>
                </a:cubicBezTo>
                <a:cubicBezTo>
                  <a:pt x="2266950" y="650417"/>
                  <a:pt x="2266950" y="650417"/>
                  <a:pt x="2265998" y="650417"/>
                </a:cubicBezTo>
                <a:cubicBezTo>
                  <a:pt x="2265045" y="650417"/>
                  <a:pt x="2265045" y="650417"/>
                  <a:pt x="2264093" y="650417"/>
                </a:cubicBezTo>
                <a:cubicBezTo>
                  <a:pt x="2263140" y="650417"/>
                  <a:pt x="2263140" y="650417"/>
                  <a:pt x="2262188" y="650417"/>
                </a:cubicBezTo>
                <a:cubicBezTo>
                  <a:pt x="2261235" y="650417"/>
                  <a:pt x="2261235" y="650417"/>
                  <a:pt x="2260283" y="650417"/>
                </a:cubicBezTo>
                <a:cubicBezTo>
                  <a:pt x="2260283" y="650417"/>
                  <a:pt x="2260283" y="650417"/>
                  <a:pt x="2260283" y="650417"/>
                </a:cubicBezTo>
                <a:lnTo>
                  <a:pt x="2161223" y="478015"/>
                </a:lnTo>
                <a:cubicBezTo>
                  <a:pt x="2169795" y="469442"/>
                  <a:pt x="2172653" y="456107"/>
                  <a:pt x="2165985" y="445630"/>
                </a:cubicBezTo>
                <a:cubicBezTo>
                  <a:pt x="2158365" y="433247"/>
                  <a:pt x="2143125" y="428485"/>
                  <a:pt x="2129790" y="436105"/>
                </a:cubicBezTo>
                <a:cubicBezTo>
                  <a:pt x="2117408" y="443725"/>
                  <a:pt x="2112645" y="458965"/>
                  <a:pt x="2120265" y="472300"/>
                </a:cubicBezTo>
                <a:cubicBezTo>
                  <a:pt x="2126933" y="482777"/>
                  <a:pt x="2139315" y="487540"/>
                  <a:pt x="2150745" y="483730"/>
                </a:cubicBezTo>
                <a:lnTo>
                  <a:pt x="2249805" y="656132"/>
                </a:lnTo>
                <a:cubicBezTo>
                  <a:pt x="2249805" y="656132"/>
                  <a:pt x="2249805" y="656132"/>
                  <a:pt x="2249805" y="656132"/>
                </a:cubicBezTo>
                <a:cubicBezTo>
                  <a:pt x="2249805" y="656132"/>
                  <a:pt x="2248853" y="657085"/>
                  <a:pt x="2248853" y="657085"/>
                </a:cubicBezTo>
                <a:cubicBezTo>
                  <a:pt x="2248853" y="657085"/>
                  <a:pt x="2247900" y="658037"/>
                  <a:pt x="2247900" y="658037"/>
                </a:cubicBezTo>
                <a:cubicBezTo>
                  <a:pt x="2247900" y="658037"/>
                  <a:pt x="2246948" y="658990"/>
                  <a:pt x="2246948" y="658990"/>
                </a:cubicBezTo>
                <a:cubicBezTo>
                  <a:pt x="2246948" y="658990"/>
                  <a:pt x="2245995" y="659942"/>
                  <a:pt x="2245995" y="659942"/>
                </a:cubicBezTo>
                <a:cubicBezTo>
                  <a:pt x="2245995" y="659942"/>
                  <a:pt x="2245995" y="659942"/>
                  <a:pt x="2245043" y="660895"/>
                </a:cubicBezTo>
                <a:cubicBezTo>
                  <a:pt x="2244090" y="661847"/>
                  <a:pt x="2245043" y="661847"/>
                  <a:pt x="2245043" y="661847"/>
                </a:cubicBezTo>
                <a:cubicBezTo>
                  <a:pt x="2245043" y="662800"/>
                  <a:pt x="2244090" y="662800"/>
                  <a:pt x="2244090" y="663752"/>
                </a:cubicBezTo>
                <a:cubicBezTo>
                  <a:pt x="2244090" y="664705"/>
                  <a:pt x="2244090" y="664705"/>
                  <a:pt x="2243138" y="665657"/>
                </a:cubicBezTo>
                <a:cubicBezTo>
                  <a:pt x="2243138" y="666610"/>
                  <a:pt x="2243138" y="666610"/>
                  <a:pt x="2242185" y="667562"/>
                </a:cubicBezTo>
                <a:cubicBezTo>
                  <a:pt x="2242185" y="667562"/>
                  <a:pt x="2242185" y="668515"/>
                  <a:pt x="2242185" y="668515"/>
                </a:cubicBezTo>
                <a:cubicBezTo>
                  <a:pt x="2242185" y="669467"/>
                  <a:pt x="2242185" y="669467"/>
                  <a:pt x="2242185" y="670420"/>
                </a:cubicBezTo>
                <a:cubicBezTo>
                  <a:pt x="2242185" y="671372"/>
                  <a:pt x="2242185" y="671372"/>
                  <a:pt x="2242185" y="672325"/>
                </a:cubicBezTo>
                <a:cubicBezTo>
                  <a:pt x="2242185" y="673277"/>
                  <a:pt x="2242185" y="673277"/>
                  <a:pt x="2242185" y="674230"/>
                </a:cubicBezTo>
                <a:cubicBezTo>
                  <a:pt x="2242185" y="674230"/>
                  <a:pt x="2242185" y="675182"/>
                  <a:pt x="2242185" y="675182"/>
                </a:cubicBezTo>
                <a:cubicBezTo>
                  <a:pt x="2242185" y="675182"/>
                  <a:pt x="2242185" y="676135"/>
                  <a:pt x="2242185" y="676135"/>
                </a:cubicBezTo>
                <a:cubicBezTo>
                  <a:pt x="2242185" y="677087"/>
                  <a:pt x="2242185" y="677087"/>
                  <a:pt x="2242185" y="678040"/>
                </a:cubicBezTo>
                <a:cubicBezTo>
                  <a:pt x="2242185" y="678992"/>
                  <a:pt x="2242185" y="678992"/>
                  <a:pt x="2242185" y="679945"/>
                </a:cubicBezTo>
                <a:cubicBezTo>
                  <a:pt x="2242185" y="680897"/>
                  <a:pt x="2242185" y="680897"/>
                  <a:pt x="2242185" y="681850"/>
                </a:cubicBezTo>
                <a:cubicBezTo>
                  <a:pt x="2242185" y="682802"/>
                  <a:pt x="2242185" y="682802"/>
                  <a:pt x="2242185" y="683755"/>
                </a:cubicBezTo>
                <a:cubicBezTo>
                  <a:pt x="2242185" y="684707"/>
                  <a:pt x="2242185" y="684707"/>
                  <a:pt x="2243138" y="685660"/>
                </a:cubicBezTo>
                <a:cubicBezTo>
                  <a:pt x="2243138" y="686612"/>
                  <a:pt x="2243138" y="686612"/>
                  <a:pt x="2244090" y="687565"/>
                </a:cubicBezTo>
                <a:cubicBezTo>
                  <a:pt x="2244090" y="688517"/>
                  <a:pt x="2245043" y="688517"/>
                  <a:pt x="2245043" y="689470"/>
                </a:cubicBezTo>
                <a:cubicBezTo>
                  <a:pt x="2245043" y="689470"/>
                  <a:pt x="2245043" y="690422"/>
                  <a:pt x="2245043" y="690422"/>
                </a:cubicBezTo>
                <a:cubicBezTo>
                  <a:pt x="2245043" y="690422"/>
                  <a:pt x="2245043" y="690422"/>
                  <a:pt x="2245995" y="691375"/>
                </a:cubicBezTo>
                <a:cubicBezTo>
                  <a:pt x="2245995" y="691375"/>
                  <a:pt x="2246948" y="692327"/>
                  <a:pt x="2246948" y="692327"/>
                </a:cubicBezTo>
                <a:cubicBezTo>
                  <a:pt x="2246948" y="693280"/>
                  <a:pt x="2247900" y="693280"/>
                  <a:pt x="2247900" y="693280"/>
                </a:cubicBezTo>
                <a:cubicBezTo>
                  <a:pt x="2247900" y="693280"/>
                  <a:pt x="2248853" y="694232"/>
                  <a:pt x="2248853" y="694232"/>
                </a:cubicBezTo>
                <a:cubicBezTo>
                  <a:pt x="2248853" y="694232"/>
                  <a:pt x="2249805" y="695185"/>
                  <a:pt x="2249805" y="695185"/>
                </a:cubicBezTo>
                <a:cubicBezTo>
                  <a:pt x="2249805" y="695185"/>
                  <a:pt x="2249805" y="695185"/>
                  <a:pt x="2249805" y="695185"/>
                </a:cubicBezTo>
                <a:lnTo>
                  <a:pt x="2150745" y="867587"/>
                </a:lnTo>
                <a:cubicBezTo>
                  <a:pt x="2150745" y="867587"/>
                  <a:pt x="2150745" y="867587"/>
                  <a:pt x="2150745" y="867587"/>
                </a:cubicBezTo>
                <a:cubicBezTo>
                  <a:pt x="2150745" y="867587"/>
                  <a:pt x="2149793" y="867587"/>
                  <a:pt x="2148840" y="867587"/>
                </a:cubicBezTo>
                <a:cubicBezTo>
                  <a:pt x="2147888" y="867587"/>
                  <a:pt x="2147888" y="867587"/>
                  <a:pt x="2146935" y="867587"/>
                </a:cubicBezTo>
                <a:cubicBezTo>
                  <a:pt x="2145983" y="867587"/>
                  <a:pt x="2145983" y="867587"/>
                  <a:pt x="2145030" y="867587"/>
                </a:cubicBezTo>
                <a:cubicBezTo>
                  <a:pt x="2144078" y="867587"/>
                  <a:pt x="2144078" y="867587"/>
                  <a:pt x="2143125" y="867587"/>
                </a:cubicBezTo>
                <a:cubicBezTo>
                  <a:pt x="2143125" y="867587"/>
                  <a:pt x="2142173" y="867587"/>
                  <a:pt x="2142173" y="867587"/>
                </a:cubicBezTo>
                <a:cubicBezTo>
                  <a:pt x="2142173" y="867587"/>
                  <a:pt x="2141220" y="867587"/>
                  <a:pt x="2141220" y="867587"/>
                </a:cubicBezTo>
                <a:cubicBezTo>
                  <a:pt x="2140268" y="867587"/>
                  <a:pt x="2140268" y="867587"/>
                  <a:pt x="2139315" y="867587"/>
                </a:cubicBezTo>
                <a:cubicBezTo>
                  <a:pt x="2138363" y="867587"/>
                  <a:pt x="2138363" y="867587"/>
                  <a:pt x="2137410" y="867587"/>
                </a:cubicBezTo>
                <a:cubicBezTo>
                  <a:pt x="2136458" y="867587"/>
                  <a:pt x="2136458" y="867587"/>
                  <a:pt x="2135505" y="867587"/>
                </a:cubicBezTo>
                <a:cubicBezTo>
                  <a:pt x="2134553" y="867587"/>
                  <a:pt x="2134553" y="867587"/>
                  <a:pt x="2134553" y="867587"/>
                </a:cubicBezTo>
                <a:cubicBezTo>
                  <a:pt x="2133600" y="867587"/>
                  <a:pt x="2133600" y="867587"/>
                  <a:pt x="2132648" y="868540"/>
                </a:cubicBezTo>
                <a:cubicBezTo>
                  <a:pt x="2131695" y="868540"/>
                  <a:pt x="2131695" y="868540"/>
                  <a:pt x="2130743" y="869492"/>
                </a:cubicBezTo>
                <a:cubicBezTo>
                  <a:pt x="2129790" y="869492"/>
                  <a:pt x="2129790" y="870445"/>
                  <a:pt x="2128838" y="870445"/>
                </a:cubicBezTo>
                <a:cubicBezTo>
                  <a:pt x="2128838" y="870445"/>
                  <a:pt x="2127885" y="870445"/>
                  <a:pt x="2127885" y="870445"/>
                </a:cubicBezTo>
                <a:cubicBezTo>
                  <a:pt x="2127885" y="870445"/>
                  <a:pt x="2127885" y="870445"/>
                  <a:pt x="2126933" y="871397"/>
                </a:cubicBezTo>
                <a:cubicBezTo>
                  <a:pt x="2126933" y="871397"/>
                  <a:pt x="2125980" y="872350"/>
                  <a:pt x="2125980" y="872350"/>
                </a:cubicBezTo>
                <a:cubicBezTo>
                  <a:pt x="2125028" y="872350"/>
                  <a:pt x="2125028" y="873302"/>
                  <a:pt x="2125028" y="873302"/>
                </a:cubicBezTo>
                <a:cubicBezTo>
                  <a:pt x="2125028" y="873302"/>
                  <a:pt x="2124075" y="874255"/>
                  <a:pt x="2124075" y="874255"/>
                </a:cubicBezTo>
                <a:cubicBezTo>
                  <a:pt x="2124075" y="874255"/>
                  <a:pt x="2123123" y="875207"/>
                  <a:pt x="2123123" y="875207"/>
                </a:cubicBezTo>
                <a:cubicBezTo>
                  <a:pt x="2123123" y="875207"/>
                  <a:pt x="2122170" y="876160"/>
                  <a:pt x="2122170" y="876160"/>
                </a:cubicBezTo>
                <a:cubicBezTo>
                  <a:pt x="2122170" y="876160"/>
                  <a:pt x="2121218" y="877112"/>
                  <a:pt x="2121218" y="877112"/>
                </a:cubicBezTo>
                <a:cubicBezTo>
                  <a:pt x="2121218" y="877112"/>
                  <a:pt x="2120265" y="878065"/>
                  <a:pt x="2120265" y="878065"/>
                </a:cubicBezTo>
                <a:cubicBezTo>
                  <a:pt x="2120265" y="878065"/>
                  <a:pt x="2120265" y="878065"/>
                  <a:pt x="2119313" y="879017"/>
                </a:cubicBezTo>
                <a:cubicBezTo>
                  <a:pt x="2119313" y="879017"/>
                  <a:pt x="2119313" y="879970"/>
                  <a:pt x="2119313" y="879970"/>
                </a:cubicBezTo>
                <a:cubicBezTo>
                  <a:pt x="2119313" y="880922"/>
                  <a:pt x="2118360" y="880922"/>
                  <a:pt x="2118360" y="881875"/>
                </a:cubicBezTo>
                <a:cubicBezTo>
                  <a:pt x="2118360" y="882827"/>
                  <a:pt x="2118360" y="882827"/>
                  <a:pt x="2117408" y="883780"/>
                </a:cubicBezTo>
                <a:cubicBezTo>
                  <a:pt x="2117408" y="884732"/>
                  <a:pt x="2117408" y="884732"/>
                  <a:pt x="2116455" y="885685"/>
                </a:cubicBezTo>
                <a:cubicBezTo>
                  <a:pt x="2116455" y="886637"/>
                  <a:pt x="2116455" y="886637"/>
                  <a:pt x="2116455" y="887590"/>
                </a:cubicBezTo>
                <a:cubicBezTo>
                  <a:pt x="2116455" y="887590"/>
                  <a:pt x="2116455" y="887590"/>
                  <a:pt x="2116455" y="887590"/>
                </a:cubicBezTo>
                <a:lnTo>
                  <a:pt x="1924050" y="887590"/>
                </a:lnTo>
                <a:cubicBezTo>
                  <a:pt x="1924050" y="887590"/>
                  <a:pt x="1924050" y="887590"/>
                  <a:pt x="1924050" y="887590"/>
                </a:cubicBezTo>
                <a:cubicBezTo>
                  <a:pt x="1924050" y="886637"/>
                  <a:pt x="1924050" y="885685"/>
                  <a:pt x="1923098" y="884732"/>
                </a:cubicBezTo>
                <a:cubicBezTo>
                  <a:pt x="1923098" y="883780"/>
                  <a:pt x="1922145" y="882827"/>
                  <a:pt x="1922145" y="881875"/>
                </a:cubicBezTo>
                <a:cubicBezTo>
                  <a:pt x="1922145" y="880922"/>
                  <a:pt x="1921193" y="879970"/>
                  <a:pt x="1921193" y="879970"/>
                </a:cubicBezTo>
                <a:cubicBezTo>
                  <a:pt x="1921193" y="879017"/>
                  <a:pt x="1920240" y="878065"/>
                  <a:pt x="1920240" y="878065"/>
                </a:cubicBezTo>
                <a:cubicBezTo>
                  <a:pt x="1919288" y="877112"/>
                  <a:pt x="1919288" y="877112"/>
                  <a:pt x="1918335" y="876160"/>
                </a:cubicBezTo>
                <a:cubicBezTo>
                  <a:pt x="1917383" y="875207"/>
                  <a:pt x="1917383" y="875207"/>
                  <a:pt x="1916430" y="874255"/>
                </a:cubicBezTo>
                <a:cubicBezTo>
                  <a:pt x="1915478" y="873302"/>
                  <a:pt x="1915478" y="873302"/>
                  <a:pt x="1914525" y="872350"/>
                </a:cubicBezTo>
                <a:cubicBezTo>
                  <a:pt x="1913573" y="871397"/>
                  <a:pt x="1912620" y="871397"/>
                  <a:pt x="1912620" y="870445"/>
                </a:cubicBezTo>
                <a:cubicBezTo>
                  <a:pt x="1912620" y="870445"/>
                  <a:pt x="1912620" y="870445"/>
                  <a:pt x="1911668" y="869492"/>
                </a:cubicBezTo>
                <a:cubicBezTo>
                  <a:pt x="1911668" y="869492"/>
                  <a:pt x="1910715" y="869492"/>
                  <a:pt x="1910715" y="868540"/>
                </a:cubicBezTo>
                <a:cubicBezTo>
                  <a:pt x="1909763" y="868540"/>
                  <a:pt x="1908810" y="867587"/>
                  <a:pt x="1907858" y="867587"/>
                </a:cubicBezTo>
                <a:cubicBezTo>
                  <a:pt x="1906905" y="867587"/>
                  <a:pt x="1905953" y="866635"/>
                  <a:pt x="1905000" y="866635"/>
                </a:cubicBezTo>
                <a:cubicBezTo>
                  <a:pt x="1904048" y="866635"/>
                  <a:pt x="1903095" y="866635"/>
                  <a:pt x="1902143" y="865682"/>
                </a:cubicBezTo>
                <a:cubicBezTo>
                  <a:pt x="1901190" y="865682"/>
                  <a:pt x="1900238" y="865682"/>
                  <a:pt x="1899285" y="865682"/>
                </a:cubicBezTo>
                <a:cubicBezTo>
                  <a:pt x="1898333" y="865682"/>
                  <a:pt x="1898333" y="865682"/>
                  <a:pt x="1897380" y="865682"/>
                </a:cubicBezTo>
                <a:cubicBezTo>
                  <a:pt x="1897380" y="865682"/>
                  <a:pt x="1896428" y="865682"/>
                  <a:pt x="1896428" y="865682"/>
                </a:cubicBezTo>
                <a:cubicBezTo>
                  <a:pt x="1895475" y="865682"/>
                  <a:pt x="1894523" y="865682"/>
                  <a:pt x="1893570" y="865682"/>
                </a:cubicBezTo>
                <a:cubicBezTo>
                  <a:pt x="1892618" y="865682"/>
                  <a:pt x="1891665" y="865682"/>
                  <a:pt x="1890713" y="865682"/>
                </a:cubicBezTo>
                <a:cubicBezTo>
                  <a:pt x="1889760" y="865682"/>
                  <a:pt x="1888808" y="865682"/>
                  <a:pt x="1887855" y="866635"/>
                </a:cubicBezTo>
                <a:cubicBezTo>
                  <a:pt x="1886903" y="866635"/>
                  <a:pt x="1885950" y="867587"/>
                  <a:pt x="1884998" y="867587"/>
                </a:cubicBezTo>
                <a:cubicBezTo>
                  <a:pt x="1884045" y="867587"/>
                  <a:pt x="1883093" y="868540"/>
                  <a:pt x="1883093" y="868540"/>
                </a:cubicBezTo>
                <a:cubicBezTo>
                  <a:pt x="1882140" y="868540"/>
                  <a:pt x="1881188" y="869492"/>
                  <a:pt x="1881188" y="869492"/>
                </a:cubicBezTo>
                <a:cubicBezTo>
                  <a:pt x="1880235" y="870445"/>
                  <a:pt x="1880235" y="870445"/>
                  <a:pt x="1879283" y="871397"/>
                </a:cubicBezTo>
                <a:cubicBezTo>
                  <a:pt x="1878330" y="872350"/>
                  <a:pt x="1878330" y="872350"/>
                  <a:pt x="1877378" y="873302"/>
                </a:cubicBezTo>
                <a:cubicBezTo>
                  <a:pt x="1876425" y="874255"/>
                  <a:pt x="1876425" y="874255"/>
                  <a:pt x="1875473" y="875207"/>
                </a:cubicBezTo>
                <a:cubicBezTo>
                  <a:pt x="1874520" y="876160"/>
                  <a:pt x="1874520" y="877112"/>
                  <a:pt x="1873568" y="877112"/>
                </a:cubicBezTo>
                <a:cubicBezTo>
                  <a:pt x="1873568" y="877112"/>
                  <a:pt x="1873568" y="877112"/>
                  <a:pt x="1872615" y="878065"/>
                </a:cubicBezTo>
                <a:cubicBezTo>
                  <a:pt x="1872615" y="878065"/>
                  <a:pt x="1872615" y="879017"/>
                  <a:pt x="1871663" y="879017"/>
                </a:cubicBezTo>
                <a:cubicBezTo>
                  <a:pt x="1871663" y="879970"/>
                  <a:pt x="1870710" y="880922"/>
                  <a:pt x="1870710" y="881875"/>
                </a:cubicBezTo>
                <a:cubicBezTo>
                  <a:pt x="1870710" y="882827"/>
                  <a:pt x="1869758" y="883780"/>
                  <a:pt x="1869758" y="884732"/>
                </a:cubicBezTo>
                <a:cubicBezTo>
                  <a:pt x="1869758" y="885685"/>
                  <a:pt x="1869758" y="886637"/>
                  <a:pt x="1868805" y="887590"/>
                </a:cubicBezTo>
                <a:cubicBezTo>
                  <a:pt x="1868805" y="888542"/>
                  <a:pt x="1868805" y="889495"/>
                  <a:pt x="1868805" y="890447"/>
                </a:cubicBezTo>
                <a:cubicBezTo>
                  <a:pt x="1868805" y="891400"/>
                  <a:pt x="1868805" y="891400"/>
                  <a:pt x="1868805" y="892352"/>
                </a:cubicBezTo>
                <a:cubicBezTo>
                  <a:pt x="1868805" y="892352"/>
                  <a:pt x="1868805" y="893305"/>
                  <a:pt x="1868805" y="893305"/>
                </a:cubicBezTo>
                <a:cubicBezTo>
                  <a:pt x="1868805" y="894257"/>
                  <a:pt x="1868805" y="895210"/>
                  <a:pt x="1868805" y="896162"/>
                </a:cubicBezTo>
                <a:cubicBezTo>
                  <a:pt x="1868805" y="897115"/>
                  <a:pt x="1868805" y="898067"/>
                  <a:pt x="1868805" y="899020"/>
                </a:cubicBezTo>
                <a:cubicBezTo>
                  <a:pt x="1868805" y="899972"/>
                  <a:pt x="1868805" y="900925"/>
                  <a:pt x="1869758" y="900925"/>
                </a:cubicBezTo>
                <a:cubicBezTo>
                  <a:pt x="1869758" y="901877"/>
                  <a:pt x="1870710" y="902830"/>
                  <a:pt x="1870710" y="903782"/>
                </a:cubicBezTo>
                <a:cubicBezTo>
                  <a:pt x="1870710" y="904735"/>
                  <a:pt x="1871663" y="905687"/>
                  <a:pt x="1871663" y="905687"/>
                </a:cubicBezTo>
                <a:cubicBezTo>
                  <a:pt x="1871663" y="906640"/>
                  <a:pt x="1872615" y="907592"/>
                  <a:pt x="1872615" y="907592"/>
                </a:cubicBezTo>
                <a:cubicBezTo>
                  <a:pt x="1873568" y="908545"/>
                  <a:pt x="1873568" y="908545"/>
                  <a:pt x="1874520" y="909497"/>
                </a:cubicBezTo>
                <a:cubicBezTo>
                  <a:pt x="1875473" y="910450"/>
                  <a:pt x="1875473" y="910450"/>
                  <a:pt x="1876425" y="911402"/>
                </a:cubicBezTo>
                <a:cubicBezTo>
                  <a:pt x="1876425" y="911402"/>
                  <a:pt x="1876425" y="911402"/>
                  <a:pt x="1876425" y="911402"/>
                </a:cubicBezTo>
                <a:lnTo>
                  <a:pt x="1781175" y="1081900"/>
                </a:lnTo>
                <a:cubicBezTo>
                  <a:pt x="1781175" y="1081900"/>
                  <a:pt x="1781175" y="1081900"/>
                  <a:pt x="1781175" y="1081900"/>
                </a:cubicBezTo>
                <a:cubicBezTo>
                  <a:pt x="1780223" y="1081900"/>
                  <a:pt x="1780223" y="1081900"/>
                  <a:pt x="1779270" y="1081900"/>
                </a:cubicBezTo>
                <a:cubicBezTo>
                  <a:pt x="1778318" y="1081900"/>
                  <a:pt x="1778318" y="1081900"/>
                  <a:pt x="1777365" y="1081900"/>
                </a:cubicBezTo>
                <a:cubicBezTo>
                  <a:pt x="1776413" y="1081900"/>
                  <a:pt x="1776413" y="1081900"/>
                  <a:pt x="1775460" y="1081900"/>
                </a:cubicBezTo>
                <a:cubicBezTo>
                  <a:pt x="1774508" y="1081900"/>
                  <a:pt x="1774508" y="1081900"/>
                  <a:pt x="1773555" y="1081900"/>
                </a:cubicBezTo>
                <a:cubicBezTo>
                  <a:pt x="1773555" y="1081900"/>
                  <a:pt x="1772603" y="1081900"/>
                  <a:pt x="1772603" y="1081900"/>
                </a:cubicBezTo>
                <a:cubicBezTo>
                  <a:pt x="1772603" y="1081900"/>
                  <a:pt x="1771650" y="1081900"/>
                  <a:pt x="1771650" y="1081900"/>
                </a:cubicBezTo>
                <a:cubicBezTo>
                  <a:pt x="1770698" y="1081900"/>
                  <a:pt x="1770698" y="1081900"/>
                  <a:pt x="1769745" y="1081900"/>
                </a:cubicBezTo>
                <a:cubicBezTo>
                  <a:pt x="1768793" y="1081900"/>
                  <a:pt x="1768793" y="1081900"/>
                  <a:pt x="1767840" y="1081900"/>
                </a:cubicBezTo>
                <a:cubicBezTo>
                  <a:pt x="1766888" y="1081900"/>
                  <a:pt x="1766888" y="1081900"/>
                  <a:pt x="1765935" y="1081900"/>
                </a:cubicBezTo>
                <a:cubicBezTo>
                  <a:pt x="1764983" y="1081900"/>
                  <a:pt x="1764983" y="1081900"/>
                  <a:pt x="1764030" y="1081900"/>
                </a:cubicBezTo>
                <a:cubicBezTo>
                  <a:pt x="1763078" y="1081900"/>
                  <a:pt x="1763078" y="1081900"/>
                  <a:pt x="1762125" y="1082852"/>
                </a:cubicBezTo>
                <a:cubicBezTo>
                  <a:pt x="1761173" y="1082852"/>
                  <a:pt x="1761173" y="1082852"/>
                  <a:pt x="1760220" y="1083805"/>
                </a:cubicBezTo>
                <a:cubicBezTo>
                  <a:pt x="1759268" y="1083805"/>
                  <a:pt x="1759268" y="1084757"/>
                  <a:pt x="1758315" y="1084757"/>
                </a:cubicBezTo>
                <a:cubicBezTo>
                  <a:pt x="1758315" y="1084757"/>
                  <a:pt x="1757363" y="1084757"/>
                  <a:pt x="1757363" y="1084757"/>
                </a:cubicBezTo>
                <a:cubicBezTo>
                  <a:pt x="1757363" y="1084757"/>
                  <a:pt x="1757363" y="1084757"/>
                  <a:pt x="1756410" y="1085710"/>
                </a:cubicBezTo>
                <a:cubicBezTo>
                  <a:pt x="1756410" y="1085710"/>
                  <a:pt x="1755458" y="1086662"/>
                  <a:pt x="1755458" y="1086662"/>
                </a:cubicBezTo>
                <a:cubicBezTo>
                  <a:pt x="1754505" y="1086662"/>
                  <a:pt x="1754505" y="1087615"/>
                  <a:pt x="1754505" y="1087615"/>
                </a:cubicBezTo>
                <a:cubicBezTo>
                  <a:pt x="1754505" y="1087615"/>
                  <a:pt x="1753553" y="1088567"/>
                  <a:pt x="1753553" y="1088567"/>
                </a:cubicBezTo>
                <a:cubicBezTo>
                  <a:pt x="1753553" y="1088567"/>
                  <a:pt x="1752600" y="1089520"/>
                  <a:pt x="1752600" y="1089520"/>
                </a:cubicBezTo>
                <a:cubicBezTo>
                  <a:pt x="1752600" y="1089520"/>
                  <a:pt x="1751648" y="1090472"/>
                  <a:pt x="1751648" y="1090472"/>
                </a:cubicBezTo>
                <a:cubicBezTo>
                  <a:pt x="1751648" y="1090472"/>
                  <a:pt x="1750695" y="1091425"/>
                  <a:pt x="1750695" y="1091425"/>
                </a:cubicBezTo>
                <a:cubicBezTo>
                  <a:pt x="1750695" y="1091425"/>
                  <a:pt x="1749743" y="1092377"/>
                  <a:pt x="1749743" y="1092377"/>
                </a:cubicBezTo>
                <a:cubicBezTo>
                  <a:pt x="1749743" y="1092377"/>
                  <a:pt x="1749743" y="1092377"/>
                  <a:pt x="1748790" y="1093330"/>
                </a:cubicBezTo>
                <a:cubicBezTo>
                  <a:pt x="1748790" y="1093330"/>
                  <a:pt x="1748790" y="1094282"/>
                  <a:pt x="1748790" y="1094282"/>
                </a:cubicBezTo>
                <a:cubicBezTo>
                  <a:pt x="1748790" y="1095235"/>
                  <a:pt x="1747838" y="1095235"/>
                  <a:pt x="1747838" y="1096187"/>
                </a:cubicBezTo>
                <a:cubicBezTo>
                  <a:pt x="1747838" y="1097140"/>
                  <a:pt x="1747838" y="1097140"/>
                  <a:pt x="1746885" y="1098092"/>
                </a:cubicBezTo>
                <a:cubicBezTo>
                  <a:pt x="1746885" y="1099045"/>
                  <a:pt x="1746885" y="1099045"/>
                  <a:pt x="1745933" y="1099997"/>
                </a:cubicBezTo>
                <a:cubicBezTo>
                  <a:pt x="1745933" y="1099997"/>
                  <a:pt x="1745933" y="1100950"/>
                  <a:pt x="1745933" y="1101902"/>
                </a:cubicBezTo>
                <a:cubicBezTo>
                  <a:pt x="1745933" y="1101902"/>
                  <a:pt x="1745933" y="1101902"/>
                  <a:pt x="1745933" y="1101902"/>
                </a:cubicBezTo>
                <a:lnTo>
                  <a:pt x="1546860" y="1101902"/>
                </a:lnTo>
                <a:cubicBezTo>
                  <a:pt x="1546860" y="1101902"/>
                  <a:pt x="1546860" y="1101902"/>
                  <a:pt x="1546860" y="1101902"/>
                </a:cubicBezTo>
                <a:cubicBezTo>
                  <a:pt x="1546860" y="1100950"/>
                  <a:pt x="1546860" y="1100950"/>
                  <a:pt x="1546860" y="1100950"/>
                </a:cubicBezTo>
                <a:cubicBezTo>
                  <a:pt x="1546860" y="1099997"/>
                  <a:pt x="1546860" y="1099997"/>
                  <a:pt x="1545908" y="1099045"/>
                </a:cubicBezTo>
                <a:cubicBezTo>
                  <a:pt x="1545908" y="1098092"/>
                  <a:pt x="1545908" y="1098092"/>
                  <a:pt x="1544955" y="1097140"/>
                </a:cubicBezTo>
                <a:cubicBezTo>
                  <a:pt x="1544955" y="1096187"/>
                  <a:pt x="1544003" y="1096187"/>
                  <a:pt x="1544003" y="1095235"/>
                </a:cubicBezTo>
                <a:cubicBezTo>
                  <a:pt x="1544003" y="1095235"/>
                  <a:pt x="1544003" y="1094282"/>
                  <a:pt x="1544003" y="1094282"/>
                </a:cubicBezTo>
                <a:cubicBezTo>
                  <a:pt x="1544003" y="1094282"/>
                  <a:pt x="1544003" y="1094282"/>
                  <a:pt x="1543050" y="1093330"/>
                </a:cubicBezTo>
                <a:cubicBezTo>
                  <a:pt x="1543050" y="1093330"/>
                  <a:pt x="1542098" y="1092377"/>
                  <a:pt x="1542098" y="1092377"/>
                </a:cubicBezTo>
                <a:cubicBezTo>
                  <a:pt x="1542098" y="1091425"/>
                  <a:pt x="1541145" y="1091425"/>
                  <a:pt x="1541145" y="1091425"/>
                </a:cubicBezTo>
                <a:cubicBezTo>
                  <a:pt x="1541145" y="1091425"/>
                  <a:pt x="1540193" y="1090472"/>
                  <a:pt x="1540193" y="1090472"/>
                </a:cubicBezTo>
                <a:cubicBezTo>
                  <a:pt x="1540193" y="1090472"/>
                  <a:pt x="1539240" y="1089520"/>
                  <a:pt x="1539240" y="1089520"/>
                </a:cubicBezTo>
                <a:cubicBezTo>
                  <a:pt x="1539240" y="1089520"/>
                  <a:pt x="1538288" y="1088567"/>
                  <a:pt x="1538288" y="1088567"/>
                </a:cubicBezTo>
                <a:cubicBezTo>
                  <a:pt x="1538288" y="1088567"/>
                  <a:pt x="1537335" y="1087615"/>
                  <a:pt x="1537335" y="1087615"/>
                </a:cubicBezTo>
                <a:cubicBezTo>
                  <a:pt x="1537335" y="1087615"/>
                  <a:pt x="1536383" y="1086662"/>
                  <a:pt x="1536383" y="1086662"/>
                </a:cubicBezTo>
                <a:cubicBezTo>
                  <a:pt x="1536383" y="1086662"/>
                  <a:pt x="1536383" y="1086662"/>
                  <a:pt x="1535430" y="1085710"/>
                </a:cubicBezTo>
                <a:cubicBezTo>
                  <a:pt x="1535430" y="1085710"/>
                  <a:pt x="1534478" y="1085710"/>
                  <a:pt x="1534478" y="1085710"/>
                </a:cubicBezTo>
                <a:cubicBezTo>
                  <a:pt x="1533525" y="1085710"/>
                  <a:pt x="1533525" y="1084757"/>
                  <a:pt x="1532573" y="1084757"/>
                </a:cubicBezTo>
                <a:cubicBezTo>
                  <a:pt x="1531620" y="1084757"/>
                  <a:pt x="1531620" y="1084757"/>
                  <a:pt x="1530668" y="1083805"/>
                </a:cubicBezTo>
                <a:cubicBezTo>
                  <a:pt x="1529715" y="1083805"/>
                  <a:pt x="1529715" y="1083805"/>
                  <a:pt x="1528763" y="1082852"/>
                </a:cubicBezTo>
                <a:cubicBezTo>
                  <a:pt x="1528763" y="1082852"/>
                  <a:pt x="1527810" y="1082852"/>
                  <a:pt x="1526858" y="1082852"/>
                </a:cubicBezTo>
                <a:cubicBezTo>
                  <a:pt x="1525905" y="1082852"/>
                  <a:pt x="1525905" y="1082852"/>
                  <a:pt x="1524953" y="1082852"/>
                </a:cubicBezTo>
                <a:cubicBezTo>
                  <a:pt x="1524000" y="1082852"/>
                  <a:pt x="1524000" y="1082852"/>
                  <a:pt x="1523048" y="1082852"/>
                </a:cubicBezTo>
                <a:cubicBezTo>
                  <a:pt x="1522095" y="1082852"/>
                  <a:pt x="1522095" y="1082852"/>
                  <a:pt x="1521143" y="1082852"/>
                </a:cubicBezTo>
                <a:cubicBezTo>
                  <a:pt x="1521143" y="1082852"/>
                  <a:pt x="1520190" y="1082852"/>
                  <a:pt x="1520190" y="1082852"/>
                </a:cubicBezTo>
                <a:cubicBezTo>
                  <a:pt x="1520190" y="1082852"/>
                  <a:pt x="1519238" y="1082852"/>
                  <a:pt x="1519238" y="1082852"/>
                </a:cubicBezTo>
                <a:cubicBezTo>
                  <a:pt x="1518285" y="1082852"/>
                  <a:pt x="1518285" y="1082852"/>
                  <a:pt x="1517333" y="1082852"/>
                </a:cubicBezTo>
                <a:cubicBezTo>
                  <a:pt x="1516380" y="1082852"/>
                  <a:pt x="1516380" y="1082852"/>
                  <a:pt x="1515428" y="1082852"/>
                </a:cubicBezTo>
                <a:cubicBezTo>
                  <a:pt x="1514475" y="1082852"/>
                  <a:pt x="1514475" y="1082852"/>
                  <a:pt x="1513523" y="1082852"/>
                </a:cubicBezTo>
                <a:cubicBezTo>
                  <a:pt x="1512570" y="1082852"/>
                  <a:pt x="1512570" y="1082852"/>
                  <a:pt x="1511618" y="1082852"/>
                </a:cubicBezTo>
                <a:cubicBezTo>
                  <a:pt x="1511618" y="1082852"/>
                  <a:pt x="1511618" y="1082852"/>
                  <a:pt x="1511618" y="1082852"/>
                </a:cubicBezTo>
                <a:lnTo>
                  <a:pt x="1412558" y="910450"/>
                </a:lnTo>
                <a:cubicBezTo>
                  <a:pt x="1412558" y="910450"/>
                  <a:pt x="1412558" y="910450"/>
                  <a:pt x="1412558" y="910450"/>
                </a:cubicBezTo>
                <a:cubicBezTo>
                  <a:pt x="1413510" y="909497"/>
                  <a:pt x="1413510" y="909497"/>
                  <a:pt x="1414463" y="908545"/>
                </a:cubicBezTo>
                <a:cubicBezTo>
                  <a:pt x="1415415" y="907592"/>
                  <a:pt x="1415415" y="907592"/>
                  <a:pt x="1416368" y="906640"/>
                </a:cubicBezTo>
                <a:cubicBezTo>
                  <a:pt x="1417320" y="905687"/>
                  <a:pt x="1417320" y="905687"/>
                  <a:pt x="1417320" y="904735"/>
                </a:cubicBezTo>
                <a:cubicBezTo>
                  <a:pt x="1417320" y="903782"/>
                  <a:pt x="1418273" y="902830"/>
                  <a:pt x="1418273" y="902830"/>
                </a:cubicBezTo>
                <a:cubicBezTo>
                  <a:pt x="1418273" y="901877"/>
                  <a:pt x="1419225" y="900925"/>
                  <a:pt x="1419225" y="899972"/>
                </a:cubicBezTo>
                <a:cubicBezTo>
                  <a:pt x="1419225" y="899020"/>
                  <a:pt x="1420178" y="898067"/>
                  <a:pt x="1420178" y="897115"/>
                </a:cubicBezTo>
                <a:cubicBezTo>
                  <a:pt x="1420178" y="896162"/>
                  <a:pt x="1420178" y="895210"/>
                  <a:pt x="1420178" y="894257"/>
                </a:cubicBezTo>
                <a:cubicBezTo>
                  <a:pt x="1420178" y="893305"/>
                  <a:pt x="1420178" y="892352"/>
                  <a:pt x="1420178" y="891400"/>
                </a:cubicBezTo>
                <a:cubicBezTo>
                  <a:pt x="1420178" y="891400"/>
                  <a:pt x="1420178" y="890447"/>
                  <a:pt x="1420178" y="890447"/>
                </a:cubicBezTo>
                <a:cubicBezTo>
                  <a:pt x="1420178" y="889495"/>
                  <a:pt x="1420178" y="889495"/>
                  <a:pt x="1420178" y="888542"/>
                </a:cubicBezTo>
                <a:cubicBezTo>
                  <a:pt x="1420178" y="887590"/>
                  <a:pt x="1420178" y="886637"/>
                  <a:pt x="1420178" y="885685"/>
                </a:cubicBezTo>
                <a:cubicBezTo>
                  <a:pt x="1420178" y="884732"/>
                  <a:pt x="1420178" y="883780"/>
                  <a:pt x="1419225" y="882827"/>
                </a:cubicBezTo>
                <a:cubicBezTo>
                  <a:pt x="1419225" y="881875"/>
                  <a:pt x="1419225" y="880922"/>
                  <a:pt x="1418273" y="879970"/>
                </a:cubicBezTo>
                <a:cubicBezTo>
                  <a:pt x="1418273" y="879017"/>
                  <a:pt x="1417320" y="878065"/>
                  <a:pt x="1417320" y="877112"/>
                </a:cubicBezTo>
                <a:cubicBezTo>
                  <a:pt x="1417320" y="877112"/>
                  <a:pt x="1417320" y="876160"/>
                  <a:pt x="1416368" y="876160"/>
                </a:cubicBezTo>
                <a:cubicBezTo>
                  <a:pt x="1416368" y="876160"/>
                  <a:pt x="1416368" y="876160"/>
                  <a:pt x="1415415" y="875207"/>
                </a:cubicBezTo>
                <a:cubicBezTo>
                  <a:pt x="1414463" y="874255"/>
                  <a:pt x="1414463" y="873302"/>
                  <a:pt x="1413510" y="873302"/>
                </a:cubicBezTo>
                <a:cubicBezTo>
                  <a:pt x="1412558" y="872350"/>
                  <a:pt x="1412558" y="872350"/>
                  <a:pt x="1411605" y="871397"/>
                </a:cubicBezTo>
                <a:cubicBezTo>
                  <a:pt x="1410653" y="870445"/>
                  <a:pt x="1410653" y="870445"/>
                  <a:pt x="1409700" y="869492"/>
                </a:cubicBezTo>
                <a:cubicBezTo>
                  <a:pt x="1408748" y="868540"/>
                  <a:pt x="1408748" y="868540"/>
                  <a:pt x="1407795" y="867587"/>
                </a:cubicBezTo>
                <a:cubicBezTo>
                  <a:pt x="1406843" y="866635"/>
                  <a:pt x="1406843" y="866635"/>
                  <a:pt x="1405890" y="866635"/>
                </a:cubicBezTo>
                <a:cubicBezTo>
                  <a:pt x="1404938" y="866635"/>
                  <a:pt x="1403985" y="865682"/>
                  <a:pt x="1403985" y="865682"/>
                </a:cubicBezTo>
                <a:cubicBezTo>
                  <a:pt x="1403033" y="865682"/>
                  <a:pt x="1402080" y="864730"/>
                  <a:pt x="1401128" y="864730"/>
                </a:cubicBezTo>
                <a:cubicBezTo>
                  <a:pt x="1400175" y="864730"/>
                  <a:pt x="1399223" y="863777"/>
                  <a:pt x="1398270" y="863777"/>
                </a:cubicBezTo>
                <a:cubicBezTo>
                  <a:pt x="1397318" y="863777"/>
                  <a:pt x="1396365" y="863777"/>
                  <a:pt x="1395413" y="863777"/>
                </a:cubicBezTo>
                <a:cubicBezTo>
                  <a:pt x="1394460" y="863777"/>
                  <a:pt x="1393508" y="863777"/>
                  <a:pt x="1392555" y="863777"/>
                </a:cubicBezTo>
                <a:cubicBezTo>
                  <a:pt x="1392555" y="863777"/>
                  <a:pt x="1391603" y="863777"/>
                  <a:pt x="1391603" y="863777"/>
                </a:cubicBezTo>
                <a:cubicBezTo>
                  <a:pt x="1390650" y="863777"/>
                  <a:pt x="1390650" y="863777"/>
                  <a:pt x="1389698" y="863777"/>
                </a:cubicBezTo>
                <a:cubicBezTo>
                  <a:pt x="1388745" y="863777"/>
                  <a:pt x="1387793" y="863777"/>
                  <a:pt x="1386840" y="863777"/>
                </a:cubicBezTo>
                <a:cubicBezTo>
                  <a:pt x="1385888" y="863777"/>
                  <a:pt x="1384935" y="863777"/>
                  <a:pt x="1383983" y="864730"/>
                </a:cubicBezTo>
                <a:cubicBezTo>
                  <a:pt x="1383030" y="864730"/>
                  <a:pt x="1382078" y="864730"/>
                  <a:pt x="1381125" y="865682"/>
                </a:cubicBezTo>
                <a:cubicBezTo>
                  <a:pt x="1380173" y="865682"/>
                  <a:pt x="1379220" y="866635"/>
                  <a:pt x="1378268" y="866635"/>
                </a:cubicBezTo>
                <a:cubicBezTo>
                  <a:pt x="1378268" y="866635"/>
                  <a:pt x="1377315" y="866635"/>
                  <a:pt x="1377315" y="867587"/>
                </a:cubicBezTo>
                <a:cubicBezTo>
                  <a:pt x="1377315" y="867587"/>
                  <a:pt x="1377315" y="867587"/>
                  <a:pt x="1376363" y="868540"/>
                </a:cubicBezTo>
                <a:cubicBezTo>
                  <a:pt x="1375410" y="869492"/>
                  <a:pt x="1374458" y="869492"/>
                  <a:pt x="1374458" y="870445"/>
                </a:cubicBezTo>
                <a:cubicBezTo>
                  <a:pt x="1373505" y="871397"/>
                  <a:pt x="1373505" y="871397"/>
                  <a:pt x="1372553" y="872350"/>
                </a:cubicBezTo>
                <a:cubicBezTo>
                  <a:pt x="1371600" y="873302"/>
                  <a:pt x="1371600" y="873302"/>
                  <a:pt x="1370648" y="874255"/>
                </a:cubicBezTo>
                <a:cubicBezTo>
                  <a:pt x="1369695" y="875207"/>
                  <a:pt x="1369695" y="875207"/>
                  <a:pt x="1368743" y="876160"/>
                </a:cubicBezTo>
                <a:cubicBezTo>
                  <a:pt x="1367790" y="877112"/>
                  <a:pt x="1367790" y="877112"/>
                  <a:pt x="1367790" y="878065"/>
                </a:cubicBezTo>
                <a:cubicBezTo>
                  <a:pt x="1367790" y="879017"/>
                  <a:pt x="1366838" y="879970"/>
                  <a:pt x="1366838" y="879970"/>
                </a:cubicBezTo>
                <a:cubicBezTo>
                  <a:pt x="1366838" y="880922"/>
                  <a:pt x="1365885" y="881875"/>
                  <a:pt x="1365885" y="882827"/>
                </a:cubicBezTo>
                <a:cubicBezTo>
                  <a:pt x="1365885" y="883780"/>
                  <a:pt x="1364933" y="884732"/>
                  <a:pt x="1364933" y="885685"/>
                </a:cubicBezTo>
                <a:cubicBezTo>
                  <a:pt x="1364933" y="885685"/>
                  <a:pt x="1364933" y="885685"/>
                  <a:pt x="1364933" y="885685"/>
                </a:cubicBezTo>
                <a:lnTo>
                  <a:pt x="1165860" y="885685"/>
                </a:lnTo>
                <a:cubicBezTo>
                  <a:pt x="1165860" y="885685"/>
                  <a:pt x="1165860" y="885685"/>
                  <a:pt x="1165860" y="885685"/>
                </a:cubicBezTo>
                <a:cubicBezTo>
                  <a:pt x="1165860" y="884732"/>
                  <a:pt x="1165860" y="884732"/>
                  <a:pt x="1165860" y="883780"/>
                </a:cubicBezTo>
                <a:cubicBezTo>
                  <a:pt x="1165860" y="882827"/>
                  <a:pt x="1165860" y="882827"/>
                  <a:pt x="1164908" y="881875"/>
                </a:cubicBezTo>
                <a:cubicBezTo>
                  <a:pt x="1164908" y="880922"/>
                  <a:pt x="1164908" y="880922"/>
                  <a:pt x="1163955" y="879970"/>
                </a:cubicBezTo>
                <a:cubicBezTo>
                  <a:pt x="1163955" y="879017"/>
                  <a:pt x="1163003" y="879017"/>
                  <a:pt x="1163003" y="878065"/>
                </a:cubicBezTo>
                <a:cubicBezTo>
                  <a:pt x="1163003" y="878065"/>
                  <a:pt x="1163003" y="877112"/>
                  <a:pt x="1163003" y="877112"/>
                </a:cubicBezTo>
                <a:cubicBezTo>
                  <a:pt x="1163003" y="877112"/>
                  <a:pt x="1163003" y="877112"/>
                  <a:pt x="1162050" y="876160"/>
                </a:cubicBezTo>
                <a:cubicBezTo>
                  <a:pt x="1162050" y="876160"/>
                  <a:pt x="1161098" y="875207"/>
                  <a:pt x="1161098" y="875207"/>
                </a:cubicBezTo>
                <a:cubicBezTo>
                  <a:pt x="1161098" y="874255"/>
                  <a:pt x="1160145" y="874255"/>
                  <a:pt x="1160145" y="874255"/>
                </a:cubicBezTo>
                <a:cubicBezTo>
                  <a:pt x="1160145" y="874255"/>
                  <a:pt x="1159193" y="873302"/>
                  <a:pt x="1159193" y="873302"/>
                </a:cubicBezTo>
                <a:cubicBezTo>
                  <a:pt x="1159193" y="873302"/>
                  <a:pt x="1158240" y="872350"/>
                  <a:pt x="1158240" y="872350"/>
                </a:cubicBezTo>
                <a:cubicBezTo>
                  <a:pt x="1158240" y="872350"/>
                  <a:pt x="1157288" y="871397"/>
                  <a:pt x="1157288" y="871397"/>
                </a:cubicBezTo>
                <a:cubicBezTo>
                  <a:pt x="1157288" y="871397"/>
                  <a:pt x="1156335" y="870445"/>
                  <a:pt x="1156335" y="870445"/>
                </a:cubicBezTo>
                <a:cubicBezTo>
                  <a:pt x="1156335" y="870445"/>
                  <a:pt x="1155383" y="869492"/>
                  <a:pt x="1155383" y="869492"/>
                </a:cubicBezTo>
                <a:cubicBezTo>
                  <a:pt x="1155383" y="869492"/>
                  <a:pt x="1155383" y="869492"/>
                  <a:pt x="1154430" y="868540"/>
                </a:cubicBezTo>
                <a:cubicBezTo>
                  <a:pt x="1154430" y="868540"/>
                  <a:pt x="1153478" y="868540"/>
                  <a:pt x="1153478" y="868540"/>
                </a:cubicBezTo>
                <a:cubicBezTo>
                  <a:pt x="1152525" y="868540"/>
                  <a:pt x="1152525" y="867587"/>
                  <a:pt x="1151573" y="867587"/>
                </a:cubicBezTo>
                <a:cubicBezTo>
                  <a:pt x="1150620" y="867587"/>
                  <a:pt x="1150620" y="867587"/>
                  <a:pt x="1149668" y="866635"/>
                </a:cubicBezTo>
                <a:cubicBezTo>
                  <a:pt x="1148715" y="866635"/>
                  <a:pt x="1148715" y="866635"/>
                  <a:pt x="1147763" y="865682"/>
                </a:cubicBezTo>
                <a:cubicBezTo>
                  <a:pt x="1147763" y="865682"/>
                  <a:pt x="1146810" y="865682"/>
                  <a:pt x="1146810" y="865682"/>
                </a:cubicBezTo>
                <a:cubicBezTo>
                  <a:pt x="1145858" y="865682"/>
                  <a:pt x="1145858" y="865682"/>
                  <a:pt x="1144905" y="865682"/>
                </a:cubicBezTo>
                <a:cubicBezTo>
                  <a:pt x="1143953" y="865682"/>
                  <a:pt x="1143953" y="865682"/>
                  <a:pt x="1143000" y="865682"/>
                </a:cubicBezTo>
                <a:cubicBezTo>
                  <a:pt x="1142048" y="865682"/>
                  <a:pt x="1142048" y="865682"/>
                  <a:pt x="1141095" y="865682"/>
                </a:cubicBezTo>
                <a:cubicBezTo>
                  <a:pt x="1141095" y="865682"/>
                  <a:pt x="1140143" y="865682"/>
                  <a:pt x="1140143" y="865682"/>
                </a:cubicBezTo>
                <a:cubicBezTo>
                  <a:pt x="1140143" y="865682"/>
                  <a:pt x="1139190" y="865682"/>
                  <a:pt x="1139190" y="865682"/>
                </a:cubicBezTo>
                <a:cubicBezTo>
                  <a:pt x="1138238" y="865682"/>
                  <a:pt x="1138238" y="865682"/>
                  <a:pt x="1137285" y="865682"/>
                </a:cubicBezTo>
                <a:cubicBezTo>
                  <a:pt x="1136333" y="865682"/>
                  <a:pt x="1136333" y="865682"/>
                  <a:pt x="1135380" y="865682"/>
                </a:cubicBezTo>
                <a:cubicBezTo>
                  <a:pt x="1134428" y="865682"/>
                  <a:pt x="1134428" y="865682"/>
                  <a:pt x="1133475" y="865682"/>
                </a:cubicBezTo>
                <a:cubicBezTo>
                  <a:pt x="1132523" y="865682"/>
                  <a:pt x="1132523" y="865682"/>
                  <a:pt x="1131570" y="865682"/>
                </a:cubicBezTo>
                <a:cubicBezTo>
                  <a:pt x="1131570" y="865682"/>
                  <a:pt x="1131570" y="865682"/>
                  <a:pt x="1131570" y="865682"/>
                </a:cubicBezTo>
                <a:lnTo>
                  <a:pt x="1032510" y="693280"/>
                </a:lnTo>
                <a:cubicBezTo>
                  <a:pt x="1041083" y="684707"/>
                  <a:pt x="1043940" y="671372"/>
                  <a:pt x="1037273" y="660895"/>
                </a:cubicBezTo>
                <a:cubicBezTo>
                  <a:pt x="1029653" y="648512"/>
                  <a:pt x="1014413" y="643750"/>
                  <a:pt x="1001078" y="651370"/>
                </a:cubicBezTo>
                <a:cubicBezTo>
                  <a:pt x="987743" y="658990"/>
                  <a:pt x="983933" y="674230"/>
                  <a:pt x="991553" y="687565"/>
                </a:cubicBezTo>
                <a:cubicBezTo>
                  <a:pt x="998220" y="698042"/>
                  <a:pt x="1010603" y="702805"/>
                  <a:pt x="1022033" y="698995"/>
                </a:cubicBezTo>
                <a:lnTo>
                  <a:pt x="1121093" y="871397"/>
                </a:lnTo>
                <a:cubicBezTo>
                  <a:pt x="1121093" y="871397"/>
                  <a:pt x="1121093" y="871397"/>
                  <a:pt x="1121093" y="871397"/>
                </a:cubicBezTo>
                <a:cubicBezTo>
                  <a:pt x="1121093" y="871397"/>
                  <a:pt x="1120140" y="872350"/>
                  <a:pt x="1120140" y="872350"/>
                </a:cubicBezTo>
                <a:cubicBezTo>
                  <a:pt x="1120140" y="872350"/>
                  <a:pt x="1119188" y="873302"/>
                  <a:pt x="1119188" y="873302"/>
                </a:cubicBezTo>
                <a:cubicBezTo>
                  <a:pt x="1119188" y="873302"/>
                  <a:pt x="1118235" y="874255"/>
                  <a:pt x="1118235" y="874255"/>
                </a:cubicBezTo>
                <a:cubicBezTo>
                  <a:pt x="1118235" y="874255"/>
                  <a:pt x="1117283" y="875207"/>
                  <a:pt x="1117283" y="875207"/>
                </a:cubicBezTo>
                <a:cubicBezTo>
                  <a:pt x="1117283" y="875207"/>
                  <a:pt x="1117283" y="875207"/>
                  <a:pt x="1116330" y="876160"/>
                </a:cubicBezTo>
                <a:cubicBezTo>
                  <a:pt x="1116330" y="876160"/>
                  <a:pt x="1116330" y="877112"/>
                  <a:pt x="1116330" y="877112"/>
                </a:cubicBezTo>
                <a:cubicBezTo>
                  <a:pt x="1116330" y="878065"/>
                  <a:pt x="1115378" y="878065"/>
                  <a:pt x="1115378" y="879017"/>
                </a:cubicBezTo>
                <a:cubicBezTo>
                  <a:pt x="1115378" y="879970"/>
                  <a:pt x="1115378" y="879970"/>
                  <a:pt x="1114425" y="880922"/>
                </a:cubicBezTo>
                <a:cubicBezTo>
                  <a:pt x="1114425" y="881875"/>
                  <a:pt x="1114425" y="881875"/>
                  <a:pt x="1113473" y="882827"/>
                </a:cubicBezTo>
                <a:cubicBezTo>
                  <a:pt x="1113473" y="882827"/>
                  <a:pt x="1113473" y="883780"/>
                  <a:pt x="1113473" y="883780"/>
                </a:cubicBezTo>
                <a:cubicBezTo>
                  <a:pt x="1113473" y="884732"/>
                  <a:pt x="1113473" y="884732"/>
                  <a:pt x="1113473" y="885685"/>
                </a:cubicBezTo>
                <a:cubicBezTo>
                  <a:pt x="1113473" y="886637"/>
                  <a:pt x="1113473" y="886637"/>
                  <a:pt x="1113473" y="887590"/>
                </a:cubicBezTo>
                <a:cubicBezTo>
                  <a:pt x="1113473" y="888542"/>
                  <a:pt x="1113473" y="888542"/>
                  <a:pt x="1113473" y="889495"/>
                </a:cubicBezTo>
                <a:cubicBezTo>
                  <a:pt x="1113473" y="889495"/>
                  <a:pt x="1113473" y="890447"/>
                  <a:pt x="1113473" y="890447"/>
                </a:cubicBezTo>
                <a:cubicBezTo>
                  <a:pt x="1113473" y="890447"/>
                  <a:pt x="1113473" y="891400"/>
                  <a:pt x="1113473" y="891400"/>
                </a:cubicBezTo>
                <a:cubicBezTo>
                  <a:pt x="1113473" y="892352"/>
                  <a:pt x="1113473" y="892352"/>
                  <a:pt x="1113473" y="893305"/>
                </a:cubicBezTo>
                <a:cubicBezTo>
                  <a:pt x="1113473" y="894257"/>
                  <a:pt x="1113473" y="894257"/>
                  <a:pt x="1113473" y="895210"/>
                </a:cubicBezTo>
                <a:cubicBezTo>
                  <a:pt x="1113473" y="896162"/>
                  <a:pt x="1113473" y="896162"/>
                  <a:pt x="1113473" y="897115"/>
                </a:cubicBezTo>
                <a:cubicBezTo>
                  <a:pt x="1113473" y="898067"/>
                  <a:pt x="1113473" y="898067"/>
                  <a:pt x="1113473" y="898067"/>
                </a:cubicBezTo>
                <a:cubicBezTo>
                  <a:pt x="1113473" y="899020"/>
                  <a:pt x="1113473" y="899020"/>
                  <a:pt x="1114425" y="899972"/>
                </a:cubicBezTo>
                <a:cubicBezTo>
                  <a:pt x="1114425" y="900925"/>
                  <a:pt x="1114425" y="900925"/>
                  <a:pt x="1115378" y="901877"/>
                </a:cubicBezTo>
                <a:cubicBezTo>
                  <a:pt x="1115378" y="902830"/>
                  <a:pt x="1116330" y="902830"/>
                  <a:pt x="1116330" y="903782"/>
                </a:cubicBezTo>
                <a:cubicBezTo>
                  <a:pt x="1116330" y="903782"/>
                  <a:pt x="1116330" y="904735"/>
                  <a:pt x="1116330" y="904735"/>
                </a:cubicBezTo>
                <a:cubicBezTo>
                  <a:pt x="1116330" y="904735"/>
                  <a:pt x="1116330" y="904735"/>
                  <a:pt x="1117283" y="905687"/>
                </a:cubicBezTo>
                <a:cubicBezTo>
                  <a:pt x="1117283" y="905687"/>
                  <a:pt x="1118235" y="906640"/>
                  <a:pt x="1118235" y="906640"/>
                </a:cubicBezTo>
                <a:cubicBezTo>
                  <a:pt x="1118235" y="907592"/>
                  <a:pt x="1119188" y="907592"/>
                  <a:pt x="1119188" y="907592"/>
                </a:cubicBezTo>
                <a:cubicBezTo>
                  <a:pt x="1119188" y="907592"/>
                  <a:pt x="1120140" y="908545"/>
                  <a:pt x="1120140" y="908545"/>
                </a:cubicBezTo>
                <a:cubicBezTo>
                  <a:pt x="1120140" y="908545"/>
                  <a:pt x="1121093" y="909497"/>
                  <a:pt x="1121093" y="909497"/>
                </a:cubicBezTo>
                <a:cubicBezTo>
                  <a:pt x="1121093" y="909497"/>
                  <a:pt x="1121093" y="909497"/>
                  <a:pt x="1121093" y="909497"/>
                </a:cubicBezTo>
                <a:lnTo>
                  <a:pt x="1022033" y="1081900"/>
                </a:lnTo>
                <a:cubicBezTo>
                  <a:pt x="1022033" y="1081900"/>
                  <a:pt x="1022033" y="1081900"/>
                  <a:pt x="1022033" y="1081900"/>
                </a:cubicBezTo>
                <a:cubicBezTo>
                  <a:pt x="1021080" y="1081900"/>
                  <a:pt x="1021080" y="1081900"/>
                  <a:pt x="1020128" y="1081900"/>
                </a:cubicBezTo>
                <a:cubicBezTo>
                  <a:pt x="1019175" y="1081900"/>
                  <a:pt x="1019175" y="1081900"/>
                  <a:pt x="1018223" y="1081900"/>
                </a:cubicBezTo>
                <a:cubicBezTo>
                  <a:pt x="1017270" y="1081900"/>
                  <a:pt x="1017270" y="1081900"/>
                  <a:pt x="1016318" y="1081900"/>
                </a:cubicBezTo>
                <a:cubicBezTo>
                  <a:pt x="1015365" y="1081900"/>
                  <a:pt x="1015365" y="1081900"/>
                  <a:pt x="1014413" y="1081900"/>
                </a:cubicBezTo>
                <a:cubicBezTo>
                  <a:pt x="1014413" y="1081900"/>
                  <a:pt x="1013460" y="1081900"/>
                  <a:pt x="1013460" y="1081900"/>
                </a:cubicBezTo>
                <a:cubicBezTo>
                  <a:pt x="1013460" y="1081900"/>
                  <a:pt x="1012508" y="1081900"/>
                  <a:pt x="1012508" y="1081900"/>
                </a:cubicBezTo>
                <a:cubicBezTo>
                  <a:pt x="1011555" y="1081900"/>
                  <a:pt x="1011555" y="1081900"/>
                  <a:pt x="1010603" y="1081900"/>
                </a:cubicBezTo>
                <a:cubicBezTo>
                  <a:pt x="1009650" y="1081900"/>
                  <a:pt x="1009650" y="1081900"/>
                  <a:pt x="1008698" y="1081900"/>
                </a:cubicBezTo>
                <a:cubicBezTo>
                  <a:pt x="1007745" y="1081900"/>
                  <a:pt x="1007745" y="1081900"/>
                  <a:pt x="1006793" y="1081900"/>
                </a:cubicBezTo>
                <a:cubicBezTo>
                  <a:pt x="1005840" y="1081900"/>
                  <a:pt x="1005840" y="1081900"/>
                  <a:pt x="1004888" y="1081900"/>
                </a:cubicBezTo>
                <a:cubicBezTo>
                  <a:pt x="1003935" y="1081900"/>
                  <a:pt x="1003935" y="1081900"/>
                  <a:pt x="1002983" y="1082852"/>
                </a:cubicBezTo>
                <a:cubicBezTo>
                  <a:pt x="1002030" y="1082852"/>
                  <a:pt x="1002030" y="1082852"/>
                  <a:pt x="1001078" y="1083805"/>
                </a:cubicBezTo>
                <a:cubicBezTo>
                  <a:pt x="1000125" y="1083805"/>
                  <a:pt x="1000125" y="1084757"/>
                  <a:pt x="999173" y="1084757"/>
                </a:cubicBezTo>
                <a:cubicBezTo>
                  <a:pt x="999173" y="1084757"/>
                  <a:pt x="998220" y="1084757"/>
                  <a:pt x="998220" y="1084757"/>
                </a:cubicBezTo>
                <a:cubicBezTo>
                  <a:pt x="998220" y="1084757"/>
                  <a:pt x="998220" y="1084757"/>
                  <a:pt x="997268" y="1085710"/>
                </a:cubicBezTo>
                <a:cubicBezTo>
                  <a:pt x="997268" y="1085710"/>
                  <a:pt x="996315" y="1086662"/>
                  <a:pt x="996315" y="1086662"/>
                </a:cubicBezTo>
                <a:cubicBezTo>
                  <a:pt x="995363" y="1086662"/>
                  <a:pt x="995363" y="1087615"/>
                  <a:pt x="995363" y="1087615"/>
                </a:cubicBezTo>
                <a:cubicBezTo>
                  <a:pt x="995363" y="1087615"/>
                  <a:pt x="994410" y="1088567"/>
                  <a:pt x="994410" y="1088567"/>
                </a:cubicBezTo>
                <a:cubicBezTo>
                  <a:pt x="994410" y="1088567"/>
                  <a:pt x="993458" y="1089520"/>
                  <a:pt x="993458" y="1089520"/>
                </a:cubicBezTo>
                <a:cubicBezTo>
                  <a:pt x="993458" y="1089520"/>
                  <a:pt x="992505" y="1090472"/>
                  <a:pt x="992505" y="1090472"/>
                </a:cubicBezTo>
                <a:cubicBezTo>
                  <a:pt x="992505" y="1090472"/>
                  <a:pt x="991553" y="1091425"/>
                  <a:pt x="991553" y="1091425"/>
                </a:cubicBezTo>
                <a:cubicBezTo>
                  <a:pt x="991553" y="1091425"/>
                  <a:pt x="990600" y="1092377"/>
                  <a:pt x="990600" y="1092377"/>
                </a:cubicBezTo>
                <a:cubicBezTo>
                  <a:pt x="990600" y="1092377"/>
                  <a:pt x="990600" y="1092377"/>
                  <a:pt x="989648" y="1093330"/>
                </a:cubicBezTo>
                <a:cubicBezTo>
                  <a:pt x="989648" y="1093330"/>
                  <a:pt x="989648" y="1094282"/>
                  <a:pt x="989648" y="1094282"/>
                </a:cubicBezTo>
                <a:cubicBezTo>
                  <a:pt x="989648" y="1095235"/>
                  <a:pt x="988695" y="1095235"/>
                  <a:pt x="988695" y="1096187"/>
                </a:cubicBezTo>
                <a:cubicBezTo>
                  <a:pt x="988695" y="1097140"/>
                  <a:pt x="988695" y="1097140"/>
                  <a:pt x="987743" y="1098092"/>
                </a:cubicBezTo>
                <a:cubicBezTo>
                  <a:pt x="987743" y="1099045"/>
                  <a:pt x="987743" y="1099045"/>
                  <a:pt x="986790" y="1099997"/>
                </a:cubicBezTo>
                <a:cubicBezTo>
                  <a:pt x="986790" y="1099997"/>
                  <a:pt x="986790" y="1100950"/>
                  <a:pt x="986790" y="1101902"/>
                </a:cubicBezTo>
                <a:cubicBezTo>
                  <a:pt x="986790" y="1101902"/>
                  <a:pt x="986790" y="1101902"/>
                  <a:pt x="986790" y="1101902"/>
                </a:cubicBezTo>
                <a:lnTo>
                  <a:pt x="800100" y="1101902"/>
                </a:lnTo>
                <a:cubicBezTo>
                  <a:pt x="800100" y="1101902"/>
                  <a:pt x="800100" y="1101902"/>
                  <a:pt x="800100" y="1101902"/>
                </a:cubicBezTo>
                <a:cubicBezTo>
                  <a:pt x="800100" y="1100950"/>
                  <a:pt x="800100" y="1100950"/>
                  <a:pt x="800100" y="1099997"/>
                </a:cubicBezTo>
                <a:cubicBezTo>
                  <a:pt x="800100" y="1099045"/>
                  <a:pt x="800100" y="1099045"/>
                  <a:pt x="799148" y="1098092"/>
                </a:cubicBezTo>
                <a:cubicBezTo>
                  <a:pt x="799148" y="1097140"/>
                  <a:pt x="799148" y="1097140"/>
                  <a:pt x="798195" y="1096187"/>
                </a:cubicBezTo>
                <a:cubicBezTo>
                  <a:pt x="798195" y="1095235"/>
                  <a:pt x="797243" y="1095235"/>
                  <a:pt x="797243" y="1094282"/>
                </a:cubicBezTo>
                <a:cubicBezTo>
                  <a:pt x="797243" y="1094282"/>
                  <a:pt x="797243" y="1093330"/>
                  <a:pt x="797243" y="1093330"/>
                </a:cubicBezTo>
                <a:cubicBezTo>
                  <a:pt x="797243" y="1093330"/>
                  <a:pt x="797243" y="1093330"/>
                  <a:pt x="796290" y="1092377"/>
                </a:cubicBezTo>
                <a:cubicBezTo>
                  <a:pt x="796290" y="1092377"/>
                  <a:pt x="795338" y="1091425"/>
                  <a:pt x="795338" y="1091425"/>
                </a:cubicBezTo>
                <a:cubicBezTo>
                  <a:pt x="795338" y="1090472"/>
                  <a:pt x="794385" y="1090472"/>
                  <a:pt x="794385" y="1090472"/>
                </a:cubicBezTo>
                <a:cubicBezTo>
                  <a:pt x="794385" y="1090472"/>
                  <a:pt x="793433" y="1089520"/>
                  <a:pt x="793433" y="1089520"/>
                </a:cubicBezTo>
                <a:cubicBezTo>
                  <a:pt x="793433" y="1089520"/>
                  <a:pt x="792480" y="1088567"/>
                  <a:pt x="792480" y="1088567"/>
                </a:cubicBezTo>
                <a:cubicBezTo>
                  <a:pt x="792480" y="1088567"/>
                  <a:pt x="791528" y="1087615"/>
                  <a:pt x="791528" y="1087615"/>
                </a:cubicBezTo>
                <a:cubicBezTo>
                  <a:pt x="791528" y="1087615"/>
                  <a:pt x="790575" y="1086662"/>
                  <a:pt x="790575" y="1086662"/>
                </a:cubicBezTo>
                <a:cubicBezTo>
                  <a:pt x="790575" y="1086662"/>
                  <a:pt x="789623" y="1085710"/>
                  <a:pt x="789623" y="1085710"/>
                </a:cubicBezTo>
                <a:cubicBezTo>
                  <a:pt x="789623" y="1085710"/>
                  <a:pt x="789623" y="1085710"/>
                  <a:pt x="788670" y="1084757"/>
                </a:cubicBezTo>
                <a:cubicBezTo>
                  <a:pt x="788670" y="1084757"/>
                  <a:pt x="787718" y="1084757"/>
                  <a:pt x="787718" y="1084757"/>
                </a:cubicBezTo>
                <a:cubicBezTo>
                  <a:pt x="786765" y="1084757"/>
                  <a:pt x="786765" y="1083805"/>
                  <a:pt x="785813" y="1083805"/>
                </a:cubicBezTo>
                <a:cubicBezTo>
                  <a:pt x="784860" y="1083805"/>
                  <a:pt x="784860" y="1083805"/>
                  <a:pt x="783908" y="1082852"/>
                </a:cubicBezTo>
                <a:cubicBezTo>
                  <a:pt x="782955" y="1082852"/>
                  <a:pt x="782955" y="1082852"/>
                  <a:pt x="782003" y="1081900"/>
                </a:cubicBezTo>
                <a:cubicBezTo>
                  <a:pt x="782003" y="1081900"/>
                  <a:pt x="781050" y="1081900"/>
                  <a:pt x="780098" y="1081900"/>
                </a:cubicBezTo>
                <a:cubicBezTo>
                  <a:pt x="779145" y="1081900"/>
                  <a:pt x="779145" y="1081900"/>
                  <a:pt x="778193" y="1081900"/>
                </a:cubicBezTo>
                <a:cubicBezTo>
                  <a:pt x="777240" y="1081900"/>
                  <a:pt x="777240" y="1081900"/>
                  <a:pt x="776288" y="1081900"/>
                </a:cubicBezTo>
                <a:cubicBezTo>
                  <a:pt x="775335" y="1081900"/>
                  <a:pt x="775335" y="1081900"/>
                  <a:pt x="774383" y="1081900"/>
                </a:cubicBezTo>
                <a:cubicBezTo>
                  <a:pt x="774383" y="1081900"/>
                  <a:pt x="773430" y="1081900"/>
                  <a:pt x="773430" y="1081900"/>
                </a:cubicBezTo>
                <a:cubicBezTo>
                  <a:pt x="773430" y="1081900"/>
                  <a:pt x="772478" y="1081900"/>
                  <a:pt x="772478" y="1081900"/>
                </a:cubicBezTo>
                <a:cubicBezTo>
                  <a:pt x="771525" y="1081900"/>
                  <a:pt x="771525" y="1081900"/>
                  <a:pt x="770573" y="1081900"/>
                </a:cubicBezTo>
                <a:cubicBezTo>
                  <a:pt x="769620" y="1081900"/>
                  <a:pt x="769620" y="1081900"/>
                  <a:pt x="768668" y="1081900"/>
                </a:cubicBezTo>
                <a:cubicBezTo>
                  <a:pt x="767715" y="1081900"/>
                  <a:pt x="767715" y="1081900"/>
                  <a:pt x="766763" y="1081900"/>
                </a:cubicBezTo>
                <a:cubicBezTo>
                  <a:pt x="765810" y="1081900"/>
                  <a:pt x="765810" y="1081900"/>
                  <a:pt x="764858" y="1081900"/>
                </a:cubicBezTo>
                <a:cubicBezTo>
                  <a:pt x="764858" y="1081900"/>
                  <a:pt x="764858" y="1081900"/>
                  <a:pt x="764858" y="1081900"/>
                </a:cubicBezTo>
                <a:lnTo>
                  <a:pt x="667703" y="910450"/>
                </a:lnTo>
                <a:cubicBezTo>
                  <a:pt x="676275" y="901877"/>
                  <a:pt x="679133" y="888542"/>
                  <a:pt x="672465" y="878065"/>
                </a:cubicBezTo>
                <a:cubicBezTo>
                  <a:pt x="664845" y="865682"/>
                  <a:pt x="649605" y="860920"/>
                  <a:pt x="636270" y="868540"/>
                </a:cubicBezTo>
                <a:cubicBezTo>
                  <a:pt x="623888" y="876160"/>
                  <a:pt x="619125" y="891400"/>
                  <a:pt x="626745" y="904735"/>
                </a:cubicBezTo>
                <a:cubicBezTo>
                  <a:pt x="633413" y="915212"/>
                  <a:pt x="645795" y="919975"/>
                  <a:pt x="657225" y="916165"/>
                </a:cubicBezTo>
                <a:lnTo>
                  <a:pt x="756285" y="1088567"/>
                </a:lnTo>
                <a:cubicBezTo>
                  <a:pt x="756285" y="1088567"/>
                  <a:pt x="756285" y="1088567"/>
                  <a:pt x="756285" y="1088567"/>
                </a:cubicBezTo>
                <a:cubicBezTo>
                  <a:pt x="756285" y="1088567"/>
                  <a:pt x="755333" y="1089520"/>
                  <a:pt x="755333" y="1089520"/>
                </a:cubicBezTo>
                <a:cubicBezTo>
                  <a:pt x="755333" y="1089520"/>
                  <a:pt x="754380" y="1090472"/>
                  <a:pt x="754380" y="1090472"/>
                </a:cubicBezTo>
                <a:cubicBezTo>
                  <a:pt x="754380" y="1090472"/>
                  <a:pt x="753428" y="1091425"/>
                  <a:pt x="753428" y="1091425"/>
                </a:cubicBezTo>
                <a:cubicBezTo>
                  <a:pt x="753428" y="1091425"/>
                  <a:pt x="752475" y="1092377"/>
                  <a:pt x="752475" y="1092377"/>
                </a:cubicBezTo>
                <a:cubicBezTo>
                  <a:pt x="752475" y="1092377"/>
                  <a:pt x="752475" y="1092377"/>
                  <a:pt x="751523" y="1093330"/>
                </a:cubicBezTo>
                <a:cubicBezTo>
                  <a:pt x="751523" y="1093330"/>
                  <a:pt x="751523" y="1094282"/>
                  <a:pt x="751523" y="1094282"/>
                </a:cubicBezTo>
                <a:cubicBezTo>
                  <a:pt x="751523" y="1095235"/>
                  <a:pt x="750570" y="1095235"/>
                  <a:pt x="750570" y="1096187"/>
                </a:cubicBezTo>
                <a:cubicBezTo>
                  <a:pt x="750570" y="1097140"/>
                  <a:pt x="750570" y="1097140"/>
                  <a:pt x="749618" y="1098092"/>
                </a:cubicBezTo>
                <a:cubicBezTo>
                  <a:pt x="749618" y="1099045"/>
                  <a:pt x="749618" y="1099045"/>
                  <a:pt x="748665" y="1099997"/>
                </a:cubicBezTo>
                <a:cubicBezTo>
                  <a:pt x="748665" y="1099997"/>
                  <a:pt x="748665" y="1100950"/>
                  <a:pt x="748665" y="1100950"/>
                </a:cubicBezTo>
                <a:cubicBezTo>
                  <a:pt x="748665" y="1101902"/>
                  <a:pt x="748665" y="1101902"/>
                  <a:pt x="748665" y="1102855"/>
                </a:cubicBezTo>
                <a:cubicBezTo>
                  <a:pt x="748665" y="1103807"/>
                  <a:pt x="748665" y="1103807"/>
                  <a:pt x="748665" y="1104760"/>
                </a:cubicBezTo>
                <a:cubicBezTo>
                  <a:pt x="748665" y="1105712"/>
                  <a:pt x="748665" y="1105712"/>
                  <a:pt x="748665" y="1106665"/>
                </a:cubicBezTo>
                <a:cubicBezTo>
                  <a:pt x="748665" y="1106665"/>
                  <a:pt x="748665" y="1107617"/>
                  <a:pt x="748665" y="1107617"/>
                </a:cubicBezTo>
                <a:cubicBezTo>
                  <a:pt x="748665" y="1107617"/>
                  <a:pt x="748665" y="1108570"/>
                  <a:pt x="748665" y="1108570"/>
                </a:cubicBezTo>
                <a:cubicBezTo>
                  <a:pt x="748665" y="1109522"/>
                  <a:pt x="748665" y="1109522"/>
                  <a:pt x="748665" y="1110475"/>
                </a:cubicBezTo>
                <a:cubicBezTo>
                  <a:pt x="748665" y="1111427"/>
                  <a:pt x="748665" y="1111427"/>
                  <a:pt x="748665" y="1112380"/>
                </a:cubicBezTo>
                <a:cubicBezTo>
                  <a:pt x="748665" y="1113332"/>
                  <a:pt x="748665" y="1113332"/>
                  <a:pt x="748665" y="1114285"/>
                </a:cubicBezTo>
                <a:cubicBezTo>
                  <a:pt x="748665" y="1115237"/>
                  <a:pt x="748665" y="1115237"/>
                  <a:pt x="748665" y="1115237"/>
                </a:cubicBezTo>
                <a:cubicBezTo>
                  <a:pt x="748665" y="1116190"/>
                  <a:pt x="748665" y="1116190"/>
                  <a:pt x="749618" y="1117142"/>
                </a:cubicBezTo>
                <a:cubicBezTo>
                  <a:pt x="749618" y="1118095"/>
                  <a:pt x="749618" y="1118095"/>
                  <a:pt x="750570" y="1119047"/>
                </a:cubicBezTo>
                <a:cubicBezTo>
                  <a:pt x="750570" y="1120000"/>
                  <a:pt x="751523" y="1120000"/>
                  <a:pt x="751523" y="1120952"/>
                </a:cubicBezTo>
                <a:cubicBezTo>
                  <a:pt x="751523" y="1120952"/>
                  <a:pt x="751523" y="1121905"/>
                  <a:pt x="751523" y="1121905"/>
                </a:cubicBezTo>
                <a:cubicBezTo>
                  <a:pt x="751523" y="1121905"/>
                  <a:pt x="751523" y="1121905"/>
                  <a:pt x="752475" y="1122857"/>
                </a:cubicBezTo>
                <a:cubicBezTo>
                  <a:pt x="752475" y="1122857"/>
                  <a:pt x="753428" y="1123810"/>
                  <a:pt x="753428" y="1123810"/>
                </a:cubicBezTo>
                <a:cubicBezTo>
                  <a:pt x="753428" y="1124762"/>
                  <a:pt x="754380" y="1124762"/>
                  <a:pt x="754380" y="1124762"/>
                </a:cubicBezTo>
                <a:cubicBezTo>
                  <a:pt x="754380" y="1124762"/>
                  <a:pt x="755333" y="1125715"/>
                  <a:pt x="755333" y="1125715"/>
                </a:cubicBezTo>
                <a:cubicBezTo>
                  <a:pt x="755333" y="1125715"/>
                  <a:pt x="756285" y="1126667"/>
                  <a:pt x="756285" y="1126667"/>
                </a:cubicBezTo>
                <a:cubicBezTo>
                  <a:pt x="756285" y="1126667"/>
                  <a:pt x="756285" y="1126667"/>
                  <a:pt x="756285" y="1126667"/>
                </a:cubicBezTo>
                <a:lnTo>
                  <a:pt x="657225" y="1299070"/>
                </a:lnTo>
                <a:cubicBezTo>
                  <a:pt x="657225" y="1299070"/>
                  <a:pt x="657225" y="1299070"/>
                  <a:pt x="657225" y="1299070"/>
                </a:cubicBezTo>
                <a:cubicBezTo>
                  <a:pt x="656273" y="1299070"/>
                  <a:pt x="656273" y="1299070"/>
                  <a:pt x="655320" y="1299070"/>
                </a:cubicBezTo>
                <a:cubicBezTo>
                  <a:pt x="654368" y="1299070"/>
                  <a:pt x="654368" y="1299070"/>
                  <a:pt x="653415" y="1299070"/>
                </a:cubicBezTo>
                <a:cubicBezTo>
                  <a:pt x="652463" y="1299070"/>
                  <a:pt x="652463" y="1299070"/>
                  <a:pt x="651510" y="1299070"/>
                </a:cubicBezTo>
                <a:cubicBezTo>
                  <a:pt x="650558" y="1299070"/>
                  <a:pt x="650558" y="1299070"/>
                  <a:pt x="649605" y="1299070"/>
                </a:cubicBezTo>
                <a:cubicBezTo>
                  <a:pt x="649605" y="1299070"/>
                  <a:pt x="648653" y="1299070"/>
                  <a:pt x="648653" y="1299070"/>
                </a:cubicBezTo>
                <a:cubicBezTo>
                  <a:pt x="648653" y="1299070"/>
                  <a:pt x="647700" y="1299070"/>
                  <a:pt x="647700" y="1299070"/>
                </a:cubicBezTo>
                <a:cubicBezTo>
                  <a:pt x="646748" y="1299070"/>
                  <a:pt x="646748" y="1299070"/>
                  <a:pt x="645795" y="1299070"/>
                </a:cubicBezTo>
                <a:cubicBezTo>
                  <a:pt x="644843" y="1299070"/>
                  <a:pt x="644843" y="1299070"/>
                  <a:pt x="643890" y="1299070"/>
                </a:cubicBezTo>
                <a:cubicBezTo>
                  <a:pt x="642938" y="1299070"/>
                  <a:pt x="642938" y="1299070"/>
                  <a:pt x="641985" y="1299070"/>
                </a:cubicBezTo>
                <a:cubicBezTo>
                  <a:pt x="641033" y="1299070"/>
                  <a:pt x="641033" y="1299070"/>
                  <a:pt x="640080" y="1299070"/>
                </a:cubicBezTo>
                <a:cubicBezTo>
                  <a:pt x="639128" y="1299070"/>
                  <a:pt x="639128" y="1299070"/>
                  <a:pt x="638175" y="1300022"/>
                </a:cubicBezTo>
                <a:cubicBezTo>
                  <a:pt x="637223" y="1300022"/>
                  <a:pt x="637223" y="1300022"/>
                  <a:pt x="636270" y="1300975"/>
                </a:cubicBezTo>
                <a:cubicBezTo>
                  <a:pt x="635318" y="1300975"/>
                  <a:pt x="635318" y="1301927"/>
                  <a:pt x="634365" y="1301927"/>
                </a:cubicBezTo>
                <a:cubicBezTo>
                  <a:pt x="634365" y="1301927"/>
                  <a:pt x="633413" y="1301927"/>
                  <a:pt x="633413" y="1301927"/>
                </a:cubicBezTo>
                <a:cubicBezTo>
                  <a:pt x="633413" y="1301927"/>
                  <a:pt x="633413" y="1301927"/>
                  <a:pt x="632460" y="1302880"/>
                </a:cubicBezTo>
                <a:cubicBezTo>
                  <a:pt x="632460" y="1302880"/>
                  <a:pt x="631508" y="1303832"/>
                  <a:pt x="631508" y="1303832"/>
                </a:cubicBezTo>
                <a:cubicBezTo>
                  <a:pt x="630555" y="1303832"/>
                  <a:pt x="630555" y="1304785"/>
                  <a:pt x="630555" y="1304785"/>
                </a:cubicBezTo>
                <a:cubicBezTo>
                  <a:pt x="630555" y="1304785"/>
                  <a:pt x="629603" y="1305737"/>
                  <a:pt x="629603" y="1305737"/>
                </a:cubicBezTo>
                <a:cubicBezTo>
                  <a:pt x="629603" y="1305737"/>
                  <a:pt x="628650" y="1306690"/>
                  <a:pt x="628650" y="1306690"/>
                </a:cubicBezTo>
                <a:cubicBezTo>
                  <a:pt x="628650" y="1306690"/>
                  <a:pt x="627698" y="1307642"/>
                  <a:pt x="627698" y="1307642"/>
                </a:cubicBezTo>
                <a:cubicBezTo>
                  <a:pt x="627698" y="1307642"/>
                  <a:pt x="626745" y="1308595"/>
                  <a:pt x="626745" y="1309547"/>
                </a:cubicBezTo>
                <a:cubicBezTo>
                  <a:pt x="626745" y="1309547"/>
                  <a:pt x="625793" y="1310500"/>
                  <a:pt x="625793" y="1310500"/>
                </a:cubicBezTo>
                <a:cubicBezTo>
                  <a:pt x="625793" y="1310500"/>
                  <a:pt x="625793" y="1310500"/>
                  <a:pt x="624840" y="1311452"/>
                </a:cubicBezTo>
                <a:cubicBezTo>
                  <a:pt x="624840" y="1311452"/>
                  <a:pt x="624840" y="1312405"/>
                  <a:pt x="624840" y="1312405"/>
                </a:cubicBezTo>
                <a:cubicBezTo>
                  <a:pt x="624840" y="1313357"/>
                  <a:pt x="623888" y="1313357"/>
                  <a:pt x="623888" y="1314310"/>
                </a:cubicBezTo>
                <a:cubicBezTo>
                  <a:pt x="623888" y="1315262"/>
                  <a:pt x="623888" y="1315262"/>
                  <a:pt x="622935" y="1316215"/>
                </a:cubicBezTo>
                <a:cubicBezTo>
                  <a:pt x="622935" y="1317167"/>
                  <a:pt x="622935" y="1317167"/>
                  <a:pt x="621983" y="1318120"/>
                </a:cubicBezTo>
                <a:cubicBezTo>
                  <a:pt x="621983" y="1319072"/>
                  <a:pt x="621983" y="1319072"/>
                  <a:pt x="621983" y="1320025"/>
                </a:cubicBezTo>
                <a:cubicBezTo>
                  <a:pt x="621983" y="1320025"/>
                  <a:pt x="621983" y="1320025"/>
                  <a:pt x="621983" y="1320025"/>
                </a:cubicBezTo>
                <a:lnTo>
                  <a:pt x="425768" y="1320025"/>
                </a:lnTo>
                <a:cubicBezTo>
                  <a:pt x="425768" y="1320025"/>
                  <a:pt x="425768" y="1320025"/>
                  <a:pt x="425768" y="1320025"/>
                </a:cubicBezTo>
                <a:cubicBezTo>
                  <a:pt x="425768" y="1319072"/>
                  <a:pt x="425768" y="1318120"/>
                  <a:pt x="424815" y="1317167"/>
                </a:cubicBezTo>
                <a:cubicBezTo>
                  <a:pt x="424815" y="1316215"/>
                  <a:pt x="423863" y="1315262"/>
                  <a:pt x="423863" y="1314310"/>
                </a:cubicBezTo>
                <a:cubicBezTo>
                  <a:pt x="423863" y="1313357"/>
                  <a:pt x="422910" y="1312405"/>
                  <a:pt x="422910" y="1312405"/>
                </a:cubicBezTo>
                <a:cubicBezTo>
                  <a:pt x="422910" y="1311452"/>
                  <a:pt x="421958" y="1310500"/>
                  <a:pt x="421958" y="1310500"/>
                </a:cubicBezTo>
                <a:cubicBezTo>
                  <a:pt x="421005" y="1309547"/>
                  <a:pt x="421005" y="1309547"/>
                  <a:pt x="420053" y="1308595"/>
                </a:cubicBezTo>
                <a:cubicBezTo>
                  <a:pt x="419100" y="1307642"/>
                  <a:pt x="419100" y="1307642"/>
                  <a:pt x="418148" y="1306690"/>
                </a:cubicBezTo>
                <a:cubicBezTo>
                  <a:pt x="417195" y="1305737"/>
                  <a:pt x="417195" y="1305737"/>
                  <a:pt x="416243" y="1304785"/>
                </a:cubicBezTo>
                <a:cubicBezTo>
                  <a:pt x="415290" y="1303832"/>
                  <a:pt x="414338" y="1303832"/>
                  <a:pt x="414338" y="1302880"/>
                </a:cubicBezTo>
                <a:cubicBezTo>
                  <a:pt x="414338" y="1302880"/>
                  <a:pt x="414338" y="1302880"/>
                  <a:pt x="413385" y="1301927"/>
                </a:cubicBezTo>
                <a:cubicBezTo>
                  <a:pt x="413385" y="1301927"/>
                  <a:pt x="412433" y="1301927"/>
                  <a:pt x="412433" y="1300975"/>
                </a:cubicBezTo>
                <a:cubicBezTo>
                  <a:pt x="411480" y="1300975"/>
                  <a:pt x="410528" y="1300022"/>
                  <a:pt x="409575" y="1300022"/>
                </a:cubicBezTo>
                <a:cubicBezTo>
                  <a:pt x="408623" y="1300022"/>
                  <a:pt x="407670" y="1299070"/>
                  <a:pt x="406718" y="1299070"/>
                </a:cubicBezTo>
                <a:cubicBezTo>
                  <a:pt x="405765" y="1299070"/>
                  <a:pt x="404813" y="1299070"/>
                  <a:pt x="403860" y="1298117"/>
                </a:cubicBezTo>
                <a:cubicBezTo>
                  <a:pt x="402908" y="1298117"/>
                  <a:pt x="401955" y="1298117"/>
                  <a:pt x="401003" y="1298117"/>
                </a:cubicBezTo>
                <a:cubicBezTo>
                  <a:pt x="400050" y="1298117"/>
                  <a:pt x="400050" y="1298117"/>
                  <a:pt x="399098" y="1298117"/>
                </a:cubicBezTo>
                <a:cubicBezTo>
                  <a:pt x="399098" y="1298117"/>
                  <a:pt x="398145" y="1298117"/>
                  <a:pt x="398145" y="1298117"/>
                </a:cubicBezTo>
                <a:cubicBezTo>
                  <a:pt x="397193" y="1298117"/>
                  <a:pt x="396240" y="1298117"/>
                  <a:pt x="395288" y="1298117"/>
                </a:cubicBezTo>
                <a:cubicBezTo>
                  <a:pt x="394335" y="1298117"/>
                  <a:pt x="393383" y="1298117"/>
                  <a:pt x="393383" y="1298117"/>
                </a:cubicBezTo>
                <a:cubicBezTo>
                  <a:pt x="392430" y="1298117"/>
                  <a:pt x="391478" y="1299070"/>
                  <a:pt x="390525" y="1299070"/>
                </a:cubicBezTo>
                <a:cubicBezTo>
                  <a:pt x="389573" y="1299070"/>
                  <a:pt x="388620" y="1300022"/>
                  <a:pt x="388620" y="1300022"/>
                </a:cubicBezTo>
                <a:cubicBezTo>
                  <a:pt x="387668" y="1300022"/>
                  <a:pt x="386715" y="1300975"/>
                  <a:pt x="386715" y="1300975"/>
                </a:cubicBezTo>
                <a:cubicBezTo>
                  <a:pt x="385763" y="1300975"/>
                  <a:pt x="384810" y="1301927"/>
                  <a:pt x="384810" y="1301927"/>
                </a:cubicBezTo>
                <a:cubicBezTo>
                  <a:pt x="383858" y="1302880"/>
                  <a:pt x="383858" y="1302880"/>
                  <a:pt x="382905" y="1303832"/>
                </a:cubicBezTo>
                <a:cubicBezTo>
                  <a:pt x="381953" y="1304785"/>
                  <a:pt x="381953" y="1304785"/>
                  <a:pt x="381000" y="1305737"/>
                </a:cubicBezTo>
                <a:cubicBezTo>
                  <a:pt x="380048" y="1306690"/>
                  <a:pt x="380048" y="1306690"/>
                  <a:pt x="379095" y="1307642"/>
                </a:cubicBezTo>
                <a:cubicBezTo>
                  <a:pt x="378143" y="1308595"/>
                  <a:pt x="378143" y="1309547"/>
                  <a:pt x="377190" y="1309547"/>
                </a:cubicBezTo>
                <a:cubicBezTo>
                  <a:pt x="377190" y="1309547"/>
                  <a:pt x="377190" y="1309547"/>
                  <a:pt x="376238" y="1310500"/>
                </a:cubicBezTo>
                <a:cubicBezTo>
                  <a:pt x="376238" y="1310500"/>
                  <a:pt x="376238" y="1311452"/>
                  <a:pt x="375285" y="1311452"/>
                </a:cubicBezTo>
                <a:cubicBezTo>
                  <a:pt x="375285" y="1312405"/>
                  <a:pt x="374333" y="1313357"/>
                  <a:pt x="374333" y="1314310"/>
                </a:cubicBezTo>
                <a:cubicBezTo>
                  <a:pt x="374333" y="1315262"/>
                  <a:pt x="373380" y="1316215"/>
                  <a:pt x="373380" y="1317167"/>
                </a:cubicBezTo>
                <a:cubicBezTo>
                  <a:pt x="373380" y="1318120"/>
                  <a:pt x="373380" y="1319072"/>
                  <a:pt x="372428" y="1320025"/>
                </a:cubicBezTo>
                <a:cubicBezTo>
                  <a:pt x="372428" y="1320977"/>
                  <a:pt x="372428" y="1321930"/>
                  <a:pt x="372428" y="1322882"/>
                </a:cubicBezTo>
                <a:cubicBezTo>
                  <a:pt x="372428" y="1323835"/>
                  <a:pt x="372428" y="1323835"/>
                  <a:pt x="372428" y="1324787"/>
                </a:cubicBezTo>
                <a:cubicBezTo>
                  <a:pt x="372428" y="1324787"/>
                  <a:pt x="372428" y="1325740"/>
                  <a:pt x="372428" y="1325740"/>
                </a:cubicBezTo>
                <a:cubicBezTo>
                  <a:pt x="372428" y="1326692"/>
                  <a:pt x="372428" y="1327645"/>
                  <a:pt x="372428" y="1328597"/>
                </a:cubicBezTo>
                <a:cubicBezTo>
                  <a:pt x="372428" y="1329550"/>
                  <a:pt x="372428" y="1330502"/>
                  <a:pt x="372428" y="1331455"/>
                </a:cubicBezTo>
                <a:cubicBezTo>
                  <a:pt x="372428" y="1332407"/>
                  <a:pt x="372428" y="1333360"/>
                  <a:pt x="373380" y="1333360"/>
                </a:cubicBezTo>
                <a:cubicBezTo>
                  <a:pt x="373380" y="1334312"/>
                  <a:pt x="374333" y="1335265"/>
                  <a:pt x="374333" y="1336217"/>
                </a:cubicBezTo>
                <a:cubicBezTo>
                  <a:pt x="374333" y="1337170"/>
                  <a:pt x="375285" y="1338122"/>
                  <a:pt x="375285" y="1338122"/>
                </a:cubicBezTo>
                <a:cubicBezTo>
                  <a:pt x="375285" y="1339075"/>
                  <a:pt x="376238" y="1340027"/>
                  <a:pt x="376238" y="1340027"/>
                </a:cubicBezTo>
                <a:cubicBezTo>
                  <a:pt x="377190" y="1340980"/>
                  <a:pt x="377190" y="1340980"/>
                  <a:pt x="378143" y="1341932"/>
                </a:cubicBezTo>
                <a:cubicBezTo>
                  <a:pt x="379095" y="1342885"/>
                  <a:pt x="379095" y="1342885"/>
                  <a:pt x="380048" y="1343837"/>
                </a:cubicBezTo>
                <a:cubicBezTo>
                  <a:pt x="380048" y="1343837"/>
                  <a:pt x="380048" y="1343837"/>
                  <a:pt x="380048" y="1343837"/>
                </a:cubicBezTo>
                <a:lnTo>
                  <a:pt x="283845" y="1514335"/>
                </a:lnTo>
                <a:cubicBezTo>
                  <a:pt x="283845" y="1514335"/>
                  <a:pt x="283845" y="1514335"/>
                  <a:pt x="283845" y="1514335"/>
                </a:cubicBezTo>
                <a:cubicBezTo>
                  <a:pt x="283845" y="1514335"/>
                  <a:pt x="282893" y="1514335"/>
                  <a:pt x="282893" y="1514335"/>
                </a:cubicBezTo>
                <a:cubicBezTo>
                  <a:pt x="281940" y="1514335"/>
                  <a:pt x="281940" y="1514335"/>
                  <a:pt x="280988" y="1514335"/>
                </a:cubicBezTo>
                <a:cubicBezTo>
                  <a:pt x="280035" y="1514335"/>
                  <a:pt x="280035" y="1514335"/>
                  <a:pt x="279083" y="1514335"/>
                </a:cubicBezTo>
                <a:cubicBezTo>
                  <a:pt x="278130" y="1514335"/>
                  <a:pt x="278130" y="1514335"/>
                  <a:pt x="277178" y="1514335"/>
                </a:cubicBezTo>
                <a:cubicBezTo>
                  <a:pt x="277178" y="1514335"/>
                  <a:pt x="276225" y="1514335"/>
                  <a:pt x="276225" y="1514335"/>
                </a:cubicBezTo>
                <a:cubicBezTo>
                  <a:pt x="276225" y="1514335"/>
                  <a:pt x="275273" y="1514335"/>
                  <a:pt x="275273" y="1514335"/>
                </a:cubicBezTo>
                <a:cubicBezTo>
                  <a:pt x="274320" y="1514335"/>
                  <a:pt x="274320" y="1514335"/>
                  <a:pt x="273368" y="1514335"/>
                </a:cubicBezTo>
                <a:cubicBezTo>
                  <a:pt x="272415" y="1514335"/>
                  <a:pt x="272415" y="1514335"/>
                  <a:pt x="271463" y="1514335"/>
                </a:cubicBezTo>
                <a:cubicBezTo>
                  <a:pt x="270510" y="1514335"/>
                  <a:pt x="270510" y="1514335"/>
                  <a:pt x="269558" y="1514335"/>
                </a:cubicBezTo>
                <a:cubicBezTo>
                  <a:pt x="268605" y="1514335"/>
                  <a:pt x="268605" y="1514335"/>
                  <a:pt x="268605" y="1514335"/>
                </a:cubicBezTo>
                <a:cubicBezTo>
                  <a:pt x="267653" y="1514335"/>
                  <a:pt x="267653" y="1514335"/>
                  <a:pt x="266700" y="1515287"/>
                </a:cubicBezTo>
                <a:cubicBezTo>
                  <a:pt x="265748" y="1515287"/>
                  <a:pt x="265748" y="1515287"/>
                  <a:pt x="264795" y="1516240"/>
                </a:cubicBezTo>
                <a:cubicBezTo>
                  <a:pt x="263843" y="1516240"/>
                  <a:pt x="263843" y="1517192"/>
                  <a:pt x="262890" y="1517192"/>
                </a:cubicBezTo>
                <a:cubicBezTo>
                  <a:pt x="262890" y="1517192"/>
                  <a:pt x="261938" y="1517192"/>
                  <a:pt x="261938" y="1517192"/>
                </a:cubicBezTo>
                <a:cubicBezTo>
                  <a:pt x="261938" y="1517192"/>
                  <a:pt x="261938" y="1517192"/>
                  <a:pt x="260985" y="1518145"/>
                </a:cubicBezTo>
                <a:cubicBezTo>
                  <a:pt x="260985" y="1518145"/>
                  <a:pt x="260033" y="1519097"/>
                  <a:pt x="260033" y="1519097"/>
                </a:cubicBezTo>
                <a:cubicBezTo>
                  <a:pt x="259080" y="1519097"/>
                  <a:pt x="259080" y="1520050"/>
                  <a:pt x="259080" y="1520050"/>
                </a:cubicBezTo>
                <a:cubicBezTo>
                  <a:pt x="259080" y="1520050"/>
                  <a:pt x="258128" y="1521002"/>
                  <a:pt x="258128" y="1521002"/>
                </a:cubicBezTo>
                <a:cubicBezTo>
                  <a:pt x="258128" y="1521002"/>
                  <a:pt x="257175" y="1521955"/>
                  <a:pt x="257175" y="1521955"/>
                </a:cubicBezTo>
                <a:cubicBezTo>
                  <a:pt x="257175" y="1521955"/>
                  <a:pt x="256223" y="1522907"/>
                  <a:pt x="256223" y="1522907"/>
                </a:cubicBezTo>
                <a:cubicBezTo>
                  <a:pt x="256223" y="1522907"/>
                  <a:pt x="255270" y="1523860"/>
                  <a:pt x="255270" y="1523860"/>
                </a:cubicBezTo>
                <a:cubicBezTo>
                  <a:pt x="255270" y="1523860"/>
                  <a:pt x="254318" y="1524812"/>
                  <a:pt x="254318" y="1524812"/>
                </a:cubicBezTo>
                <a:cubicBezTo>
                  <a:pt x="254318" y="1524812"/>
                  <a:pt x="254318" y="1524812"/>
                  <a:pt x="253365" y="1525765"/>
                </a:cubicBezTo>
                <a:cubicBezTo>
                  <a:pt x="252413" y="1526717"/>
                  <a:pt x="253365" y="1526717"/>
                  <a:pt x="253365" y="1526717"/>
                </a:cubicBezTo>
                <a:cubicBezTo>
                  <a:pt x="253365" y="1527670"/>
                  <a:pt x="252413" y="1527670"/>
                  <a:pt x="252413" y="1528622"/>
                </a:cubicBezTo>
                <a:cubicBezTo>
                  <a:pt x="252413" y="1529575"/>
                  <a:pt x="252413" y="1529575"/>
                  <a:pt x="251460" y="1530527"/>
                </a:cubicBezTo>
                <a:cubicBezTo>
                  <a:pt x="251460" y="1531480"/>
                  <a:pt x="251460" y="1531480"/>
                  <a:pt x="250508" y="1532432"/>
                </a:cubicBezTo>
                <a:cubicBezTo>
                  <a:pt x="250508" y="1532432"/>
                  <a:pt x="250508" y="1533385"/>
                  <a:pt x="250508" y="1534337"/>
                </a:cubicBezTo>
                <a:cubicBezTo>
                  <a:pt x="250508" y="1534337"/>
                  <a:pt x="250508" y="1534337"/>
                  <a:pt x="250508" y="1534337"/>
                </a:cubicBezTo>
                <a:lnTo>
                  <a:pt x="51435" y="1534337"/>
                </a:lnTo>
                <a:cubicBezTo>
                  <a:pt x="48578" y="1522907"/>
                  <a:pt x="38100" y="1514335"/>
                  <a:pt x="25718" y="1514335"/>
                </a:cubicBezTo>
                <a:cubicBezTo>
                  <a:pt x="11430" y="1514335"/>
                  <a:pt x="0" y="1525765"/>
                  <a:pt x="0" y="1540052"/>
                </a:cubicBezTo>
                <a:cubicBezTo>
                  <a:pt x="0" y="1554340"/>
                  <a:pt x="11430" y="1565770"/>
                  <a:pt x="25718" y="1565770"/>
                </a:cubicBezTo>
                <a:cubicBezTo>
                  <a:pt x="38100" y="1565770"/>
                  <a:pt x="48578" y="1557197"/>
                  <a:pt x="51435" y="1545767"/>
                </a:cubicBezTo>
                <a:lnTo>
                  <a:pt x="250508" y="1545767"/>
                </a:lnTo>
                <a:cubicBezTo>
                  <a:pt x="250508" y="1545767"/>
                  <a:pt x="250508" y="1545767"/>
                  <a:pt x="250508" y="1545767"/>
                </a:cubicBezTo>
                <a:cubicBezTo>
                  <a:pt x="250508" y="1546720"/>
                  <a:pt x="250508" y="1546720"/>
                  <a:pt x="250508" y="1547672"/>
                </a:cubicBezTo>
                <a:cubicBezTo>
                  <a:pt x="250508" y="1548625"/>
                  <a:pt x="250508" y="1548625"/>
                  <a:pt x="251460" y="1549577"/>
                </a:cubicBezTo>
                <a:cubicBezTo>
                  <a:pt x="251460" y="1550530"/>
                  <a:pt x="251460" y="1550530"/>
                  <a:pt x="252413" y="1551482"/>
                </a:cubicBezTo>
                <a:cubicBezTo>
                  <a:pt x="252413" y="1552435"/>
                  <a:pt x="253365" y="1552435"/>
                  <a:pt x="253365" y="1553387"/>
                </a:cubicBezTo>
                <a:cubicBezTo>
                  <a:pt x="253365" y="1553387"/>
                  <a:pt x="253365" y="1554340"/>
                  <a:pt x="253365" y="1554340"/>
                </a:cubicBezTo>
                <a:cubicBezTo>
                  <a:pt x="253365" y="1554340"/>
                  <a:pt x="253365" y="1554340"/>
                  <a:pt x="254318" y="1555292"/>
                </a:cubicBezTo>
                <a:cubicBezTo>
                  <a:pt x="254318" y="1555292"/>
                  <a:pt x="255270" y="1556245"/>
                  <a:pt x="255270" y="1556245"/>
                </a:cubicBezTo>
                <a:cubicBezTo>
                  <a:pt x="255270" y="1557197"/>
                  <a:pt x="256223" y="1557197"/>
                  <a:pt x="256223" y="1557197"/>
                </a:cubicBezTo>
                <a:cubicBezTo>
                  <a:pt x="256223" y="1557197"/>
                  <a:pt x="257175" y="1558150"/>
                  <a:pt x="257175" y="1558150"/>
                </a:cubicBezTo>
                <a:cubicBezTo>
                  <a:pt x="257175" y="1558150"/>
                  <a:pt x="258128" y="1559102"/>
                  <a:pt x="258128" y="1559102"/>
                </a:cubicBezTo>
                <a:cubicBezTo>
                  <a:pt x="258128" y="1559102"/>
                  <a:pt x="259080" y="1560055"/>
                  <a:pt x="259080" y="1560055"/>
                </a:cubicBezTo>
                <a:cubicBezTo>
                  <a:pt x="259080" y="1560055"/>
                  <a:pt x="260033" y="1561007"/>
                  <a:pt x="260033" y="1561007"/>
                </a:cubicBezTo>
                <a:cubicBezTo>
                  <a:pt x="260033" y="1561007"/>
                  <a:pt x="260985" y="1561960"/>
                  <a:pt x="260985" y="1561960"/>
                </a:cubicBezTo>
                <a:cubicBezTo>
                  <a:pt x="260985" y="1561960"/>
                  <a:pt x="260985" y="1561960"/>
                  <a:pt x="261938" y="1562912"/>
                </a:cubicBezTo>
                <a:cubicBezTo>
                  <a:pt x="261938" y="1562912"/>
                  <a:pt x="262890" y="1562912"/>
                  <a:pt x="262890" y="1562912"/>
                </a:cubicBezTo>
                <a:cubicBezTo>
                  <a:pt x="263843" y="1562912"/>
                  <a:pt x="263843" y="1563865"/>
                  <a:pt x="264795" y="1563865"/>
                </a:cubicBezTo>
                <a:cubicBezTo>
                  <a:pt x="265748" y="1563865"/>
                  <a:pt x="265748" y="1563865"/>
                  <a:pt x="266700" y="1564817"/>
                </a:cubicBezTo>
                <a:cubicBezTo>
                  <a:pt x="267653" y="1564817"/>
                  <a:pt x="267653" y="1564817"/>
                  <a:pt x="268605" y="1565770"/>
                </a:cubicBezTo>
                <a:cubicBezTo>
                  <a:pt x="268605" y="1565770"/>
                  <a:pt x="269558" y="1565770"/>
                  <a:pt x="269558" y="1565770"/>
                </a:cubicBezTo>
                <a:cubicBezTo>
                  <a:pt x="270510" y="1565770"/>
                  <a:pt x="270510" y="1565770"/>
                  <a:pt x="271463" y="1565770"/>
                </a:cubicBezTo>
                <a:cubicBezTo>
                  <a:pt x="272415" y="1565770"/>
                  <a:pt x="272415" y="1565770"/>
                  <a:pt x="273368" y="1565770"/>
                </a:cubicBezTo>
                <a:cubicBezTo>
                  <a:pt x="274320" y="1565770"/>
                  <a:pt x="274320" y="1565770"/>
                  <a:pt x="275273" y="1565770"/>
                </a:cubicBezTo>
                <a:cubicBezTo>
                  <a:pt x="275273" y="1565770"/>
                  <a:pt x="276225" y="1565770"/>
                  <a:pt x="276225" y="1565770"/>
                </a:cubicBezTo>
                <a:cubicBezTo>
                  <a:pt x="276225" y="1565770"/>
                  <a:pt x="277178" y="1565770"/>
                  <a:pt x="277178" y="1565770"/>
                </a:cubicBezTo>
                <a:cubicBezTo>
                  <a:pt x="278130" y="1565770"/>
                  <a:pt x="278130" y="1565770"/>
                  <a:pt x="279083" y="1565770"/>
                </a:cubicBezTo>
                <a:cubicBezTo>
                  <a:pt x="280035" y="1565770"/>
                  <a:pt x="280035" y="1565770"/>
                  <a:pt x="280988" y="1565770"/>
                </a:cubicBezTo>
                <a:cubicBezTo>
                  <a:pt x="281940" y="1565770"/>
                  <a:pt x="281940" y="1565770"/>
                  <a:pt x="282893" y="1565770"/>
                </a:cubicBezTo>
                <a:cubicBezTo>
                  <a:pt x="283845" y="1565770"/>
                  <a:pt x="283845" y="1565770"/>
                  <a:pt x="284798" y="1565770"/>
                </a:cubicBezTo>
                <a:cubicBezTo>
                  <a:pt x="284798" y="1565770"/>
                  <a:pt x="284798" y="1565770"/>
                  <a:pt x="284798" y="1565770"/>
                </a:cubicBezTo>
                <a:lnTo>
                  <a:pt x="383858" y="1738172"/>
                </a:lnTo>
                <a:cubicBezTo>
                  <a:pt x="383858" y="1738172"/>
                  <a:pt x="383858" y="1738172"/>
                  <a:pt x="383858" y="1738172"/>
                </a:cubicBezTo>
                <a:cubicBezTo>
                  <a:pt x="383858" y="1738172"/>
                  <a:pt x="382905" y="1739125"/>
                  <a:pt x="382905" y="1739125"/>
                </a:cubicBezTo>
                <a:cubicBezTo>
                  <a:pt x="382905" y="1739125"/>
                  <a:pt x="381953" y="1740077"/>
                  <a:pt x="381953" y="1740077"/>
                </a:cubicBezTo>
                <a:cubicBezTo>
                  <a:pt x="381953" y="1740077"/>
                  <a:pt x="381000" y="1741030"/>
                  <a:pt x="381000" y="1741030"/>
                </a:cubicBezTo>
                <a:cubicBezTo>
                  <a:pt x="381000" y="1741030"/>
                  <a:pt x="380048" y="1741982"/>
                  <a:pt x="380048" y="1741982"/>
                </a:cubicBezTo>
                <a:cubicBezTo>
                  <a:pt x="380048" y="1741982"/>
                  <a:pt x="380048" y="1741982"/>
                  <a:pt x="379095" y="1742935"/>
                </a:cubicBezTo>
                <a:cubicBezTo>
                  <a:pt x="379095" y="1742935"/>
                  <a:pt x="379095" y="1743887"/>
                  <a:pt x="379095" y="1743887"/>
                </a:cubicBezTo>
                <a:cubicBezTo>
                  <a:pt x="379095" y="1744840"/>
                  <a:pt x="378143" y="1744840"/>
                  <a:pt x="378143" y="1745792"/>
                </a:cubicBezTo>
                <a:cubicBezTo>
                  <a:pt x="378143" y="1746745"/>
                  <a:pt x="378143" y="1746745"/>
                  <a:pt x="377190" y="1747697"/>
                </a:cubicBezTo>
                <a:cubicBezTo>
                  <a:pt x="377190" y="1748650"/>
                  <a:pt x="377190" y="1748650"/>
                  <a:pt x="376238" y="1749602"/>
                </a:cubicBezTo>
                <a:cubicBezTo>
                  <a:pt x="376238" y="1749602"/>
                  <a:pt x="376238" y="1750555"/>
                  <a:pt x="376238" y="1750555"/>
                </a:cubicBezTo>
                <a:cubicBezTo>
                  <a:pt x="376238" y="1751507"/>
                  <a:pt x="376238" y="1751507"/>
                  <a:pt x="376238" y="1752460"/>
                </a:cubicBezTo>
                <a:cubicBezTo>
                  <a:pt x="376238" y="1753412"/>
                  <a:pt x="376238" y="1753412"/>
                  <a:pt x="376238" y="1754365"/>
                </a:cubicBezTo>
                <a:cubicBezTo>
                  <a:pt x="376238" y="1755317"/>
                  <a:pt x="376238" y="1755317"/>
                  <a:pt x="376238" y="1756270"/>
                </a:cubicBezTo>
                <a:cubicBezTo>
                  <a:pt x="376238" y="1756270"/>
                  <a:pt x="376238" y="1757222"/>
                  <a:pt x="376238" y="1757222"/>
                </a:cubicBezTo>
                <a:cubicBezTo>
                  <a:pt x="376238" y="1757222"/>
                  <a:pt x="376238" y="1758175"/>
                  <a:pt x="376238" y="1758175"/>
                </a:cubicBezTo>
                <a:cubicBezTo>
                  <a:pt x="376238" y="1759127"/>
                  <a:pt x="376238" y="1759127"/>
                  <a:pt x="376238" y="1760080"/>
                </a:cubicBezTo>
                <a:cubicBezTo>
                  <a:pt x="376238" y="1761032"/>
                  <a:pt x="376238" y="1761032"/>
                  <a:pt x="376238" y="1761985"/>
                </a:cubicBezTo>
                <a:cubicBezTo>
                  <a:pt x="376238" y="1762937"/>
                  <a:pt x="376238" y="1762937"/>
                  <a:pt x="376238" y="1763890"/>
                </a:cubicBezTo>
                <a:cubicBezTo>
                  <a:pt x="376238" y="1764842"/>
                  <a:pt x="376238" y="1764842"/>
                  <a:pt x="376238" y="1764842"/>
                </a:cubicBezTo>
                <a:cubicBezTo>
                  <a:pt x="376238" y="1765795"/>
                  <a:pt x="376238" y="1765795"/>
                  <a:pt x="377190" y="1766747"/>
                </a:cubicBezTo>
                <a:cubicBezTo>
                  <a:pt x="377190" y="1767700"/>
                  <a:pt x="377190" y="1767700"/>
                  <a:pt x="378143" y="1768652"/>
                </a:cubicBezTo>
                <a:cubicBezTo>
                  <a:pt x="378143" y="1769605"/>
                  <a:pt x="379095" y="1769605"/>
                  <a:pt x="379095" y="1770557"/>
                </a:cubicBezTo>
                <a:cubicBezTo>
                  <a:pt x="379095" y="1770557"/>
                  <a:pt x="379095" y="1771510"/>
                  <a:pt x="379095" y="1771510"/>
                </a:cubicBezTo>
                <a:cubicBezTo>
                  <a:pt x="379095" y="1771510"/>
                  <a:pt x="379095" y="1771510"/>
                  <a:pt x="380048" y="1772462"/>
                </a:cubicBezTo>
                <a:cubicBezTo>
                  <a:pt x="380048" y="1772462"/>
                  <a:pt x="381000" y="1773415"/>
                  <a:pt x="381000" y="1773415"/>
                </a:cubicBezTo>
                <a:cubicBezTo>
                  <a:pt x="381000" y="1774367"/>
                  <a:pt x="381953" y="1774367"/>
                  <a:pt x="381953" y="1774367"/>
                </a:cubicBezTo>
                <a:cubicBezTo>
                  <a:pt x="381953" y="1774367"/>
                  <a:pt x="382905" y="1775320"/>
                  <a:pt x="382905" y="1775320"/>
                </a:cubicBezTo>
                <a:cubicBezTo>
                  <a:pt x="382905" y="1775320"/>
                  <a:pt x="383858" y="1776272"/>
                  <a:pt x="383858" y="1776272"/>
                </a:cubicBezTo>
                <a:cubicBezTo>
                  <a:pt x="383858" y="1776272"/>
                  <a:pt x="383858" y="1776272"/>
                  <a:pt x="383858" y="1776272"/>
                </a:cubicBezTo>
                <a:lnTo>
                  <a:pt x="284798" y="1948675"/>
                </a:lnTo>
                <a:cubicBezTo>
                  <a:pt x="284798" y="1948675"/>
                  <a:pt x="284798" y="1948675"/>
                  <a:pt x="284798" y="1948675"/>
                </a:cubicBezTo>
                <a:cubicBezTo>
                  <a:pt x="283845" y="1948675"/>
                  <a:pt x="283845" y="1948675"/>
                  <a:pt x="282893" y="1948675"/>
                </a:cubicBezTo>
                <a:cubicBezTo>
                  <a:pt x="281940" y="1948675"/>
                  <a:pt x="281940" y="1948675"/>
                  <a:pt x="280988" y="1948675"/>
                </a:cubicBezTo>
                <a:cubicBezTo>
                  <a:pt x="280035" y="1948675"/>
                  <a:pt x="280035" y="1948675"/>
                  <a:pt x="279083" y="1948675"/>
                </a:cubicBezTo>
                <a:cubicBezTo>
                  <a:pt x="278130" y="1948675"/>
                  <a:pt x="278130" y="1948675"/>
                  <a:pt x="277178" y="1948675"/>
                </a:cubicBezTo>
                <a:cubicBezTo>
                  <a:pt x="277178" y="1948675"/>
                  <a:pt x="276225" y="1948675"/>
                  <a:pt x="276225" y="1948675"/>
                </a:cubicBezTo>
                <a:cubicBezTo>
                  <a:pt x="276225" y="1948675"/>
                  <a:pt x="275273" y="1948675"/>
                  <a:pt x="275273" y="1948675"/>
                </a:cubicBezTo>
                <a:cubicBezTo>
                  <a:pt x="274320" y="1948675"/>
                  <a:pt x="274320" y="1948675"/>
                  <a:pt x="273368" y="1948675"/>
                </a:cubicBezTo>
                <a:cubicBezTo>
                  <a:pt x="272415" y="1948675"/>
                  <a:pt x="272415" y="1948675"/>
                  <a:pt x="271463" y="1948675"/>
                </a:cubicBezTo>
                <a:cubicBezTo>
                  <a:pt x="270510" y="1948675"/>
                  <a:pt x="270510" y="1948675"/>
                  <a:pt x="269558" y="1948675"/>
                </a:cubicBezTo>
                <a:cubicBezTo>
                  <a:pt x="268605" y="1948675"/>
                  <a:pt x="268605" y="1948675"/>
                  <a:pt x="267653" y="1948675"/>
                </a:cubicBezTo>
                <a:cubicBezTo>
                  <a:pt x="266700" y="1948675"/>
                  <a:pt x="266700" y="1948675"/>
                  <a:pt x="265748" y="1949627"/>
                </a:cubicBezTo>
                <a:cubicBezTo>
                  <a:pt x="264795" y="1949627"/>
                  <a:pt x="264795" y="1949627"/>
                  <a:pt x="263843" y="1950580"/>
                </a:cubicBezTo>
                <a:cubicBezTo>
                  <a:pt x="262890" y="1950580"/>
                  <a:pt x="262890" y="1951532"/>
                  <a:pt x="261938" y="1951532"/>
                </a:cubicBezTo>
                <a:cubicBezTo>
                  <a:pt x="261938" y="1951532"/>
                  <a:pt x="260985" y="1951532"/>
                  <a:pt x="260985" y="1951532"/>
                </a:cubicBezTo>
                <a:cubicBezTo>
                  <a:pt x="260985" y="1951532"/>
                  <a:pt x="260985" y="1951532"/>
                  <a:pt x="260033" y="1952485"/>
                </a:cubicBezTo>
                <a:cubicBezTo>
                  <a:pt x="260033" y="1952485"/>
                  <a:pt x="259080" y="1953437"/>
                  <a:pt x="259080" y="1953437"/>
                </a:cubicBezTo>
                <a:cubicBezTo>
                  <a:pt x="258128" y="1953437"/>
                  <a:pt x="258128" y="1954390"/>
                  <a:pt x="258128" y="1954390"/>
                </a:cubicBezTo>
                <a:cubicBezTo>
                  <a:pt x="258128" y="1954390"/>
                  <a:pt x="257175" y="1955342"/>
                  <a:pt x="257175" y="1955342"/>
                </a:cubicBezTo>
                <a:cubicBezTo>
                  <a:pt x="257175" y="1955342"/>
                  <a:pt x="256223" y="1956295"/>
                  <a:pt x="256223" y="1956295"/>
                </a:cubicBezTo>
                <a:cubicBezTo>
                  <a:pt x="256223" y="1956295"/>
                  <a:pt x="255270" y="1957247"/>
                  <a:pt x="255270" y="1957247"/>
                </a:cubicBezTo>
                <a:cubicBezTo>
                  <a:pt x="255270" y="1957247"/>
                  <a:pt x="254318" y="1958200"/>
                  <a:pt x="254318" y="1958200"/>
                </a:cubicBezTo>
                <a:cubicBezTo>
                  <a:pt x="254318" y="1958200"/>
                  <a:pt x="253365" y="1959152"/>
                  <a:pt x="253365" y="1959152"/>
                </a:cubicBezTo>
                <a:cubicBezTo>
                  <a:pt x="253365" y="1959152"/>
                  <a:pt x="253365" y="1959152"/>
                  <a:pt x="252413" y="1960105"/>
                </a:cubicBezTo>
                <a:cubicBezTo>
                  <a:pt x="252413" y="1960105"/>
                  <a:pt x="252413" y="1961057"/>
                  <a:pt x="252413" y="1961057"/>
                </a:cubicBezTo>
                <a:cubicBezTo>
                  <a:pt x="252413" y="1962010"/>
                  <a:pt x="251460" y="1962010"/>
                  <a:pt x="251460" y="1962962"/>
                </a:cubicBezTo>
                <a:cubicBezTo>
                  <a:pt x="251460" y="1963915"/>
                  <a:pt x="251460" y="1963915"/>
                  <a:pt x="250508" y="1964867"/>
                </a:cubicBezTo>
                <a:cubicBezTo>
                  <a:pt x="250508" y="1965820"/>
                  <a:pt x="250508" y="1965820"/>
                  <a:pt x="249555" y="1966772"/>
                </a:cubicBezTo>
                <a:cubicBezTo>
                  <a:pt x="249555" y="1967725"/>
                  <a:pt x="249555" y="1967725"/>
                  <a:pt x="249555" y="1968677"/>
                </a:cubicBezTo>
                <a:cubicBezTo>
                  <a:pt x="249555" y="1968677"/>
                  <a:pt x="249555" y="1968677"/>
                  <a:pt x="249555" y="1968677"/>
                </a:cubicBezTo>
                <a:lnTo>
                  <a:pt x="51435" y="1968677"/>
                </a:lnTo>
                <a:cubicBezTo>
                  <a:pt x="48578" y="1957247"/>
                  <a:pt x="38100" y="1948675"/>
                  <a:pt x="25718" y="1948675"/>
                </a:cubicBezTo>
                <a:cubicBezTo>
                  <a:pt x="11430" y="1948675"/>
                  <a:pt x="0" y="1960105"/>
                  <a:pt x="0" y="1974392"/>
                </a:cubicBezTo>
                <a:cubicBezTo>
                  <a:pt x="0" y="1988680"/>
                  <a:pt x="11430" y="2000110"/>
                  <a:pt x="25718" y="2000110"/>
                </a:cubicBezTo>
                <a:cubicBezTo>
                  <a:pt x="38100" y="2000110"/>
                  <a:pt x="48578" y="1991537"/>
                  <a:pt x="51435" y="1980107"/>
                </a:cubicBezTo>
                <a:lnTo>
                  <a:pt x="250508" y="1980107"/>
                </a:lnTo>
                <a:cubicBezTo>
                  <a:pt x="250508" y="1980107"/>
                  <a:pt x="250508" y="1980107"/>
                  <a:pt x="250508" y="1980107"/>
                </a:cubicBezTo>
                <a:cubicBezTo>
                  <a:pt x="250508" y="1981060"/>
                  <a:pt x="250508" y="1981060"/>
                  <a:pt x="250508" y="1982012"/>
                </a:cubicBezTo>
                <a:cubicBezTo>
                  <a:pt x="250508" y="1982965"/>
                  <a:pt x="250508" y="1982965"/>
                  <a:pt x="251460" y="1983917"/>
                </a:cubicBezTo>
                <a:cubicBezTo>
                  <a:pt x="251460" y="1984870"/>
                  <a:pt x="251460" y="1984870"/>
                  <a:pt x="252413" y="1985822"/>
                </a:cubicBezTo>
                <a:cubicBezTo>
                  <a:pt x="252413" y="1986775"/>
                  <a:pt x="253365" y="1986775"/>
                  <a:pt x="253365" y="1987727"/>
                </a:cubicBezTo>
                <a:cubicBezTo>
                  <a:pt x="253365" y="1987727"/>
                  <a:pt x="253365" y="1988680"/>
                  <a:pt x="253365" y="1988680"/>
                </a:cubicBezTo>
                <a:cubicBezTo>
                  <a:pt x="253365" y="1988680"/>
                  <a:pt x="253365" y="1988680"/>
                  <a:pt x="254318" y="1989632"/>
                </a:cubicBezTo>
                <a:cubicBezTo>
                  <a:pt x="254318" y="1989632"/>
                  <a:pt x="255270" y="1990585"/>
                  <a:pt x="255270" y="1990585"/>
                </a:cubicBezTo>
                <a:cubicBezTo>
                  <a:pt x="255270" y="1991537"/>
                  <a:pt x="256223" y="1991537"/>
                  <a:pt x="256223" y="1991537"/>
                </a:cubicBezTo>
                <a:cubicBezTo>
                  <a:pt x="256223" y="1991537"/>
                  <a:pt x="257175" y="1992490"/>
                  <a:pt x="257175" y="1992490"/>
                </a:cubicBezTo>
                <a:cubicBezTo>
                  <a:pt x="257175" y="1992490"/>
                  <a:pt x="258128" y="1993442"/>
                  <a:pt x="258128" y="1993442"/>
                </a:cubicBezTo>
                <a:cubicBezTo>
                  <a:pt x="258128" y="1993442"/>
                  <a:pt x="259080" y="1994395"/>
                  <a:pt x="259080" y="1994395"/>
                </a:cubicBezTo>
                <a:cubicBezTo>
                  <a:pt x="259080" y="1994395"/>
                  <a:pt x="260033" y="1995347"/>
                  <a:pt x="260033" y="1995347"/>
                </a:cubicBezTo>
                <a:cubicBezTo>
                  <a:pt x="260033" y="1995347"/>
                  <a:pt x="260985" y="1996300"/>
                  <a:pt x="260985" y="1996300"/>
                </a:cubicBezTo>
                <a:cubicBezTo>
                  <a:pt x="260985" y="1996300"/>
                  <a:pt x="260985" y="1996300"/>
                  <a:pt x="261938" y="1997252"/>
                </a:cubicBezTo>
                <a:cubicBezTo>
                  <a:pt x="261938" y="1997252"/>
                  <a:pt x="262890" y="1997252"/>
                  <a:pt x="262890" y="1997252"/>
                </a:cubicBezTo>
                <a:cubicBezTo>
                  <a:pt x="263843" y="1997252"/>
                  <a:pt x="263843" y="1998205"/>
                  <a:pt x="264795" y="1998205"/>
                </a:cubicBezTo>
                <a:cubicBezTo>
                  <a:pt x="265748" y="1998205"/>
                  <a:pt x="265748" y="1998205"/>
                  <a:pt x="266700" y="1999157"/>
                </a:cubicBezTo>
                <a:cubicBezTo>
                  <a:pt x="267653" y="1999157"/>
                  <a:pt x="267653" y="1999157"/>
                  <a:pt x="268605" y="2000110"/>
                </a:cubicBezTo>
                <a:cubicBezTo>
                  <a:pt x="268605" y="2000110"/>
                  <a:pt x="269558" y="2000110"/>
                  <a:pt x="269558" y="2000110"/>
                </a:cubicBezTo>
                <a:cubicBezTo>
                  <a:pt x="270510" y="2000110"/>
                  <a:pt x="270510" y="2000110"/>
                  <a:pt x="271463" y="2000110"/>
                </a:cubicBezTo>
                <a:cubicBezTo>
                  <a:pt x="272415" y="2000110"/>
                  <a:pt x="272415" y="2000110"/>
                  <a:pt x="273368" y="2000110"/>
                </a:cubicBezTo>
                <a:cubicBezTo>
                  <a:pt x="274320" y="2000110"/>
                  <a:pt x="274320" y="2000110"/>
                  <a:pt x="275273" y="2000110"/>
                </a:cubicBezTo>
                <a:cubicBezTo>
                  <a:pt x="275273" y="2000110"/>
                  <a:pt x="276225" y="2000110"/>
                  <a:pt x="276225" y="2000110"/>
                </a:cubicBezTo>
                <a:cubicBezTo>
                  <a:pt x="276225" y="2000110"/>
                  <a:pt x="277178" y="2000110"/>
                  <a:pt x="277178" y="2000110"/>
                </a:cubicBezTo>
                <a:cubicBezTo>
                  <a:pt x="278130" y="2000110"/>
                  <a:pt x="278130" y="2000110"/>
                  <a:pt x="279083" y="2000110"/>
                </a:cubicBezTo>
                <a:cubicBezTo>
                  <a:pt x="280035" y="2000110"/>
                  <a:pt x="280035" y="2000110"/>
                  <a:pt x="280988" y="2000110"/>
                </a:cubicBezTo>
                <a:cubicBezTo>
                  <a:pt x="281940" y="2000110"/>
                  <a:pt x="281940" y="2000110"/>
                  <a:pt x="282893" y="2000110"/>
                </a:cubicBezTo>
                <a:cubicBezTo>
                  <a:pt x="283845" y="2000110"/>
                  <a:pt x="283845" y="2000110"/>
                  <a:pt x="284798" y="2000110"/>
                </a:cubicBezTo>
                <a:cubicBezTo>
                  <a:pt x="284798" y="2000110"/>
                  <a:pt x="284798" y="2000110"/>
                  <a:pt x="284798" y="2000110"/>
                </a:cubicBezTo>
                <a:lnTo>
                  <a:pt x="383858" y="2172512"/>
                </a:lnTo>
                <a:cubicBezTo>
                  <a:pt x="383858" y="2172512"/>
                  <a:pt x="383858" y="2172512"/>
                  <a:pt x="383858" y="2172512"/>
                </a:cubicBezTo>
                <a:cubicBezTo>
                  <a:pt x="383858" y="2172512"/>
                  <a:pt x="382905" y="2173465"/>
                  <a:pt x="382905" y="2173465"/>
                </a:cubicBezTo>
                <a:cubicBezTo>
                  <a:pt x="382905" y="2173465"/>
                  <a:pt x="381953" y="2174417"/>
                  <a:pt x="381953" y="2174417"/>
                </a:cubicBezTo>
                <a:cubicBezTo>
                  <a:pt x="381953" y="2174417"/>
                  <a:pt x="381000" y="2175370"/>
                  <a:pt x="381000" y="2175370"/>
                </a:cubicBezTo>
                <a:cubicBezTo>
                  <a:pt x="381000" y="2175370"/>
                  <a:pt x="380048" y="2176322"/>
                  <a:pt x="380048" y="2176322"/>
                </a:cubicBezTo>
                <a:cubicBezTo>
                  <a:pt x="380048" y="2176322"/>
                  <a:pt x="380048" y="2176322"/>
                  <a:pt x="379095" y="2177275"/>
                </a:cubicBezTo>
                <a:cubicBezTo>
                  <a:pt x="379095" y="2177275"/>
                  <a:pt x="379095" y="2178227"/>
                  <a:pt x="379095" y="2178227"/>
                </a:cubicBezTo>
                <a:cubicBezTo>
                  <a:pt x="379095" y="2179180"/>
                  <a:pt x="378143" y="2179180"/>
                  <a:pt x="378143" y="2180132"/>
                </a:cubicBezTo>
                <a:cubicBezTo>
                  <a:pt x="378143" y="2181085"/>
                  <a:pt x="378143" y="2181085"/>
                  <a:pt x="377190" y="2182037"/>
                </a:cubicBezTo>
                <a:cubicBezTo>
                  <a:pt x="377190" y="2182990"/>
                  <a:pt x="377190" y="2182990"/>
                  <a:pt x="376238" y="2183942"/>
                </a:cubicBezTo>
                <a:cubicBezTo>
                  <a:pt x="376238" y="2183942"/>
                  <a:pt x="376238" y="2184895"/>
                  <a:pt x="376238" y="2184895"/>
                </a:cubicBezTo>
                <a:cubicBezTo>
                  <a:pt x="376238" y="2185847"/>
                  <a:pt x="376238" y="2185847"/>
                  <a:pt x="376238" y="2186800"/>
                </a:cubicBezTo>
                <a:cubicBezTo>
                  <a:pt x="376238" y="2187752"/>
                  <a:pt x="376238" y="2187752"/>
                  <a:pt x="376238" y="2188705"/>
                </a:cubicBezTo>
                <a:cubicBezTo>
                  <a:pt x="376238" y="2189657"/>
                  <a:pt x="376238" y="2189657"/>
                  <a:pt x="376238" y="2190610"/>
                </a:cubicBezTo>
                <a:cubicBezTo>
                  <a:pt x="376238" y="2190610"/>
                  <a:pt x="376238" y="2191562"/>
                  <a:pt x="376238" y="2191562"/>
                </a:cubicBezTo>
                <a:cubicBezTo>
                  <a:pt x="376238" y="2191562"/>
                  <a:pt x="376238" y="2192515"/>
                  <a:pt x="376238" y="2192515"/>
                </a:cubicBezTo>
                <a:cubicBezTo>
                  <a:pt x="376238" y="2193467"/>
                  <a:pt x="376238" y="2193467"/>
                  <a:pt x="376238" y="2194420"/>
                </a:cubicBezTo>
                <a:cubicBezTo>
                  <a:pt x="376238" y="2195372"/>
                  <a:pt x="376238" y="2195372"/>
                  <a:pt x="376238" y="2196325"/>
                </a:cubicBezTo>
                <a:cubicBezTo>
                  <a:pt x="376238" y="2197277"/>
                  <a:pt x="376238" y="2197277"/>
                  <a:pt x="376238" y="2198230"/>
                </a:cubicBezTo>
                <a:cubicBezTo>
                  <a:pt x="376238" y="2199182"/>
                  <a:pt x="376238" y="2199182"/>
                  <a:pt x="376238" y="2199182"/>
                </a:cubicBezTo>
                <a:cubicBezTo>
                  <a:pt x="376238" y="2200135"/>
                  <a:pt x="376238" y="2200135"/>
                  <a:pt x="377190" y="2201087"/>
                </a:cubicBezTo>
                <a:cubicBezTo>
                  <a:pt x="377190" y="2202040"/>
                  <a:pt x="377190" y="2202040"/>
                  <a:pt x="378143" y="2202992"/>
                </a:cubicBezTo>
                <a:cubicBezTo>
                  <a:pt x="378143" y="2203945"/>
                  <a:pt x="379095" y="2203945"/>
                  <a:pt x="379095" y="2204897"/>
                </a:cubicBezTo>
                <a:cubicBezTo>
                  <a:pt x="379095" y="2204897"/>
                  <a:pt x="379095" y="2205850"/>
                  <a:pt x="379095" y="2205850"/>
                </a:cubicBezTo>
                <a:cubicBezTo>
                  <a:pt x="379095" y="2205850"/>
                  <a:pt x="379095" y="2205850"/>
                  <a:pt x="380048" y="2206802"/>
                </a:cubicBezTo>
                <a:cubicBezTo>
                  <a:pt x="380048" y="2206802"/>
                  <a:pt x="381000" y="2207755"/>
                  <a:pt x="381000" y="2207755"/>
                </a:cubicBezTo>
                <a:cubicBezTo>
                  <a:pt x="381000" y="2208707"/>
                  <a:pt x="381953" y="2208707"/>
                  <a:pt x="381953" y="2208707"/>
                </a:cubicBezTo>
                <a:cubicBezTo>
                  <a:pt x="381953" y="2208707"/>
                  <a:pt x="382905" y="2209660"/>
                  <a:pt x="382905" y="2209660"/>
                </a:cubicBezTo>
                <a:cubicBezTo>
                  <a:pt x="382905" y="2209660"/>
                  <a:pt x="383858" y="2210612"/>
                  <a:pt x="383858" y="2210612"/>
                </a:cubicBezTo>
                <a:cubicBezTo>
                  <a:pt x="383858" y="2210612"/>
                  <a:pt x="383858" y="2210612"/>
                  <a:pt x="383858" y="2210612"/>
                </a:cubicBezTo>
                <a:lnTo>
                  <a:pt x="284798" y="2383015"/>
                </a:lnTo>
                <a:cubicBezTo>
                  <a:pt x="273368" y="2379205"/>
                  <a:pt x="260985" y="2383967"/>
                  <a:pt x="254318" y="2394445"/>
                </a:cubicBezTo>
                <a:cubicBezTo>
                  <a:pt x="246698" y="2406827"/>
                  <a:pt x="251460" y="2423020"/>
                  <a:pt x="263843" y="2430640"/>
                </a:cubicBezTo>
                <a:cubicBezTo>
                  <a:pt x="276225" y="2438260"/>
                  <a:pt x="292418" y="2433497"/>
                  <a:pt x="300038" y="2421115"/>
                </a:cubicBezTo>
                <a:cubicBezTo>
                  <a:pt x="306705" y="2410637"/>
                  <a:pt x="303848" y="2397302"/>
                  <a:pt x="295275" y="2388730"/>
                </a:cubicBezTo>
                <a:lnTo>
                  <a:pt x="394335" y="2216327"/>
                </a:lnTo>
                <a:cubicBezTo>
                  <a:pt x="394335" y="2216327"/>
                  <a:pt x="394335" y="2216327"/>
                  <a:pt x="394335" y="2216327"/>
                </a:cubicBezTo>
                <a:cubicBezTo>
                  <a:pt x="394335" y="2216327"/>
                  <a:pt x="395288" y="2216327"/>
                  <a:pt x="395288" y="2216327"/>
                </a:cubicBezTo>
                <a:cubicBezTo>
                  <a:pt x="396240" y="2216327"/>
                  <a:pt x="396240" y="2216327"/>
                  <a:pt x="397193" y="2216327"/>
                </a:cubicBezTo>
                <a:cubicBezTo>
                  <a:pt x="398145" y="2216327"/>
                  <a:pt x="398145" y="2216327"/>
                  <a:pt x="399098" y="2216327"/>
                </a:cubicBezTo>
                <a:cubicBezTo>
                  <a:pt x="400050" y="2216327"/>
                  <a:pt x="400050" y="2216327"/>
                  <a:pt x="401003" y="2216327"/>
                </a:cubicBezTo>
                <a:cubicBezTo>
                  <a:pt x="401003" y="2216327"/>
                  <a:pt x="401955" y="2216327"/>
                  <a:pt x="401955" y="2216327"/>
                </a:cubicBezTo>
                <a:cubicBezTo>
                  <a:pt x="401955" y="2216327"/>
                  <a:pt x="402908" y="2216327"/>
                  <a:pt x="402908" y="2216327"/>
                </a:cubicBezTo>
                <a:cubicBezTo>
                  <a:pt x="403860" y="2216327"/>
                  <a:pt x="403860" y="2216327"/>
                  <a:pt x="404813" y="2216327"/>
                </a:cubicBezTo>
                <a:cubicBezTo>
                  <a:pt x="405765" y="2216327"/>
                  <a:pt x="405765" y="2216327"/>
                  <a:pt x="406718" y="2216327"/>
                </a:cubicBezTo>
                <a:cubicBezTo>
                  <a:pt x="407670" y="2216327"/>
                  <a:pt x="407670" y="2216327"/>
                  <a:pt x="408623" y="2216327"/>
                </a:cubicBezTo>
                <a:cubicBezTo>
                  <a:pt x="409575" y="2216327"/>
                  <a:pt x="409575" y="2216327"/>
                  <a:pt x="409575" y="2216327"/>
                </a:cubicBezTo>
                <a:cubicBezTo>
                  <a:pt x="410528" y="2216327"/>
                  <a:pt x="410528" y="2216327"/>
                  <a:pt x="411480" y="2215375"/>
                </a:cubicBezTo>
                <a:cubicBezTo>
                  <a:pt x="412433" y="2215375"/>
                  <a:pt x="412433" y="2215375"/>
                  <a:pt x="413385" y="2214422"/>
                </a:cubicBezTo>
                <a:cubicBezTo>
                  <a:pt x="414338" y="2214422"/>
                  <a:pt x="414338" y="2213470"/>
                  <a:pt x="415290" y="2213470"/>
                </a:cubicBezTo>
                <a:cubicBezTo>
                  <a:pt x="415290" y="2213470"/>
                  <a:pt x="416243" y="2213470"/>
                  <a:pt x="416243" y="2213470"/>
                </a:cubicBezTo>
                <a:cubicBezTo>
                  <a:pt x="416243" y="2213470"/>
                  <a:pt x="416243" y="2213470"/>
                  <a:pt x="417195" y="2212517"/>
                </a:cubicBezTo>
                <a:cubicBezTo>
                  <a:pt x="417195" y="2212517"/>
                  <a:pt x="418148" y="2211565"/>
                  <a:pt x="418148" y="2211565"/>
                </a:cubicBezTo>
                <a:cubicBezTo>
                  <a:pt x="419100" y="2211565"/>
                  <a:pt x="419100" y="2210612"/>
                  <a:pt x="419100" y="2210612"/>
                </a:cubicBezTo>
                <a:cubicBezTo>
                  <a:pt x="419100" y="2210612"/>
                  <a:pt x="420053" y="2209660"/>
                  <a:pt x="420053" y="2209660"/>
                </a:cubicBezTo>
                <a:cubicBezTo>
                  <a:pt x="420053" y="2209660"/>
                  <a:pt x="421005" y="2208707"/>
                  <a:pt x="421005" y="2208707"/>
                </a:cubicBezTo>
                <a:cubicBezTo>
                  <a:pt x="421005" y="2208707"/>
                  <a:pt x="421958" y="2207755"/>
                  <a:pt x="421958" y="2207755"/>
                </a:cubicBezTo>
                <a:cubicBezTo>
                  <a:pt x="421958" y="2207755"/>
                  <a:pt x="422910" y="2206802"/>
                  <a:pt x="422910" y="2205850"/>
                </a:cubicBezTo>
                <a:cubicBezTo>
                  <a:pt x="422910" y="2205850"/>
                  <a:pt x="423863" y="2204897"/>
                  <a:pt x="423863" y="2204897"/>
                </a:cubicBezTo>
                <a:cubicBezTo>
                  <a:pt x="423863" y="2204897"/>
                  <a:pt x="423863" y="2204897"/>
                  <a:pt x="424815" y="2203945"/>
                </a:cubicBezTo>
                <a:cubicBezTo>
                  <a:pt x="424815" y="2203945"/>
                  <a:pt x="424815" y="2202992"/>
                  <a:pt x="424815" y="2202992"/>
                </a:cubicBezTo>
                <a:cubicBezTo>
                  <a:pt x="424815" y="2202040"/>
                  <a:pt x="425768" y="2202040"/>
                  <a:pt x="425768" y="2201087"/>
                </a:cubicBezTo>
                <a:cubicBezTo>
                  <a:pt x="425768" y="2200135"/>
                  <a:pt x="425768" y="2200135"/>
                  <a:pt x="426720" y="2199182"/>
                </a:cubicBezTo>
                <a:cubicBezTo>
                  <a:pt x="426720" y="2198230"/>
                  <a:pt x="426720" y="2198230"/>
                  <a:pt x="427673" y="2197277"/>
                </a:cubicBezTo>
                <a:cubicBezTo>
                  <a:pt x="427673" y="2196325"/>
                  <a:pt x="427673" y="2196325"/>
                  <a:pt x="427673" y="2195372"/>
                </a:cubicBezTo>
                <a:cubicBezTo>
                  <a:pt x="427673" y="2195372"/>
                  <a:pt x="427673" y="2195372"/>
                  <a:pt x="427673" y="2195372"/>
                </a:cubicBezTo>
                <a:lnTo>
                  <a:pt x="626745" y="2195372"/>
                </a:lnTo>
                <a:cubicBezTo>
                  <a:pt x="626745" y="2195372"/>
                  <a:pt x="626745" y="2195372"/>
                  <a:pt x="626745" y="2195372"/>
                </a:cubicBezTo>
                <a:cubicBezTo>
                  <a:pt x="626745" y="2196325"/>
                  <a:pt x="626745" y="2196325"/>
                  <a:pt x="626745" y="2197277"/>
                </a:cubicBezTo>
                <a:cubicBezTo>
                  <a:pt x="626745" y="2198230"/>
                  <a:pt x="626745" y="2198230"/>
                  <a:pt x="627698" y="2199182"/>
                </a:cubicBezTo>
                <a:cubicBezTo>
                  <a:pt x="627698" y="2200135"/>
                  <a:pt x="627698" y="2200135"/>
                  <a:pt x="628650" y="2201087"/>
                </a:cubicBezTo>
                <a:cubicBezTo>
                  <a:pt x="628650" y="2202040"/>
                  <a:pt x="629603" y="2202040"/>
                  <a:pt x="629603" y="2202992"/>
                </a:cubicBezTo>
                <a:cubicBezTo>
                  <a:pt x="629603" y="2202992"/>
                  <a:pt x="629603" y="2203945"/>
                  <a:pt x="629603" y="2203945"/>
                </a:cubicBezTo>
                <a:cubicBezTo>
                  <a:pt x="629603" y="2203945"/>
                  <a:pt x="629603" y="2203945"/>
                  <a:pt x="630555" y="2204897"/>
                </a:cubicBezTo>
                <a:cubicBezTo>
                  <a:pt x="630555" y="2204897"/>
                  <a:pt x="631508" y="2205850"/>
                  <a:pt x="631508" y="2205850"/>
                </a:cubicBezTo>
                <a:cubicBezTo>
                  <a:pt x="631508" y="2206802"/>
                  <a:pt x="632460" y="2206802"/>
                  <a:pt x="632460" y="2206802"/>
                </a:cubicBezTo>
                <a:cubicBezTo>
                  <a:pt x="632460" y="2206802"/>
                  <a:pt x="633413" y="2207755"/>
                  <a:pt x="633413" y="2207755"/>
                </a:cubicBezTo>
                <a:cubicBezTo>
                  <a:pt x="633413" y="2207755"/>
                  <a:pt x="634365" y="2208707"/>
                  <a:pt x="634365" y="2208707"/>
                </a:cubicBezTo>
                <a:cubicBezTo>
                  <a:pt x="634365" y="2208707"/>
                  <a:pt x="635318" y="2209660"/>
                  <a:pt x="635318" y="2209660"/>
                </a:cubicBezTo>
                <a:cubicBezTo>
                  <a:pt x="635318" y="2209660"/>
                  <a:pt x="636270" y="2210612"/>
                  <a:pt x="636270" y="2210612"/>
                </a:cubicBezTo>
                <a:cubicBezTo>
                  <a:pt x="636270" y="2210612"/>
                  <a:pt x="637223" y="2211565"/>
                  <a:pt x="637223" y="2211565"/>
                </a:cubicBezTo>
                <a:cubicBezTo>
                  <a:pt x="637223" y="2211565"/>
                  <a:pt x="637223" y="2211565"/>
                  <a:pt x="638175" y="2212517"/>
                </a:cubicBezTo>
                <a:cubicBezTo>
                  <a:pt x="638175" y="2212517"/>
                  <a:pt x="639128" y="2212517"/>
                  <a:pt x="639128" y="2212517"/>
                </a:cubicBezTo>
                <a:cubicBezTo>
                  <a:pt x="640080" y="2212517"/>
                  <a:pt x="640080" y="2213470"/>
                  <a:pt x="641033" y="2213470"/>
                </a:cubicBezTo>
                <a:cubicBezTo>
                  <a:pt x="641985" y="2213470"/>
                  <a:pt x="641985" y="2213470"/>
                  <a:pt x="642938" y="2214422"/>
                </a:cubicBezTo>
                <a:cubicBezTo>
                  <a:pt x="643890" y="2214422"/>
                  <a:pt x="643890" y="2214422"/>
                  <a:pt x="644843" y="2215375"/>
                </a:cubicBezTo>
                <a:cubicBezTo>
                  <a:pt x="644843" y="2215375"/>
                  <a:pt x="645795" y="2215375"/>
                  <a:pt x="645795" y="2215375"/>
                </a:cubicBezTo>
                <a:cubicBezTo>
                  <a:pt x="646748" y="2215375"/>
                  <a:pt x="646748" y="2215375"/>
                  <a:pt x="647700" y="2215375"/>
                </a:cubicBezTo>
                <a:cubicBezTo>
                  <a:pt x="648653" y="2215375"/>
                  <a:pt x="648653" y="2215375"/>
                  <a:pt x="649605" y="2215375"/>
                </a:cubicBezTo>
                <a:cubicBezTo>
                  <a:pt x="650558" y="2215375"/>
                  <a:pt x="650558" y="2215375"/>
                  <a:pt x="651510" y="2215375"/>
                </a:cubicBezTo>
                <a:cubicBezTo>
                  <a:pt x="651510" y="2215375"/>
                  <a:pt x="652463" y="2215375"/>
                  <a:pt x="652463" y="2215375"/>
                </a:cubicBezTo>
                <a:cubicBezTo>
                  <a:pt x="652463" y="2215375"/>
                  <a:pt x="653415" y="2215375"/>
                  <a:pt x="653415" y="2215375"/>
                </a:cubicBezTo>
                <a:cubicBezTo>
                  <a:pt x="654368" y="2215375"/>
                  <a:pt x="654368" y="2215375"/>
                  <a:pt x="655320" y="2215375"/>
                </a:cubicBezTo>
                <a:cubicBezTo>
                  <a:pt x="656273" y="2215375"/>
                  <a:pt x="656273" y="2215375"/>
                  <a:pt x="657225" y="2215375"/>
                </a:cubicBezTo>
                <a:cubicBezTo>
                  <a:pt x="658178" y="2215375"/>
                  <a:pt x="658178" y="2215375"/>
                  <a:pt x="659130" y="2215375"/>
                </a:cubicBezTo>
                <a:cubicBezTo>
                  <a:pt x="660083" y="2215375"/>
                  <a:pt x="660083" y="2215375"/>
                  <a:pt x="660083" y="2215375"/>
                </a:cubicBezTo>
                <a:cubicBezTo>
                  <a:pt x="660083" y="2215375"/>
                  <a:pt x="660083" y="2215375"/>
                  <a:pt x="660083" y="2215375"/>
                </a:cubicBezTo>
                <a:lnTo>
                  <a:pt x="759143" y="2387777"/>
                </a:lnTo>
                <a:cubicBezTo>
                  <a:pt x="759143" y="2387777"/>
                  <a:pt x="759143" y="2387777"/>
                  <a:pt x="759143" y="2387777"/>
                </a:cubicBezTo>
                <a:cubicBezTo>
                  <a:pt x="759143" y="2387777"/>
                  <a:pt x="758190" y="2388730"/>
                  <a:pt x="758190" y="2388730"/>
                </a:cubicBezTo>
                <a:cubicBezTo>
                  <a:pt x="758190" y="2388730"/>
                  <a:pt x="757238" y="2389682"/>
                  <a:pt x="757238" y="2389682"/>
                </a:cubicBezTo>
                <a:cubicBezTo>
                  <a:pt x="757238" y="2389682"/>
                  <a:pt x="756285" y="2390635"/>
                  <a:pt x="756285" y="2390635"/>
                </a:cubicBezTo>
                <a:cubicBezTo>
                  <a:pt x="756285" y="2390635"/>
                  <a:pt x="755333" y="2391587"/>
                  <a:pt x="755333" y="2391587"/>
                </a:cubicBezTo>
                <a:cubicBezTo>
                  <a:pt x="755333" y="2391587"/>
                  <a:pt x="755333" y="2391587"/>
                  <a:pt x="754380" y="2392540"/>
                </a:cubicBezTo>
                <a:cubicBezTo>
                  <a:pt x="754380" y="2392540"/>
                  <a:pt x="754380" y="2393492"/>
                  <a:pt x="754380" y="2393492"/>
                </a:cubicBezTo>
                <a:cubicBezTo>
                  <a:pt x="754380" y="2394445"/>
                  <a:pt x="753428" y="2394445"/>
                  <a:pt x="753428" y="2395397"/>
                </a:cubicBezTo>
                <a:cubicBezTo>
                  <a:pt x="753428" y="2396350"/>
                  <a:pt x="753428" y="2396350"/>
                  <a:pt x="752475" y="2397302"/>
                </a:cubicBezTo>
                <a:cubicBezTo>
                  <a:pt x="752475" y="2398255"/>
                  <a:pt x="752475" y="2398255"/>
                  <a:pt x="751523" y="2399207"/>
                </a:cubicBezTo>
                <a:cubicBezTo>
                  <a:pt x="751523" y="2399207"/>
                  <a:pt x="751523" y="2400160"/>
                  <a:pt x="751523" y="2400160"/>
                </a:cubicBezTo>
                <a:cubicBezTo>
                  <a:pt x="751523" y="2401112"/>
                  <a:pt x="751523" y="2401112"/>
                  <a:pt x="751523" y="2402065"/>
                </a:cubicBezTo>
                <a:cubicBezTo>
                  <a:pt x="751523" y="2403017"/>
                  <a:pt x="751523" y="2403017"/>
                  <a:pt x="751523" y="2403970"/>
                </a:cubicBezTo>
                <a:cubicBezTo>
                  <a:pt x="751523" y="2404922"/>
                  <a:pt x="751523" y="2404922"/>
                  <a:pt x="751523" y="2405875"/>
                </a:cubicBezTo>
                <a:cubicBezTo>
                  <a:pt x="751523" y="2405875"/>
                  <a:pt x="751523" y="2406827"/>
                  <a:pt x="751523" y="2406827"/>
                </a:cubicBezTo>
                <a:cubicBezTo>
                  <a:pt x="751523" y="2406827"/>
                  <a:pt x="751523" y="2407780"/>
                  <a:pt x="751523" y="2407780"/>
                </a:cubicBezTo>
                <a:cubicBezTo>
                  <a:pt x="751523" y="2408732"/>
                  <a:pt x="751523" y="2408732"/>
                  <a:pt x="751523" y="2409685"/>
                </a:cubicBezTo>
                <a:cubicBezTo>
                  <a:pt x="751523" y="2410637"/>
                  <a:pt x="751523" y="2410637"/>
                  <a:pt x="751523" y="2411590"/>
                </a:cubicBezTo>
                <a:cubicBezTo>
                  <a:pt x="751523" y="2412542"/>
                  <a:pt x="751523" y="2412542"/>
                  <a:pt x="751523" y="2413495"/>
                </a:cubicBezTo>
                <a:cubicBezTo>
                  <a:pt x="751523" y="2414447"/>
                  <a:pt x="751523" y="2414447"/>
                  <a:pt x="751523" y="2414447"/>
                </a:cubicBezTo>
                <a:cubicBezTo>
                  <a:pt x="751523" y="2415400"/>
                  <a:pt x="751523" y="2415400"/>
                  <a:pt x="752475" y="2416352"/>
                </a:cubicBezTo>
                <a:cubicBezTo>
                  <a:pt x="752475" y="2417305"/>
                  <a:pt x="752475" y="2417305"/>
                  <a:pt x="753428" y="2418257"/>
                </a:cubicBezTo>
                <a:cubicBezTo>
                  <a:pt x="753428" y="2419210"/>
                  <a:pt x="754380" y="2419210"/>
                  <a:pt x="754380" y="2420162"/>
                </a:cubicBezTo>
                <a:cubicBezTo>
                  <a:pt x="754380" y="2420162"/>
                  <a:pt x="754380" y="2421115"/>
                  <a:pt x="754380" y="2421115"/>
                </a:cubicBezTo>
                <a:cubicBezTo>
                  <a:pt x="754380" y="2421115"/>
                  <a:pt x="754380" y="2421115"/>
                  <a:pt x="755333" y="2422067"/>
                </a:cubicBezTo>
                <a:cubicBezTo>
                  <a:pt x="755333" y="2422067"/>
                  <a:pt x="756285" y="2423020"/>
                  <a:pt x="756285" y="2423020"/>
                </a:cubicBezTo>
                <a:cubicBezTo>
                  <a:pt x="756285" y="2423972"/>
                  <a:pt x="757238" y="2423972"/>
                  <a:pt x="757238" y="2423972"/>
                </a:cubicBezTo>
                <a:cubicBezTo>
                  <a:pt x="757238" y="2423972"/>
                  <a:pt x="758190" y="2424925"/>
                  <a:pt x="758190" y="2424925"/>
                </a:cubicBezTo>
                <a:cubicBezTo>
                  <a:pt x="758190" y="2424925"/>
                  <a:pt x="759143" y="2425877"/>
                  <a:pt x="759143" y="2425877"/>
                </a:cubicBezTo>
                <a:cubicBezTo>
                  <a:pt x="759143" y="2425877"/>
                  <a:pt x="759143" y="2425877"/>
                  <a:pt x="759143" y="2425877"/>
                </a:cubicBezTo>
                <a:lnTo>
                  <a:pt x="660083" y="2598280"/>
                </a:lnTo>
                <a:cubicBezTo>
                  <a:pt x="648653" y="2594470"/>
                  <a:pt x="636270" y="2599232"/>
                  <a:pt x="629603" y="2609710"/>
                </a:cubicBezTo>
                <a:cubicBezTo>
                  <a:pt x="621983" y="2622092"/>
                  <a:pt x="626745" y="2638285"/>
                  <a:pt x="639128" y="2645905"/>
                </a:cubicBezTo>
                <a:cubicBezTo>
                  <a:pt x="651510" y="2653525"/>
                  <a:pt x="667703" y="2648762"/>
                  <a:pt x="675323" y="2636380"/>
                </a:cubicBezTo>
                <a:cubicBezTo>
                  <a:pt x="681990" y="2625902"/>
                  <a:pt x="679133" y="2612567"/>
                  <a:pt x="670560" y="2603995"/>
                </a:cubicBezTo>
                <a:lnTo>
                  <a:pt x="767715" y="2428735"/>
                </a:lnTo>
                <a:cubicBezTo>
                  <a:pt x="767715" y="2428735"/>
                  <a:pt x="767715" y="2428735"/>
                  <a:pt x="767715" y="2428735"/>
                </a:cubicBezTo>
                <a:cubicBezTo>
                  <a:pt x="768668" y="2428735"/>
                  <a:pt x="768668" y="2428735"/>
                  <a:pt x="769620" y="2428735"/>
                </a:cubicBezTo>
                <a:cubicBezTo>
                  <a:pt x="770573" y="2428735"/>
                  <a:pt x="770573" y="2428735"/>
                  <a:pt x="771525" y="2428735"/>
                </a:cubicBezTo>
                <a:cubicBezTo>
                  <a:pt x="772478" y="2428735"/>
                  <a:pt x="772478" y="2428735"/>
                  <a:pt x="773430" y="2428735"/>
                </a:cubicBezTo>
                <a:cubicBezTo>
                  <a:pt x="774383" y="2428735"/>
                  <a:pt x="774383" y="2428735"/>
                  <a:pt x="775335" y="2428735"/>
                </a:cubicBezTo>
                <a:cubicBezTo>
                  <a:pt x="775335" y="2428735"/>
                  <a:pt x="776288" y="2428735"/>
                  <a:pt x="776288" y="2428735"/>
                </a:cubicBezTo>
                <a:cubicBezTo>
                  <a:pt x="776288" y="2428735"/>
                  <a:pt x="777240" y="2428735"/>
                  <a:pt x="777240" y="2428735"/>
                </a:cubicBezTo>
                <a:cubicBezTo>
                  <a:pt x="778193" y="2428735"/>
                  <a:pt x="778193" y="2428735"/>
                  <a:pt x="779145" y="2428735"/>
                </a:cubicBezTo>
                <a:cubicBezTo>
                  <a:pt x="780098" y="2428735"/>
                  <a:pt x="780098" y="2428735"/>
                  <a:pt x="781050" y="2428735"/>
                </a:cubicBezTo>
                <a:cubicBezTo>
                  <a:pt x="782003" y="2428735"/>
                  <a:pt x="782003" y="2428735"/>
                  <a:pt x="782955" y="2428735"/>
                </a:cubicBezTo>
                <a:cubicBezTo>
                  <a:pt x="783908" y="2428735"/>
                  <a:pt x="783908" y="2428735"/>
                  <a:pt x="784860" y="2428735"/>
                </a:cubicBezTo>
                <a:cubicBezTo>
                  <a:pt x="785813" y="2428735"/>
                  <a:pt x="785813" y="2428735"/>
                  <a:pt x="786765" y="2427782"/>
                </a:cubicBezTo>
                <a:cubicBezTo>
                  <a:pt x="787718" y="2427782"/>
                  <a:pt x="787718" y="2427782"/>
                  <a:pt x="788670" y="2426830"/>
                </a:cubicBezTo>
                <a:cubicBezTo>
                  <a:pt x="789623" y="2426830"/>
                  <a:pt x="789623" y="2425877"/>
                  <a:pt x="790575" y="2425877"/>
                </a:cubicBezTo>
                <a:cubicBezTo>
                  <a:pt x="790575" y="2425877"/>
                  <a:pt x="791528" y="2425877"/>
                  <a:pt x="791528" y="2425877"/>
                </a:cubicBezTo>
                <a:cubicBezTo>
                  <a:pt x="791528" y="2425877"/>
                  <a:pt x="791528" y="2425877"/>
                  <a:pt x="792480" y="2424925"/>
                </a:cubicBezTo>
                <a:cubicBezTo>
                  <a:pt x="792480" y="2424925"/>
                  <a:pt x="793433" y="2423972"/>
                  <a:pt x="793433" y="2423972"/>
                </a:cubicBezTo>
                <a:cubicBezTo>
                  <a:pt x="794385" y="2423972"/>
                  <a:pt x="794385" y="2423020"/>
                  <a:pt x="794385" y="2423020"/>
                </a:cubicBezTo>
                <a:cubicBezTo>
                  <a:pt x="794385" y="2423020"/>
                  <a:pt x="795338" y="2422067"/>
                  <a:pt x="795338" y="2422067"/>
                </a:cubicBezTo>
                <a:cubicBezTo>
                  <a:pt x="795338" y="2422067"/>
                  <a:pt x="796290" y="2421115"/>
                  <a:pt x="796290" y="2421115"/>
                </a:cubicBezTo>
                <a:cubicBezTo>
                  <a:pt x="796290" y="2421115"/>
                  <a:pt x="797243" y="2420162"/>
                  <a:pt x="797243" y="2420162"/>
                </a:cubicBezTo>
                <a:cubicBezTo>
                  <a:pt x="797243" y="2420162"/>
                  <a:pt x="798195" y="2419210"/>
                  <a:pt x="798195" y="2419210"/>
                </a:cubicBezTo>
                <a:cubicBezTo>
                  <a:pt x="798195" y="2419210"/>
                  <a:pt x="799148" y="2418257"/>
                  <a:pt x="799148" y="2418257"/>
                </a:cubicBezTo>
                <a:cubicBezTo>
                  <a:pt x="799148" y="2418257"/>
                  <a:pt x="799148" y="2418257"/>
                  <a:pt x="800100" y="2417305"/>
                </a:cubicBezTo>
                <a:cubicBezTo>
                  <a:pt x="800100" y="2417305"/>
                  <a:pt x="800100" y="2416352"/>
                  <a:pt x="800100" y="2416352"/>
                </a:cubicBezTo>
                <a:cubicBezTo>
                  <a:pt x="800100" y="2415400"/>
                  <a:pt x="801053" y="2415400"/>
                  <a:pt x="801053" y="2414447"/>
                </a:cubicBezTo>
                <a:cubicBezTo>
                  <a:pt x="801053" y="2413495"/>
                  <a:pt x="801053" y="2413495"/>
                  <a:pt x="802005" y="2412542"/>
                </a:cubicBezTo>
                <a:cubicBezTo>
                  <a:pt x="802005" y="2411590"/>
                  <a:pt x="802005" y="2411590"/>
                  <a:pt x="802958" y="2410637"/>
                </a:cubicBezTo>
                <a:cubicBezTo>
                  <a:pt x="802958" y="2409685"/>
                  <a:pt x="802958" y="2409685"/>
                  <a:pt x="802958" y="2408732"/>
                </a:cubicBezTo>
                <a:cubicBezTo>
                  <a:pt x="802958" y="2408732"/>
                  <a:pt x="802958" y="2408732"/>
                  <a:pt x="802958" y="2408732"/>
                </a:cubicBezTo>
                <a:lnTo>
                  <a:pt x="1002030" y="2408732"/>
                </a:lnTo>
                <a:cubicBezTo>
                  <a:pt x="1002030" y="2408732"/>
                  <a:pt x="1002030" y="2408732"/>
                  <a:pt x="1002030" y="2408732"/>
                </a:cubicBezTo>
                <a:cubicBezTo>
                  <a:pt x="1002030" y="2409685"/>
                  <a:pt x="1002030" y="2409685"/>
                  <a:pt x="1002030" y="2410637"/>
                </a:cubicBezTo>
                <a:cubicBezTo>
                  <a:pt x="1002030" y="2411590"/>
                  <a:pt x="1002030" y="2411590"/>
                  <a:pt x="1002983" y="2412542"/>
                </a:cubicBezTo>
                <a:cubicBezTo>
                  <a:pt x="1003935" y="2413495"/>
                  <a:pt x="1002983" y="2413495"/>
                  <a:pt x="1003935" y="2414447"/>
                </a:cubicBezTo>
                <a:cubicBezTo>
                  <a:pt x="1003935" y="2415400"/>
                  <a:pt x="1004888" y="2415400"/>
                  <a:pt x="1004888" y="2416352"/>
                </a:cubicBezTo>
                <a:cubicBezTo>
                  <a:pt x="1004888" y="2416352"/>
                  <a:pt x="1004888" y="2417305"/>
                  <a:pt x="1004888" y="2417305"/>
                </a:cubicBezTo>
                <a:cubicBezTo>
                  <a:pt x="1004888" y="2417305"/>
                  <a:pt x="1004888" y="2417305"/>
                  <a:pt x="1005840" y="2418257"/>
                </a:cubicBezTo>
                <a:cubicBezTo>
                  <a:pt x="1005840" y="2418257"/>
                  <a:pt x="1006793" y="2419210"/>
                  <a:pt x="1006793" y="2419210"/>
                </a:cubicBezTo>
                <a:cubicBezTo>
                  <a:pt x="1006793" y="2420162"/>
                  <a:pt x="1007745" y="2420162"/>
                  <a:pt x="1007745" y="2420162"/>
                </a:cubicBezTo>
                <a:cubicBezTo>
                  <a:pt x="1007745" y="2420162"/>
                  <a:pt x="1008698" y="2421115"/>
                  <a:pt x="1008698" y="2421115"/>
                </a:cubicBezTo>
                <a:cubicBezTo>
                  <a:pt x="1008698" y="2421115"/>
                  <a:pt x="1009650" y="2422067"/>
                  <a:pt x="1009650" y="2422067"/>
                </a:cubicBezTo>
                <a:cubicBezTo>
                  <a:pt x="1009650" y="2422067"/>
                  <a:pt x="1010603" y="2423020"/>
                  <a:pt x="1010603" y="2423020"/>
                </a:cubicBezTo>
                <a:cubicBezTo>
                  <a:pt x="1010603" y="2423020"/>
                  <a:pt x="1011555" y="2423972"/>
                  <a:pt x="1011555" y="2423972"/>
                </a:cubicBezTo>
                <a:cubicBezTo>
                  <a:pt x="1011555" y="2423972"/>
                  <a:pt x="1012508" y="2424925"/>
                  <a:pt x="1012508" y="2424925"/>
                </a:cubicBezTo>
                <a:cubicBezTo>
                  <a:pt x="1012508" y="2424925"/>
                  <a:pt x="1012508" y="2424925"/>
                  <a:pt x="1013460" y="2425877"/>
                </a:cubicBezTo>
                <a:cubicBezTo>
                  <a:pt x="1013460" y="2425877"/>
                  <a:pt x="1014413" y="2425877"/>
                  <a:pt x="1014413" y="2425877"/>
                </a:cubicBezTo>
                <a:cubicBezTo>
                  <a:pt x="1015365" y="2425877"/>
                  <a:pt x="1015365" y="2426830"/>
                  <a:pt x="1016318" y="2426830"/>
                </a:cubicBezTo>
                <a:cubicBezTo>
                  <a:pt x="1017270" y="2426830"/>
                  <a:pt x="1017270" y="2426830"/>
                  <a:pt x="1018223" y="2427782"/>
                </a:cubicBezTo>
                <a:cubicBezTo>
                  <a:pt x="1019175" y="2427782"/>
                  <a:pt x="1019175" y="2427782"/>
                  <a:pt x="1020128" y="2428735"/>
                </a:cubicBezTo>
                <a:cubicBezTo>
                  <a:pt x="1020128" y="2428735"/>
                  <a:pt x="1021080" y="2428735"/>
                  <a:pt x="1022033" y="2428735"/>
                </a:cubicBezTo>
                <a:cubicBezTo>
                  <a:pt x="1022985" y="2428735"/>
                  <a:pt x="1022985" y="2428735"/>
                  <a:pt x="1023938" y="2428735"/>
                </a:cubicBezTo>
                <a:cubicBezTo>
                  <a:pt x="1024890" y="2428735"/>
                  <a:pt x="1024890" y="2428735"/>
                  <a:pt x="1025843" y="2428735"/>
                </a:cubicBezTo>
                <a:cubicBezTo>
                  <a:pt x="1026795" y="2428735"/>
                  <a:pt x="1026795" y="2428735"/>
                  <a:pt x="1027748" y="2428735"/>
                </a:cubicBezTo>
                <a:cubicBezTo>
                  <a:pt x="1027748" y="2428735"/>
                  <a:pt x="1028700" y="2428735"/>
                  <a:pt x="1028700" y="2428735"/>
                </a:cubicBezTo>
                <a:cubicBezTo>
                  <a:pt x="1028700" y="2428735"/>
                  <a:pt x="1029653" y="2428735"/>
                  <a:pt x="1029653" y="2428735"/>
                </a:cubicBezTo>
                <a:cubicBezTo>
                  <a:pt x="1030605" y="2428735"/>
                  <a:pt x="1030605" y="2428735"/>
                  <a:pt x="1031558" y="2428735"/>
                </a:cubicBezTo>
                <a:cubicBezTo>
                  <a:pt x="1032510" y="2428735"/>
                  <a:pt x="1032510" y="2428735"/>
                  <a:pt x="1033463" y="2428735"/>
                </a:cubicBezTo>
                <a:cubicBezTo>
                  <a:pt x="1034415" y="2428735"/>
                  <a:pt x="1034415" y="2428735"/>
                  <a:pt x="1035368" y="2428735"/>
                </a:cubicBezTo>
                <a:cubicBezTo>
                  <a:pt x="1036320" y="2428735"/>
                  <a:pt x="1036320" y="2428735"/>
                  <a:pt x="1037273" y="2428735"/>
                </a:cubicBezTo>
                <a:cubicBezTo>
                  <a:pt x="1037273" y="2428735"/>
                  <a:pt x="1037273" y="2428735"/>
                  <a:pt x="1037273" y="2428735"/>
                </a:cubicBezTo>
                <a:lnTo>
                  <a:pt x="1136333" y="2601137"/>
                </a:lnTo>
                <a:cubicBezTo>
                  <a:pt x="1136333" y="2601137"/>
                  <a:pt x="1136333" y="2601137"/>
                  <a:pt x="1136333" y="2601137"/>
                </a:cubicBezTo>
                <a:cubicBezTo>
                  <a:pt x="1136333" y="2601137"/>
                  <a:pt x="1135380" y="2602090"/>
                  <a:pt x="1135380" y="2602090"/>
                </a:cubicBezTo>
                <a:cubicBezTo>
                  <a:pt x="1135380" y="2602090"/>
                  <a:pt x="1134428" y="2603042"/>
                  <a:pt x="1134428" y="2603042"/>
                </a:cubicBezTo>
                <a:cubicBezTo>
                  <a:pt x="1134428" y="2603042"/>
                  <a:pt x="1133475" y="2603995"/>
                  <a:pt x="1133475" y="2603995"/>
                </a:cubicBezTo>
                <a:cubicBezTo>
                  <a:pt x="1133475" y="2603995"/>
                  <a:pt x="1132523" y="2604947"/>
                  <a:pt x="1132523" y="2604947"/>
                </a:cubicBezTo>
                <a:cubicBezTo>
                  <a:pt x="1132523" y="2604947"/>
                  <a:pt x="1132523" y="2604947"/>
                  <a:pt x="1131570" y="2605900"/>
                </a:cubicBezTo>
                <a:cubicBezTo>
                  <a:pt x="1130618" y="2606852"/>
                  <a:pt x="1131570" y="2606852"/>
                  <a:pt x="1131570" y="2606852"/>
                </a:cubicBezTo>
                <a:cubicBezTo>
                  <a:pt x="1131570" y="2607805"/>
                  <a:pt x="1130618" y="2607805"/>
                  <a:pt x="1130618" y="2608757"/>
                </a:cubicBezTo>
                <a:cubicBezTo>
                  <a:pt x="1130618" y="2609710"/>
                  <a:pt x="1130618" y="2609710"/>
                  <a:pt x="1129665" y="2610662"/>
                </a:cubicBezTo>
                <a:cubicBezTo>
                  <a:pt x="1129665" y="2611615"/>
                  <a:pt x="1129665" y="2611615"/>
                  <a:pt x="1128713" y="2612567"/>
                </a:cubicBezTo>
                <a:cubicBezTo>
                  <a:pt x="1128713" y="2612567"/>
                  <a:pt x="1128713" y="2613520"/>
                  <a:pt x="1128713" y="2613520"/>
                </a:cubicBezTo>
                <a:cubicBezTo>
                  <a:pt x="1128713" y="2614472"/>
                  <a:pt x="1128713" y="2614472"/>
                  <a:pt x="1128713" y="2615425"/>
                </a:cubicBezTo>
                <a:cubicBezTo>
                  <a:pt x="1128713" y="2616377"/>
                  <a:pt x="1128713" y="2616377"/>
                  <a:pt x="1128713" y="2617330"/>
                </a:cubicBezTo>
                <a:cubicBezTo>
                  <a:pt x="1128713" y="2618282"/>
                  <a:pt x="1128713" y="2618282"/>
                  <a:pt x="1128713" y="2619235"/>
                </a:cubicBezTo>
                <a:cubicBezTo>
                  <a:pt x="1128713" y="2619235"/>
                  <a:pt x="1128713" y="2620187"/>
                  <a:pt x="1128713" y="2620187"/>
                </a:cubicBezTo>
                <a:cubicBezTo>
                  <a:pt x="1128713" y="2620187"/>
                  <a:pt x="1128713" y="2621140"/>
                  <a:pt x="1128713" y="2621140"/>
                </a:cubicBezTo>
                <a:cubicBezTo>
                  <a:pt x="1128713" y="2622092"/>
                  <a:pt x="1128713" y="2622092"/>
                  <a:pt x="1128713" y="2623045"/>
                </a:cubicBezTo>
                <a:cubicBezTo>
                  <a:pt x="1128713" y="2623997"/>
                  <a:pt x="1128713" y="2623997"/>
                  <a:pt x="1128713" y="2624950"/>
                </a:cubicBezTo>
                <a:cubicBezTo>
                  <a:pt x="1128713" y="2625902"/>
                  <a:pt x="1128713" y="2625902"/>
                  <a:pt x="1128713" y="2626855"/>
                </a:cubicBezTo>
                <a:cubicBezTo>
                  <a:pt x="1128713" y="2627807"/>
                  <a:pt x="1128713" y="2627807"/>
                  <a:pt x="1128713" y="2627807"/>
                </a:cubicBezTo>
                <a:cubicBezTo>
                  <a:pt x="1128713" y="2628760"/>
                  <a:pt x="1128713" y="2628760"/>
                  <a:pt x="1129665" y="2629712"/>
                </a:cubicBezTo>
                <a:cubicBezTo>
                  <a:pt x="1129665" y="2630665"/>
                  <a:pt x="1129665" y="2630665"/>
                  <a:pt x="1130618" y="2631617"/>
                </a:cubicBezTo>
                <a:cubicBezTo>
                  <a:pt x="1130618" y="2632570"/>
                  <a:pt x="1131570" y="2632570"/>
                  <a:pt x="1131570" y="2633522"/>
                </a:cubicBezTo>
                <a:cubicBezTo>
                  <a:pt x="1131570" y="2633522"/>
                  <a:pt x="1131570" y="2634475"/>
                  <a:pt x="1131570" y="2634475"/>
                </a:cubicBezTo>
                <a:cubicBezTo>
                  <a:pt x="1131570" y="2634475"/>
                  <a:pt x="1131570" y="2634475"/>
                  <a:pt x="1132523" y="2635427"/>
                </a:cubicBezTo>
                <a:cubicBezTo>
                  <a:pt x="1132523" y="2635427"/>
                  <a:pt x="1133475" y="2636380"/>
                  <a:pt x="1133475" y="2636380"/>
                </a:cubicBezTo>
                <a:cubicBezTo>
                  <a:pt x="1133475" y="2637332"/>
                  <a:pt x="1134428" y="2637332"/>
                  <a:pt x="1134428" y="2637332"/>
                </a:cubicBezTo>
                <a:cubicBezTo>
                  <a:pt x="1134428" y="2637332"/>
                  <a:pt x="1135380" y="2638285"/>
                  <a:pt x="1135380" y="2638285"/>
                </a:cubicBezTo>
                <a:cubicBezTo>
                  <a:pt x="1135380" y="2638285"/>
                  <a:pt x="1136333" y="2639237"/>
                  <a:pt x="1136333" y="2639237"/>
                </a:cubicBezTo>
                <a:cubicBezTo>
                  <a:pt x="1136333" y="2639237"/>
                  <a:pt x="1136333" y="2639237"/>
                  <a:pt x="1136333" y="2639237"/>
                </a:cubicBezTo>
                <a:lnTo>
                  <a:pt x="1037273" y="2811640"/>
                </a:lnTo>
                <a:cubicBezTo>
                  <a:pt x="1025843" y="2807830"/>
                  <a:pt x="1013460" y="2812592"/>
                  <a:pt x="1006793" y="2823070"/>
                </a:cubicBezTo>
                <a:cubicBezTo>
                  <a:pt x="999173" y="2835452"/>
                  <a:pt x="1003935" y="2851645"/>
                  <a:pt x="1016318" y="2859265"/>
                </a:cubicBezTo>
                <a:cubicBezTo>
                  <a:pt x="1028700" y="2866885"/>
                  <a:pt x="1044893" y="2862122"/>
                  <a:pt x="1052513" y="2849740"/>
                </a:cubicBezTo>
                <a:cubicBezTo>
                  <a:pt x="1059180" y="2839262"/>
                  <a:pt x="1056323" y="2825927"/>
                  <a:pt x="1047750" y="2817355"/>
                </a:cubicBezTo>
                <a:lnTo>
                  <a:pt x="1146810" y="2644952"/>
                </a:lnTo>
                <a:cubicBezTo>
                  <a:pt x="1146810" y="2644952"/>
                  <a:pt x="1146810" y="2644952"/>
                  <a:pt x="1146810" y="2644952"/>
                </a:cubicBezTo>
                <a:cubicBezTo>
                  <a:pt x="1147763" y="2644952"/>
                  <a:pt x="1147763" y="2644952"/>
                  <a:pt x="1148715" y="2644952"/>
                </a:cubicBezTo>
                <a:cubicBezTo>
                  <a:pt x="1149668" y="2644952"/>
                  <a:pt x="1149668" y="2644952"/>
                  <a:pt x="1150620" y="2644952"/>
                </a:cubicBezTo>
                <a:cubicBezTo>
                  <a:pt x="1151573" y="2644952"/>
                  <a:pt x="1151573" y="2644952"/>
                  <a:pt x="1152525" y="2644952"/>
                </a:cubicBezTo>
                <a:cubicBezTo>
                  <a:pt x="1153478" y="2644952"/>
                  <a:pt x="1153478" y="2644952"/>
                  <a:pt x="1154430" y="2644952"/>
                </a:cubicBezTo>
                <a:cubicBezTo>
                  <a:pt x="1154430" y="2644952"/>
                  <a:pt x="1155383" y="2644952"/>
                  <a:pt x="1155383" y="2644952"/>
                </a:cubicBezTo>
                <a:cubicBezTo>
                  <a:pt x="1155383" y="2644952"/>
                  <a:pt x="1156335" y="2644952"/>
                  <a:pt x="1156335" y="2644952"/>
                </a:cubicBezTo>
                <a:cubicBezTo>
                  <a:pt x="1157288" y="2644952"/>
                  <a:pt x="1157288" y="2644952"/>
                  <a:pt x="1158240" y="2644952"/>
                </a:cubicBezTo>
                <a:cubicBezTo>
                  <a:pt x="1159193" y="2644952"/>
                  <a:pt x="1159193" y="2644952"/>
                  <a:pt x="1160145" y="2644952"/>
                </a:cubicBezTo>
                <a:cubicBezTo>
                  <a:pt x="1161098" y="2644952"/>
                  <a:pt x="1161098" y="2644952"/>
                  <a:pt x="1162050" y="2644952"/>
                </a:cubicBezTo>
                <a:cubicBezTo>
                  <a:pt x="1163003" y="2644952"/>
                  <a:pt x="1163003" y="2644952"/>
                  <a:pt x="1163003" y="2644952"/>
                </a:cubicBezTo>
                <a:cubicBezTo>
                  <a:pt x="1163955" y="2644952"/>
                  <a:pt x="1163955" y="2644952"/>
                  <a:pt x="1164908" y="2644000"/>
                </a:cubicBezTo>
                <a:cubicBezTo>
                  <a:pt x="1165860" y="2644000"/>
                  <a:pt x="1165860" y="2644000"/>
                  <a:pt x="1166813" y="2643047"/>
                </a:cubicBezTo>
                <a:cubicBezTo>
                  <a:pt x="1167765" y="2643047"/>
                  <a:pt x="1167765" y="2642095"/>
                  <a:pt x="1168718" y="2642095"/>
                </a:cubicBezTo>
                <a:cubicBezTo>
                  <a:pt x="1168718" y="2642095"/>
                  <a:pt x="1169670" y="2642095"/>
                  <a:pt x="1169670" y="2642095"/>
                </a:cubicBezTo>
                <a:cubicBezTo>
                  <a:pt x="1169670" y="2642095"/>
                  <a:pt x="1169670" y="2642095"/>
                  <a:pt x="1170623" y="2641142"/>
                </a:cubicBezTo>
                <a:cubicBezTo>
                  <a:pt x="1170623" y="2641142"/>
                  <a:pt x="1171575" y="2640190"/>
                  <a:pt x="1171575" y="2640190"/>
                </a:cubicBezTo>
                <a:cubicBezTo>
                  <a:pt x="1172528" y="2640190"/>
                  <a:pt x="1172528" y="2639237"/>
                  <a:pt x="1172528" y="2639237"/>
                </a:cubicBezTo>
                <a:cubicBezTo>
                  <a:pt x="1172528" y="2639237"/>
                  <a:pt x="1173480" y="2638285"/>
                  <a:pt x="1173480" y="2638285"/>
                </a:cubicBezTo>
                <a:cubicBezTo>
                  <a:pt x="1173480" y="2638285"/>
                  <a:pt x="1174433" y="2637332"/>
                  <a:pt x="1174433" y="2637332"/>
                </a:cubicBezTo>
                <a:cubicBezTo>
                  <a:pt x="1174433" y="2637332"/>
                  <a:pt x="1175385" y="2636380"/>
                  <a:pt x="1175385" y="2636380"/>
                </a:cubicBezTo>
                <a:cubicBezTo>
                  <a:pt x="1175385" y="2636380"/>
                  <a:pt x="1176338" y="2635427"/>
                  <a:pt x="1176338" y="2635427"/>
                </a:cubicBezTo>
                <a:cubicBezTo>
                  <a:pt x="1176338" y="2635427"/>
                  <a:pt x="1177290" y="2634475"/>
                  <a:pt x="1177290" y="2634475"/>
                </a:cubicBezTo>
                <a:cubicBezTo>
                  <a:pt x="1177290" y="2634475"/>
                  <a:pt x="1177290" y="2634475"/>
                  <a:pt x="1178243" y="2633522"/>
                </a:cubicBezTo>
                <a:cubicBezTo>
                  <a:pt x="1178243" y="2633522"/>
                  <a:pt x="1178243" y="2632570"/>
                  <a:pt x="1178243" y="2632570"/>
                </a:cubicBezTo>
                <a:cubicBezTo>
                  <a:pt x="1178243" y="2631617"/>
                  <a:pt x="1179195" y="2631617"/>
                  <a:pt x="1179195" y="2630665"/>
                </a:cubicBezTo>
                <a:cubicBezTo>
                  <a:pt x="1179195" y="2629712"/>
                  <a:pt x="1179195" y="2629712"/>
                  <a:pt x="1180148" y="2628760"/>
                </a:cubicBezTo>
                <a:cubicBezTo>
                  <a:pt x="1180148" y="2627807"/>
                  <a:pt x="1180148" y="2627807"/>
                  <a:pt x="1181100" y="2626855"/>
                </a:cubicBezTo>
                <a:cubicBezTo>
                  <a:pt x="1181100" y="2625902"/>
                  <a:pt x="1181100" y="2625902"/>
                  <a:pt x="1181100" y="2624950"/>
                </a:cubicBezTo>
                <a:cubicBezTo>
                  <a:pt x="1181100" y="2624950"/>
                  <a:pt x="1181100" y="2624950"/>
                  <a:pt x="1181100" y="2624950"/>
                </a:cubicBezTo>
                <a:lnTo>
                  <a:pt x="1380173" y="2624950"/>
                </a:lnTo>
                <a:cubicBezTo>
                  <a:pt x="1380173" y="2624950"/>
                  <a:pt x="1380173" y="2624950"/>
                  <a:pt x="1380173" y="2624950"/>
                </a:cubicBezTo>
                <a:cubicBezTo>
                  <a:pt x="1380173" y="2625902"/>
                  <a:pt x="1380173" y="2625902"/>
                  <a:pt x="1380173" y="2626855"/>
                </a:cubicBezTo>
                <a:cubicBezTo>
                  <a:pt x="1380173" y="2627807"/>
                  <a:pt x="1380173" y="2627807"/>
                  <a:pt x="1381125" y="2628760"/>
                </a:cubicBezTo>
                <a:cubicBezTo>
                  <a:pt x="1381125" y="2629712"/>
                  <a:pt x="1381125" y="2629712"/>
                  <a:pt x="1382078" y="2630665"/>
                </a:cubicBezTo>
                <a:cubicBezTo>
                  <a:pt x="1382078" y="2631617"/>
                  <a:pt x="1383030" y="2631617"/>
                  <a:pt x="1383030" y="2632570"/>
                </a:cubicBezTo>
                <a:cubicBezTo>
                  <a:pt x="1383030" y="2632570"/>
                  <a:pt x="1383030" y="2633522"/>
                  <a:pt x="1383030" y="2633522"/>
                </a:cubicBezTo>
                <a:cubicBezTo>
                  <a:pt x="1383030" y="2633522"/>
                  <a:pt x="1383030" y="2633522"/>
                  <a:pt x="1383983" y="2634475"/>
                </a:cubicBezTo>
                <a:cubicBezTo>
                  <a:pt x="1383983" y="2634475"/>
                  <a:pt x="1384935" y="2635427"/>
                  <a:pt x="1384935" y="2635427"/>
                </a:cubicBezTo>
                <a:cubicBezTo>
                  <a:pt x="1384935" y="2636380"/>
                  <a:pt x="1385888" y="2636380"/>
                  <a:pt x="1385888" y="2637332"/>
                </a:cubicBezTo>
                <a:cubicBezTo>
                  <a:pt x="1385888" y="2637332"/>
                  <a:pt x="1386840" y="2638285"/>
                  <a:pt x="1386840" y="2638285"/>
                </a:cubicBezTo>
                <a:cubicBezTo>
                  <a:pt x="1386840" y="2638285"/>
                  <a:pt x="1387793" y="2639237"/>
                  <a:pt x="1387793" y="2639237"/>
                </a:cubicBezTo>
                <a:cubicBezTo>
                  <a:pt x="1387793" y="2639237"/>
                  <a:pt x="1388745" y="2640190"/>
                  <a:pt x="1388745" y="2640190"/>
                </a:cubicBezTo>
                <a:cubicBezTo>
                  <a:pt x="1388745" y="2640190"/>
                  <a:pt x="1389698" y="2641142"/>
                  <a:pt x="1389698" y="2641142"/>
                </a:cubicBezTo>
                <a:cubicBezTo>
                  <a:pt x="1389698" y="2641142"/>
                  <a:pt x="1390650" y="2642095"/>
                  <a:pt x="1390650" y="2642095"/>
                </a:cubicBezTo>
                <a:cubicBezTo>
                  <a:pt x="1390650" y="2642095"/>
                  <a:pt x="1390650" y="2642095"/>
                  <a:pt x="1391603" y="2643047"/>
                </a:cubicBezTo>
                <a:cubicBezTo>
                  <a:pt x="1392555" y="2644000"/>
                  <a:pt x="1392555" y="2643047"/>
                  <a:pt x="1392555" y="2643047"/>
                </a:cubicBezTo>
                <a:cubicBezTo>
                  <a:pt x="1393508" y="2643047"/>
                  <a:pt x="1393508" y="2644000"/>
                  <a:pt x="1394460" y="2644000"/>
                </a:cubicBezTo>
                <a:cubicBezTo>
                  <a:pt x="1395413" y="2644000"/>
                  <a:pt x="1395413" y="2644000"/>
                  <a:pt x="1396365" y="2644952"/>
                </a:cubicBezTo>
                <a:cubicBezTo>
                  <a:pt x="1397318" y="2644952"/>
                  <a:pt x="1397318" y="2644952"/>
                  <a:pt x="1398270" y="2645905"/>
                </a:cubicBezTo>
                <a:cubicBezTo>
                  <a:pt x="1398270" y="2645905"/>
                  <a:pt x="1399223" y="2645905"/>
                  <a:pt x="1399223" y="2645905"/>
                </a:cubicBezTo>
                <a:cubicBezTo>
                  <a:pt x="1400175" y="2645905"/>
                  <a:pt x="1400175" y="2645905"/>
                  <a:pt x="1401128" y="2645905"/>
                </a:cubicBezTo>
                <a:cubicBezTo>
                  <a:pt x="1402080" y="2645905"/>
                  <a:pt x="1402080" y="2645905"/>
                  <a:pt x="1403033" y="2645905"/>
                </a:cubicBezTo>
                <a:cubicBezTo>
                  <a:pt x="1403985" y="2645905"/>
                  <a:pt x="1403985" y="2645905"/>
                  <a:pt x="1404938" y="2645905"/>
                </a:cubicBezTo>
                <a:cubicBezTo>
                  <a:pt x="1404938" y="2645905"/>
                  <a:pt x="1405890" y="2645905"/>
                  <a:pt x="1405890" y="2645905"/>
                </a:cubicBezTo>
                <a:cubicBezTo>
                  <a:pt x="1405890" y="2645905"/>
                  <a:pt x="1406843" y="2645905"/>
                  <a:pt x="1406843" y="2645905"/>
                </a:cubicBezTo>
                <a:cubicBezTo>
                  <a:pt x="1407795" y="2645905"/>
                  <a:pt x="1407795" y="2645905"/>
                  <a:pt x="1408748" y="2645905"/>
                </a:cubicBezTo>
                <a:cubicBezTo>
                  <a:pt x="1409700" y="2645905"/>
                  <a:pt x="1409700" y="2645905"/>
                  <a:pt x="1410653" y="2645905"/>
                </a:cubicBezTo>
                <a:cubicBezTo>
                  <a:pt x="1411605" y="2645905"/>
                  <a:pt x="1411605" y="2645905"/>
                  <a:pt x="1412558" y="2645905"/>
                </a:cubicBezTo>
                <a:cubicBezTo>
                  <a:pt x="1413510" y="2645905"/>
                  <a:pt x="1413510" y="2645905"/>
                  <a:pt x="1414463" y="2645905"/>
                </a:cubicBezTo>
                <a:cubicBezTo>
                  <a:pt x="1414463" y="2645905"/>
                  <a:pt x="1414463" y="2645905"/>
                  <a:pt x="1414463" y="2645905"/>
                </a:cubicBezTo>
                <a:lnTo>
                  <a:pt x="1513523" y="2818307"/>
                </a:lnTo>
                <a:cubicBezTo>
                  <a:pt x="1504950" y="2826880"/>
                  <a:pt x="1502093" y="2840215"/>
                  <a:pt x="1508760" y="2850692"/>
                </a:cubicBezTo>
                <a:cubicBezTo>
                  <a:pt x="1516380" y="2863075"/>
                  <a:pt x="1531620" y="2867837"/>
                  <a:pt x="1544955" y="2860217"/>
                </a:cubicBezTo>
                <a:cubicBezTo>
                  <a:pt x="1557338" y="2852597"/>
                  <a:pt x="1562100" y="2837357"/>
                  <a:pt x="1554480" y="2824022"/>
                </a:cubicBezTo>
                <a:cubicBezTo>
                  <a:pt x="1547813" y="2813545"/>
                  <a:pt x="1535430" y="2808782"/>
                  <a:pt x="1524000" y="2812592"/>
                </a:cubicBezTo>
                <a:lnTo>
                  <a:pt x="1424940" y="2640190"/>
                </a:lnTo>
                <a:cubicBezTo>
                  <a:pt x="1424940" y="2640190"/>
                  <a:pt x="1424940" y="2640190"/>
                  <a:pt x="1424940" y="2640190"/>
                </a:cubicBezTo>
                <a:cubicBezTo>
                  <a:pt x="1424940" y="2640190"/>
                  <a:pt x="1425893" y="2639237"/>
                  <a:pt x="1425893" y="2639237"/>
                </a:cubicBezTo>
                <a:cubicBezTo>
                  <a:pt x="1425893" y="2639237"/>
                  <a:pt x="1426845" y="2638285"/>
                  <a:pt x="1426845" y="2638285"/>
                </a:cubicBezTo>
                <a:cubicBezTo>
                  <a:pt x="1426845" y="2638285"/>
                  <a:pt x="1427798" y="2637332"/>
                  <a:pt x="1427798" y="2637332"/>
                </a:cubicBezTo>
                <a:cubicBezTo>
                  <a:pt x="1427798" y="2637332"/>
                  <a:pt x="1428750" y="2636380"/>
                  <a:pt x="1428750" y="2636380"/>
                </a:cubicBezTo>
                <a:cubicBezTo>
                  <a:pt x="1428750" y="2636380"/>
                  <a:pt x="1428750" y="2636380"/>
                  <a:pt x="1429703" y="2635427"/>
                </a:cubicBezTo>
                <a:cubicBezTo>
                  <a:pt x="1429703" y="2635427"/>
                  <a:pt x="1429703" y="2634475"/>
                  <a:pt x="1429703" y="2634475"/>
                </a:cubicBezTo>
                <a:cubicBezTo>
                  <a:pt x="1429703" y="2633522"/>
                  <a:pt x="1430655" y="2633522"/>
                  <a:pt x="1430655" y="2632570"/>
                </a:cubicBezTo>
                <a:cubicBezTo>
                  <a:pt x="1430655" y="2631617"/>
                  <a:pt x="1430655" y="2631617"/>
                  <a:pt x="1431608" y="2630665"/>
                </a:cubicBezTo>
                <a:cubicBezTo>
                  <a:pt x="1431608" y="2629712"/>
                  <a:pt x="1431608" y="2629712"/>
                  <a:pt x="1432560" y="2628760"/>
                </a:cubicBezTo>
                <a:cubicBezTo>
                  <a:pt x="1432560" y="2628760"/>
                  <a:pt x="1432560" y="2627807"/>
                  <a:pt x="1432560" y="2626855"/>
                </a:cubicBezTo>
                <a:cubicBezTo>
                  <a:pt x="1432560" y="2625902"/>
                  <a:pt x="1432560" y="2625902"/>
                  <a:pt x="1432560" y="2624950"/>
                </a:cubicBezTo>
                <a:cubicBezTo>
                  <a:pt x="1432560" y="2623997"/>
                  <a:pt x="1432560" y="2623997"/>
                  <a:pt x="1432560" y="2623045"/>
                </a:cubicBezTo>
                <a:cubicBezTo>
                  <a:pt x="1432560" y="2622092"/>
                  <a:pt x="1432560" y="2622092"/>
                  <a:pt x="1432560" y="2621140"/>
                </a:cubicBezTo>
                <a:cubicBezTo>
                  <a:pt x="1432560" y="2621140"/>
                  <a:pt x="1432560" y="2620187"/>
                  <a:pt x="1432560" y="2620187"/>
                </a:cubicBezTo>
                <a:cubicBezTo>
                  <a:pt x="1432560" y="2620187"/>
                  <a:pt x="1432560" y="2619235"/>
                  <a:pt x="1432560" y="2619235"/>
                </a:cubicBezTo>
                <a:cubicBezTo>
                  <a:pt x="1432560" y="2618282"/>
                  <a:pt x="1432560" y="2618282"/>
                  <a:pt x="1432560" y="2617330"/>
                </a:cubicBezTo>
                <a:cubicBezTo>
                  <a:pt x="1432560" y="2616377"/>
                  <a:pt x="1432560" y="2616377"/>
                  <a:pt x="1432560" y="2615425"/>
                </a:cubicBezTo>
                <a:cubicBezTo>
                  <a:pt x="1432560" y="2614472"/>
                  <a:pt x="1432560" y="2614472"/>
                  <a:pt x="1432560" y="2613520"/>
                </a:cubicBezTo>
                <a:cubicBezTo>
                  <a:pt x="1432560" y="2612567"/>
                  <a:pt x="1432560" y="2612567"/>
                  <a:pt x="1432560" y="2611615"/>
                </a:cubicBezTo>
                <a:cubicBezTo>
                  <a:pt x="1432560" y="2610662"/>
                  <a:pt x="1432560" y="2610662"/>
                  <a:pt x="1431608" y="2609710"/>
                </a:cubicBezTo>
                <a:cubicBezTo>
                  <a:pt x="1431608" y="2608757"/>
                  <a:pt x="1431608" y="2608757"/>
                  <a:pt x="1430655" y="2607805"/>
                </a:cubicBezTo>
                <a:cubicBezTo>
                  <a:pt x="1430655" y="2606852"/>
                  <a:pt x="1429703" y="2606852"/>
                  <a:pt x="1429703" y="2605900"/>
                </a:cubicBezTo>
                <a:cubicBezTo>
                  <a:pt x="1429703" y="2605900"/>
                  <a:pt x="1429703" y="2604947"/>
                  <a:pt x="1429703" y="2604947"/>
                </a:cubicBezTo>
                <a:cubicBezTo>
                  <a:pt x="1429703" y="2604947"/>
                  <a:pt x="1429703" y="2604947"/>
                  <a:pt x="1428750" y="2603995"/>
                </a:cubicBezTo>
                <a:cubicBezTo>
                  <a:pt x="1428750" y="2603995"/>
                  <a:pt x="1427798" y="2603042"/>
                  <a:pt x="1427798" y="2603042"/>
                </a:cubicBezTo>
                <a:cubicBezTo>
                  <a:pt x="1427798" y="2602090"/>
                  <a:pt x="1426845" y="2602090"/>
                  <a:pt x="1426845" y="2602090"/>
                </a:cubicBezTo>
                <a:cubicBezTo>
                  <a:pt x="1426845" y="2602090"/>
                  <a:pt x="1425893" y="2601137"/>
                  <a:pt x="1425893" y="2601137"/>
                </a:cubicBezTo>
                <a:cubicBezTo>
                  <a:pt x="1425893" y="2601137"/>
                  <a:pt x="1424940" y="2600185"/>
                  <a:pt x="1424940" y="2600185"/>
                </a:cubicBezTo>
                <a:cubicBezTo>
                  <a:pt x="1424940" y="2600185"/>
                  <a:pt x="1424940" y="2600185"/>
                  <a:pt x="1424940" y="2600185"/>
                </a:cubicBezTo>
                <a:lnTo>
                  <a:pt x="1524000" y="2427782"/>
                </a:lnTo>
                <a:cubicBezTo>
                  <a:pt x="1524000" y="2427782"/>
                  <a:pt x="1524000" y="2427782"/>
                  <a:pt x="1524000" y="2427782"/>
                </a:cubicBezTo>
                <a:cubicBezTo>
                  <a:pt x="1524953" y="2427782"/>
                  <a:pt x="1524953" y="2427782"/>
                  <a:pt x="1525905" y="2427782"/>
                </a:cubicBezTo>
                <a:cubicBezTo>
                  <a:pt x="1526858" y="2427782"/>
                  <a:pt x="1526858" y="2427782"/>
                  <a:pt x="1527810" y="2427782"/>
                </a:cubicBezTo>
                <a:cubicBezTo>
                  <a:pt x="1528763" y="2427782"/>
                  <a:pt x="1528763" y="2427782"/>
                  <a:pt x="1529715" y="2427782"/>
                </a:cubicBezTo>
                <a:cubicBezTo>
                  <a:pt x="1530668" y="2427782"/>
                  <a:pt x="1530668" y="2427782"/>
                  <a:pt x="1531620" y="2427782"/>
                </a:cubicBezTo>
                <a:cubicBezTo>
                  <a:pt x="1531620" y="2427782"/>
                  <a:pt x="1532573" y="2427782"/>
                  <a:pt x="1532573" y="2427782"/>
                </a:cubicBezTo>
                <a:cubicBezTo>
                  <a:pt x="1532573" y="2427782"/>
                  <a:pt x="1533525" y="2427782"/>
                  <a:pt x="1533525" y="2427782"/>
                </a:cubicBezTo>
                <a:cubicBezTo>
                  <a:pt x="1534478" y="2427782"/>
                  <a:pt x="1534478" y="2427782"/>
                  <a:pt x="1535430" y="2427782"/>
                </a:cubicBezTo>
                <a:cubicBezTo>
                  <a:pt x="1536383" y="2427782"/>
                  <a:pt x="1536383" y="2427782"/>
                  <a:pt x="1537335" y="2427782"/>
                </a:cubicBezTo>
                <a:cubicBezTo>
                  <a:pt x="1538288" y="2427782"/>
                  <a:pt x="1538288" y="2427782"/>
                  <a:pt x="1539240" y="2427782"/>
                </a:cubicBezTo>
                <a:cubicBezTo>
                  <a:pt x="1540193" y="2427782"/>
                  <a:pt x="1540193" y="2427782"/>
                  <a:pt x="1541145" y="2427782"/>
                </a:cubicBezTo>
                <a:cubicBezTo>
                  <a:pt x="1542098" y="2427782"/>
                  <a:pt x="1542098" y="2427782"/>
                  <a:pt x="1543050" y="2426830"/>
                </a:cubicBezTo>
                <a:cubicBezTo>
                  <a:pt x="1544003" y="2426830"/>
                  <a:pt x="1544003" y="2426830"/>
                  <a:pt x="1544955" y="2425877"/>
                </a:cubicBezTo>
                <a:cubicBezTo>
                  <a:pt x="1545908" y="2425877"/>
                  <a:pt x="1545908" y="2424925"/>
                  <a:pt x="1546860" y="2424925"/>
                </a:cubicBezTo>
                <a:cubicBezTo>
                  <a:pt x="1546860" y="2424925"/>
                  <a:pt x="1547813" y="2424925"/>
                  <a:pt x="1547813" y="2424925"/>
                </a:cubicBezTo>
                <a:cubicBezTo>
                  <a:pt x="1547813" y="2424925"/>
                  <a:pt x="1547813" y="2424925"/>
                  <a:pt x="1548765" y="2423972"/>
                </a:cubicBezTo>
                <a:cubicBezTo>
                  <a:pt x="1548765" y="2423972"/>
                  <a:pt x="1549718" y="2423020"/>
                  <a:pt x="1549718" y="2423020"/>
                </a:cubicBezTo>
                <a:cubicBezTo>
                  <a:pt x="1550670" y="2423020"/>
                  <a:pt x="1550670" y="2422067"/>
                  <a:pt x="1550670" y="2422067"/>
                </a:cubicBezTo>
                <a:cubicBezTo>
                  <a:pt x="1550670" y="2422067"/>
                  <a:pt x="1551623" y="2421115"/>
                  <a:pt x="1551623" y="2421115"/>
                </a:cubicBezTo>
                <a:cubicBezTo>
                  <a:pt x="1551623" y="2421115"/>
                  <a:pt x="1552575" y="2420162"/>
                  <a:pt x="1552575" y="2420162"/>
                </a:cubicBezTo>
                <a:cubicBezTo>
                  <a:pt x="1552575" y="2420162"/>
                  <a:pt x="1553528" y="2419210"/>
                  <a:pt x="1553528" y="2419210"/>
                </a:cubicBezTo>
                <a:cubicBezTo>
                  <a:pt x="1553528" y="2419210"/>
                  <a:pt x="1554480" y="2418257"/>
                  <a:pt x="1554480" y="2418257"/>
                </a:cubicBezTo>
                <a:cubicBezTo>
                  <a:pt x="1554480" y="2418257"/>
                  <a:pt x="1555433" y="2417305"/>
                  <a:pt x="1555433" y="2417305"/>
                </a:cubicBezTo>
                <a:cubicBezTo>
                  <a:pt x="1555433" y="2417305"/>
                  <a:pt x="1555433" y="2417305"/>
                  <a:pt x="1556385" y="2416352"/>
                </a:cubicBezTo>
                <a:cubicBezTo>
                  <a:pt x="1556385" y="2416352"/>
                  <a:pt x="1556385" y="2415400"/>
                  <a:pt x="1556385" y="2415400"/>
                </a:cubicBezTo>
                <a:cubicBezTo>
                  <a:pt x="1556385" y="2414447"/>
                  <a:pt x="1557338" y="2414447"/>
                  <a:pt x="1557338" y="2413495"/>
                </a:cubicBezTo>
                <a:cubicBezTo>
                  <a:pt x="1557338" y="2412542"/>
                  <a:pt x="1557338" y="2412542"/>
                  <a:pt x="1558290" y="2411590"/>
                </a:cubicBezTo>
                <a:cubicBezTo>
                  <a:pt x="1558290" y="2410637"/>
                  <a:pt x="1558290" y="2410637"/>
                  <a:pt x="1559243" y="2409685"/>
                </a:cubicBezTo>
                <a:cubicBezTo>
                  <a:pt x="1559243" y="2409685"/>
                  <a:pt x="1559243" y="2408732"/>
                  <a:pt x="1559243" y="2407780"/>
                </a:cubicBezTo>
                <a:cubicBezTo>
                  <a:pt x="1559243" y="2407780"/>
                  <a:pt x="1559243" y="2407780"/>
                  <a:pt x="1559243" y="2407780"/>
                </a:cubicBezTo>
                <a:lnTo>
                  <a:pt x="1758315" y="2407780"/>
                </a:lnTo>
                <a:cubicBezTo>
                  <a:pt x="1761173" y="2419210"/>
                  <a:pt x="1771650" y="2427782"/>
                  <a:pt x="1784033" y="2427782"/>
                </a:cubicBezTo>
                <a:cubicBezTo>
                  <a:pt x="1798320" y="2427782"/>
                  <a:pt x="1809750" y="2416352"/>
                  <a:pt x="1809750" y="2402065"/>
                </a:cubicBezTo>
                <a:cubicBezTo>
                  <a:pt x="1809750" y="2387777"/>
                  <a:pt x="1798320" y="2376347"/>
                  <a:pt x="1784033" y="2376347"/>
                </a:cubicBezTo>
                <a:cubicBezTo>
                  <a:pt x="1771650" y="2376347"/>
                  <a:pt x="1761173" y="2384920"/>
                  <a:pt x="1758315" y="2396350"/>
                </a:cubicBezTo>
                <a:lnTo>
                  <a:pt x="1559243" y="2396350"/>
                </a:lnTo>
                <a:cubicBezTo>
                  <a:pt x="1559243" y="2396350"/>
                  <a:pt x="1559243" y="2396350"/>
                  <a:pt x="1559243" y="2396350"/>
                </a:cubicBezTo>
                <a:cubicBezTo>
                  <a:pt x="1559243" y="2395397"/>
                  <a:pt x="1559243" y="2395397"/>
                  <a:pt x="1559243" y="2394445"/>
                </a:cubicBezTo>
                <a:cubicBezTo>
                  <a:pt x="1559243" y="2393492"/>
                  <a:pt x="1559243" y="2393492"/>
                  <a:pt x="1558290" y="2392540"/>
                </a:cubicBezTo>
                <a:cubicBezTo>
                  <a:pt x="1558290" y="2391587"/>
                  <a:pt x="1558290" y="2391587"/>
                  <a:pt x="1557338" y="2390635"/>
                </a:cubicBezTo>
                <a:cubicBezTo>
                  <a:pt x="1557338" y="2389682"/>
                  <a:pt x="1556385" y="2389682"/>
                  <a:pt x="1556385" y="2388730"/>
                </a:cubicBezTo>
                <a:cubicBezTo>
                  <a:pt x="1556385" y="2388730"/>
                  <a:pt x="1556385" y="2387777"/>
                  <a:pt x="1556385" y="2387777"/>
                </a:cubicBezTo>
                <a:cubicBezTo>
                  <a:pt x="1556385" y="2387777"/>
                  <a:pt x="1556385" y="2387777"/>
                  <a:pt x="1555433" y="2386825"/>
                </a:cubicBezTo>
                <a:cubicBezTo>
                  <a:pt x="1555433" y="2386825"/>
                  <a:pt x="1554480" y="2385872"/>
                  <a:pt x="1554480" y="2385872"/>
                </a:cubicBezTo>
                <a:cubicBezTo>
                  <a:pt x="1554480" y="2384920"/>
                  <a:pt x="1553528" y="2384920"/>
                  <a:pt x="1553528" y="2384920"/>
                </a:cubicBezTo>
                <a:cubicBezTo>
                  <a:pt x="1553528" y="2384920"/>
                  <a:pt x="1552575" y="2383967"/>
                  <a:pt x="1552575" y="2383967"/>
                </a:cubicBezTo>
                <a:cubicBezTo>
                  <a:pt x="1552575" y="2383967"/>
                  <a:pt x="1551623" y="2383015"/>
                  <a:pt x="1551623" y="2383015"/>
                </a:cubicBezTo>
                <a:cubicBezTo>
                  <a:pt x="1551623" y="2383015"/>
                  <a:pt x="1550670" y="2382062"/>
                  <a:pt x="1550670" y="2382062"/>
                </a:cubicBezTo>
                <a:cubicBezTo>
                  <a:pt x="1550670" y="2382062"/>
                  <a:pt x="1549718" y="2381110"/>
                  <a:pt x="1549718" y="2381110"/>
                </a:cubicBezTo>
                <a:cubicBezTo>
                  <a:pt x="1549718" y="2381110"/>
                  <a:pt x="1548765" y="2380157"/>
                  <a:pt x="1548765" y="2380157"/>
                </a:cubicBezTo>
                <a:cubicBezTo>
                  <a:pt x="1548765" y="2380157"/>
                  <a:pt x="1548765" y="2380157"/>
                  <a:pt x="1547813" y="2379205"/>
                </a:cubicBezTo>
                <a:cubicBezTo>
                  <a:pt x="1546860" y="2378252"/>
                  <a:pt x="1546860" y="2379205"/>
                  <a:pt x="1546860" y="2379205"/>
                </a:cubicBezTo>
                <a:cubicBezTo>
                  <a:pt x="1545908" y="2379205"/>
                  <a:pt x="1545908" y="2378252"/>
                  <a:pt x="1544955" y="2378252"/>
                </a:cubicBezTo>
                <a:cubicBezTo>
                  <a:pt x="1544003" y="2378252"/>
                  <a:pt x="1544003" y="2378252"/>
                  <a:pt x="1543050" y="2377300"/>
                </a:cubicBezTo>
                <a:cubicBezTo>
                  <a:pt x="1542098" y="2377300"/>
                  <a:pt x="1542098" y="2377300"/>
                  <a:pt x="1541145" y="2376347"/>
                </a:cubicBezTo>
                <a:cubicBezTo>
                  <a:pt x="1541145" y="2376347"/>
                  <a:pt x="1540193" y="2376347"/>
                  <a:pt x="1540193" y="2376347"/>
                </a:cubicBezTo>
                <a:cubicBezTo>
                  <a:pt x="1539240" y="2376347"/>
                  <a:pt x="1539240" y="2376347"/>
                  <a:pt x="1538288" y="2376347"/>
                </a:cubicBezTo>
                <a:cubicBezTo>
                  <a:pt x="1537335" y="2376347"/>
                  <a:pt x="1537335" y="2376347"/>
                  <a:pt x="1536383" y="2376347"/>
                </a:cubicBezTo>
                <a:cubicBezTo>
                  <a:pt x="1535430" y="2376347"/>
                  <a:pt x="1535430" y="2376347"/>
                  <a:pt x="1534478" y="2376347"/>
                </a:cubicBezTo>
                <a:cubicBezTo>
                  <a:pt x="1534478" y="2376347"/>
                  <a:pt x="1533525" y="2376347"/>
                  <a:pt x="1533525" y="2376347"/>
                </a:cubicBezTo>
                <a:cubicBezTo>
                  <a:pt x="1533525" y="2376347"/>
                  <a:pt x="1532573" y="2376347"/>
                  <a:pt x="1532573" y="2376347"/>
                </a:cubicBezTo>
                <a:cubicBezTo>
                  <a:pt x="1531620" y="2376347"/>
                  <a:pt x="1531620" y="2376347"/>
                  <a:pt x="1530668" y="2376347"/>
                </a:cubicBezTo>
                <a:cubicBezTo>
                  <a:pt x="1529715" y="2376347"/>
                  <a:pt x="1529715" y="2376347"/>
                  <a:pt x="1528763" y="2376347"/>
                </a:cubicBezTo>
                <a:cubicBezTo>
                  <a:pt x="1527810" y="2376347"/>
                  <a:pt x="1527810" y="2376347"/>
                  <a:pt x="1526858" y="2376347"/>
                </a:cubicBezTo>
                <a:cubicBezTo>
                  <a:pt x="1525905" y="2376347"/>
                  <a:pt x="1525905" y="2376347"/>
                  <a:pt x="1524953" y="2376347"/>
                </a:cubicBezTo>
                <a:cubicBezTo>
                  <a:pt x="1524953" y="2376347"/>
                  <a:pt x="1524953" y="2376347"/>
                  <a:pt x="1524953" y="2376347"/>
                </a:cubicBezTo>
                <a:lnTo>
                  <a:pt x="1425893" y="2203945"/>
                </a:lnTo>
                <a:cubicBezTo>
                  <a:pt x="1425893" y="2203945"/>
                  <a:pt x="1425893" y="2203945"/>
                  <a:pt x="1425893" y="2203945"/>
                </a:cubicBezTo>
                <a:cubicBezTo>
                  <a:pt x="1425893" y="2203945"/>
                  <a:pt x="1426845" y="2202992"/>
                  <a:pt x="1426845" y="2202992"/>
                </a:cubicBezTo>
                <a:cubicBezTo>
                  <a:pt x="1426845" y="2202992"/>
                  <a:pt x="1427798" y="2202040"/>
                  <a:pt x="1427798" y="2202040"/>
                </a:cubicBezTo>
                <a:cubicBezTo>
                  <a:pt x="1427798" y="2202040"/>
                  <a:pt x="1428750" y="2201087"/>
                  <a:pt x="1428750" y="2201087"/>
                </a:cubicBezTo>
                <a:cubicBezTo>
                  <a:pt x="1428750" y="2201087"/>
                  <a:pt x="1429703" y="2200135"/>
                  <a:pt x="1429703" y="2200135"/>
                </a:cubicBezTo>
                <a:cubicBezTo>
                  <a:pt x="1429703" y="2200135"/>
                  <a:pt x="1429703" y="2200135"/>
                  <a:pt x="1430655" y="2199182"/>
                </a:cubicBezTo>
                <a:cubicBezTo>
                  <a:pt x="1431608" y="2198230"/>
                  <a:pt x="1430655" y="2198230"/>
                  <a:pt x="1430655" y="2198230"/>
                </a:cubicBezTo>
                <a:cubicBezTo>
                  <a:pt x="1430655" y="2197277"/>
                  <a:pt x="1431608" y="2197277"/>
                  <a:pt x="1431608" y="2196325"/>
                </a:cubicBezTo>
                <a:cubicBezTo>
                  <a:pt x="1431608" y="2195372"/>
                  <a:pt x="1431608" y="2195372"/>
                  <a:pt x="1432560" y="2194420"/>
                </a:cubicBezTo>
                <a:cubicBezTo>
                  <a:pt x="1432560" y="2193467"/>
                  <a:pt x="1432560" y="2193467"/>
                  <a:pt x="1433513" y="2192515"/>
                </a:cubicBezTo>
                <a:cubicBezTo>
                  <a:pt x="1433513" y="2192515"/>
                  <a:pt x="1433513" y="2191562"/>
                  <a:pt x="1433513" y="2190610"/>
                </a:cubicBezTo>
                <a:cubicBezTo>
                  <a:pt x="1433513" y="2189657"/>
                  <a:pt x="1433513" y="2189657"/>
                  <a:pt x="1433513" y="2188705"/>
                </a:cubicBezTo>
                <a:cubicBezTo>
                  <a:pt x="1433513" y="2187752"/>
                  <a:pt x="1433513" y="2187752"/>
                  <a:pt x="1433513" y="2186800"/>
                </a:cubicBezTo>
                <a:cubicBezTo>
                  <a:pt x="1433513" y="2185847"/>
                  <a:pt x="1433513" y="2185847"/>
                  <a:pt x="1433513" y="2184895"/>
                </a:cubicBezTo>
                <a:cubicBezTo>
                  <a:pt x="1433513" y="2184895"/>
                  <a:pt x="1433513" y="2183942"/>
                  <a:pt x="1433513" y="2183942"/>
                </a:cubicBezTo>
                <a:cubicBezTo>
                  <a:pt x="1433513" y="2183942"/>
                  <a:pt x="1433513" y="2182990"/>
                  <a:pt x="1433513" y="2182990"/>
                </a:cubicBezTo>
                <a:cubicBezTo>
                  <a:pt x="1433513" y="2182037"/>
                  <a:pt x="1433513" y="2182037"/>
                  <a:pt x="1433513" y="2181085"/>
                </a:cubicBezTo>
                <a:cubicBezTo>
                  <a:pt x="1433513" y="2180132"/>
                  <a:pt x="1433513" y="2180132"/>
                  <a:pt x="1433513" y="2179180"/>
                </a:cubicBezTo>
                <a:cubicBezTo>
                  <a:pt x="1433513" y="2178227"/>
                  <a:pt x="1433513" y="2178227"/>
                  <a:pt x="1433513" y="2177275"/>
                </a:cubicBezTo>
                <a:cubicBezTo>
                  <a:pt x="1433513" y="2176322"/>
                  <a:pt x="1433513" y="2176322"/>
                  <a:pt x="1433513" y="2175370"/>
                </a:cubicBezTo>
                <a:cubicBezTo>
                  <a:pt x="1433513" y="2174417"/>
                  <a:pt x="1433513" y="2174417"/>
                  <a:pt x="1432560" y="2173465"/>
                </a:cubicBezTo>
                <a:cubicBezTo>
                  <a:pt x="1432560" y="2172512"/>
                  <a:pt x="1432560" y="2172512"/>
                  <a:pt x="1431608" y="2171560"/>
                </a:cubicBezTo>
                <a:cubicBezTo>
                  <a:pt x="1431608" y="2170607"/>
                  <a:pt x="1430655" y="2170607"/>
                  <a:pt x="1430655" y="2169655"/>
                </a:cubicBezTo>
                <a:cubicBezTo>
                  <a:pt x="1430655" y="2169655"/>
                  <a:pt x="1430655" y="2168702"/>
                  <a:pt x="1430655" y="2168702"/>
                </a:cubicBezTo>
                <a:cubicBezTo>
                  <a:pt x="1430655" y="2168702"/>
                  <a:pt x="1430655" y="2168702"/>
                  <a:pt x="1429703" y="2167750"/>
                </a:cubicBezTo>
                <a:cubicBezTo>
                  <a:pt x="1429703" y="2167750"/>
                  <a:pt x="1428750" y="2166797"/>
                  <a:pt x="1428750" y="2166797"/>
                </a:cubicBezTo>
                <a:cubicBezTo>
                  <a:pt x="1428750" y="2165845"/>
                  <a:pt x="1427798" y="2165845"/>
                  <a:pt x="1427798" y="2165845"/>
                </a:cubicBezTo>
                <a:cubicBezTo>
                  <a:pt x="1427798" y="2165845"/>
                  <a:pt x="1426845" y="2164892"/>
                  <a:pt x="1426845" y="2164892"/>
                </a:cubicBezTo>
                <a:cubicBezTo>
                  <a:pt x="1426845" y="2164892"/>
                  <a:pt x="1425893" y="2163940"/>
                  <a:pt x="1425893" y="2163940"/>
                </a:cubicBezTo>
                <a:cubicBezTo>
                  <a:pt x="1425893" y="2163940"/>
                  <a:pt x="1425893" y="2163940"/>
                  <a:pt x="1425893" y="2163940"/>
                </a:cubicBezTo>
                <a:lnTo>
                  <a:pt x="1524953" y="1991537"/>
                </a:lnTo>
                <a:cubicBezTo>
                  <a:pt x="1524953" y="1991537"/>
                  <a:pt x="1524953" y="1991537"/>
                  <a:pt x="1524953" y="1991537"/>
                </a:cubicBezTo>
                <a:cubicBezTo>
                  <a:pt x="1524953" y="1991537"/>
                  <a:pt x="1525905" y="1991537"/>
                  <a:pt x="1526858" y="1991537"/>
                </a:cubicBezTo>
                <a:cubicBezTo>
                  <a:pt x="1527810" y="1991537"/>
                  <a:pt x="1527810" y="1991537"/>
                  <a:pt x="1528763" y="1991537"/>
                </a:cubicBezTo>
                <a:cubicBezTo>
                  <a:pt x="1529715" y="1991537"/>
                  <a:pt x="1529715" y="1991537"/>
                  <a:pt x="1530668" y="1991537"/>
                </a:cubicBezTo>
                <a:cubicBezTo>
                  <a:pt x="1531620" y="1991537"/>
                  <a:pt x="1531620" y="1991537"/>
                  <a:pt x="1532573" y="1991537"/>
                </a:cubicBezTo>
                <a:cubicBezTo>
                  <a:pt x="1532573" y="1991537"/>
                  <a:pt x="1533525" y="1991537"/>
                  <a:pt x="1533525" y="1991537"/>
                </a:cubicBezTo>
                <a:cubicBezTo>
                  <a:pt x="1533525" y="1991537"/>
                  <a:pt x="1534478" y="1991537"/>
                  <a:pt x="1534478" y="1991537"/>
                </a:cubicBezTo>
                <a:cubicBezTo>
                  <a:pt x="1535430" y="1991537"/>
                  <a:pt x="1535430" y="1991537"/>
                  <a:pt x="1536383" y="1991537"/>
                </a:cubicBezTo>
                <a:cubicBezTo>
                  <a:pt x="1537335" y="1991537"/>
                  <a:pt x="1537335" y="1991537"/>
                  <a:pt x="1538288" y="1991537"/>
                </a:cubicBezTo>
                <a:cubicBezTo>
                  <a:pt x="1539240" y="1991537"/>
                  <a:pt x="1539240" y="1991537"/>
                  <a:pt x="1540193" y="1991537"/>
                </a:cubicBezTo>
                <a:cubicBezTo>
                  <a:pt x="1541145" y="1991537"/>
                  <a:pt x="1541145" y="1991537"/>
                  <a:pt x="1541145" y="1991537"/>
                </a:cubicBezTo>
                <a:cubicBezTo>
                  <a:pt x="1542098" y="1991537"/>
                  <a:pt x="1542098" y="1991537"/>
                  <a:pt x="1543050" y="1990585"/>
                </a:cubicBezTo>
                <a:cubicBezTo>
                  <a:pt x="1544003" y="1990585"/>
                  <a:pt x="1544003" y="1990585"/>
                  <a:pt x="1544955" y="1989632"/>
                </a:cubicBezTo>
                <a:cubicBezTo>
                  <a:pt x="1545908" y="1989632"/>
                  <a:pt x="1545908" y="1988680"/>
                  <a:pt x="1546860" y="1988680"/>
                </a:cubicBezTo>
                <a:cubicBezTo>
                  <a:pt x="1546860" y="1988680"/>
                  <a:pt x="1547813" y="1988680"/>
                  <a:pt x="1547813" y="1988680"/>
                </a:cubicBezTo>
                <a:cubicBezTo>
                  <a:pt x="1547813" y="1988680"/>
                  <a:pt x="1547813" y="1988680"/>
                  <a:pt x="1548765" y="1987727"/>
                </a:cubicBezTo>
                <a:cubicBezTo>
                  <a:pt x="1548765" y="1987727"/>
                  <a:pt x="1549718" y="1986775"/>
                  <a:pt x="1549718" y="1986775"/>
                </a:cubicBezTo>
                <a:cubicBezTo>
                  <a:pt x="1550670" y="1986775"/>
                  <a:pt x="1550670" y="1985822"/>
                  <a:pt x="1550670" y="1985822"/>
                </a:cubicBezTo>
                <a:cubicBezTo>
                  <a:pt x="1550670" y="1985822"/>
                  <a:pt x="1551623" y="1984870"/>
                  <a:pt x="1551623" y="1984870"/>
                </a:cubicBezTo>
                <a:cubicBezTo>
                  <a:pt x="1551623" y="1984870"/>
                  <a:pt x="1552575" y="1983917"/>
                  <a:pt x="1552575" y="1983917"/>
                </a:cubicBezTo>
                <a:cubicBezTo>
                  <a:pt x="1552575" y="1983917"/>
                  <a:pt x="1553528" y="1982965"/>
                  <a:pt x="1553528" y="1982965"/>
                </a:cubicBezTo>
                <a:cubicBezTo>
                  <a:pt x="1553528" y="1982965"/>
                  <a:pt x="1554480" y="1982012"/>
                  <a:pt x="1554480" y="1982012"/>
                </a:cubicBezTo>
                <a:cubicBezTo>
                  <a:pt x="1554480" y="1982012"/>
                  <a:pt x="1555433" y="1981060"/>
                  <a:pt x="1555433" y="1981060"/>
                </a:cubicBezTo>
                <a:cubicBezTo>
                  <a:pt x="1555433" y="1981060"/>
                  <a:pt x="1555433" y="1981060"/>
                  <a:pt x="1556385" y="1980107"/>
                </a:cubicBezTo>
                <a:cubicBezTo>
                  <a:pt x="1556385" y="1980107"/>
                  <a:pt x="1556385" y="1979155"/>
                  <a:pt x="1556385" y="1979155"/>
                </a:cubicBezTo>
                <a:cubicBezTo>
                  <a:pt x="1556385" y="1978202"/>
                  <a:pt x="1557338" y="1978202"/>
                  <a:pt x="1557338" y="1977250"/>
                </a:cubicBezTo>
                <a:cubicBezTo>
                  <a:pt x="1557338" y="1976297"/>
                  <a:pt x="1557338" y="1976297"/>
                  <a:pt x="1558290" y="1975345"/>
                </a:cubicBezTo>
                <a:cubicBezTo>
                  <a:pt x="1558290" y="1974392"/>
                  <a:pt x="1558290" y="1974392"/>
                  <a:pt x="1559243" y="1973440"/>
                </a:cubicBezTo>
                <a:cubicBezTo>
                  <a:pt x="1559243" y="1973440"/>
                  <a:pt x="1559243" y="1972487"/>
                  <a:pt x="1559243" y="1971535"/>
                </a:cubicBezTo>
                <a:cubicBezTo>
                  <a:pt x="1559243" y="1971535"/>
                  <a:pt x="1559243" y="1971535"/>
                  <a:pt x="1559243" y="1971535"/>
                </a:cubicBezTo>
                <a:lnTo>
                  <a:pt x="1758315" y="1971535"/>
                </a:lnTo>
                <a:cubicBezTo>
                  <a:pt x="1758315" y="1971535"/>
                  <a:pt x="1758315" y="1971535"/>
                  <a:pt x="1758315" y="1971535"/>
                </a:cubicBezTo>
                <a:cubicBezTo>
                  <a:pt x="1758315" y="1972487"/>
                  <a:pt x="1758315" y="1973440"/>
                  <a:pt x="1759268" y="1974392"/>
                </a:cubicBezTo>
                <a:cubicBezTo>
                  <a:pt x="1759268" y="1975345"/>
                  <a:pt x="1760220" y="1976297"/>
                  <a:pt x="1760220" y="1977250"/>
                </a:cubicBezTo>
                <a:cubicBezTo>
                  <a:pt x="1760220" y="1978202"/>
                  <a:pt x="1761173" y="1979155"/>
                  <a:pt x="1761173" y="1979155"/>
                </a:cubicBezTo>
                <a:cubicBezTo>
                  <a:pt x="1761173" y="1980107"/>
                  <a:pt x="1762125" y="1981060"/>
                  <a:pt x="1762125" y="1981060"/>
                </a:cubicBezTo>
                <a:cubicBezTo>
                  <a:pt x="1763078" y="1982012"/>
                  <a:pt x="1763078" y="1982012"/>
                  <a:pt x="1764030" y="1982965"/>
                </a:cubicBezTo>
                <a:cubicBezTo>
                  <a:pt x="1764983" y="1983917"/>
                  <a:pt x="1764983" y="1983917"/>
                  <a:pt x="1765935" y="1984870"/>
                </a:cubicBezTo>
                <a:cubicBezTo>
                  <a:pt x="1766888" y="1985822"/>
                  <a:pt x="1766888" y="1985822"/>
                  <a:pt x="1767840" y="1986775"/>
                </a:cubicBezTo>
                <a:cubicBezTo>
                  <a:pt x="1768793" y="1987727"/>
                  <a:pt x="1769745" y="1987727"/>
                  <a:pt x="1769745" y="1988680"/>
                </a:cubicBezTo>
                <a:cubicBezTo>
                  <a:pt x="1769745" y="1988680"/>
                  <a:pt x="1769745" y="1988680"/>
                  <a:pt x="1770698" y="1989632"/>
                </a:cubicBezTo>
                <a:cubicBezTo>
                  <a:pt x="1770698" y="1989632"/>
                  <a:pt x="1771650" y="1989632"/>
                  <a:pt x="1771650" y="1990585"/>
                </a:cubicBezTo>
                <a:cubicBezTo>
                  <a:pt x="1772603" y="1990585"/>
                  <a:pt x="1773555" y="1991537"/>
                  <a:pt x="1774508" y="1991537"/>
                </a:cubicBezTo>
                <a:cubicBezTo>
                  <a:pt x="1775460" y="1991537"/>
                  <a:pt x="1776413" y="1992490"/>
                  <a:pt x="1777365" y="1992490"/>
                </a:cubicBezTo>
                <a:cubicBezTo>
                  <a:pt x="1778318" y="1992490"/>
                  <a:pt x="1779270" y="1992490"/>
                  <a:pt x="1780223" y="1993442"/>
                </a:cubicBezTo>
                <a:cubicBezTo>
                  <a:pt x="1781175" y="1993442"/>
                  <a:pt x="1782128" y="1993442"/>
                  <a:pt x="1783080" y="1993442"/>
                </a:cubicBezTo>
                <a:cubicBezTo>
                  <a:pt x="1784033" y="1993442"/>
                  <a:pt x="1784033" y="1993442"/>
                  <a:pt x="1784985" y="1993442"/>
                </a:cubicBezTo>
                <a:cubicBezTo>
                  <a:pt x="1784985" y="1993442"/>
                  <a:pt x="1785938" y="1993442"/>
                  <a:pt x="1785938" y="1993442"/>
                </a:cubicBezTo>
                <a:cubicBezTo>
                  <a:pt x="1786890" y="1993442"/>
                  <a:pt x="1787843" y="1993442"/>
                  <a:pt x="1788795" y="1993442"/>
                </a:cubicBezTo>
                <a:cubicBezTo>
                  <a:pt x="1789748" y="1993442"/>
                  <a:pt x="1790700" y="1993442"/>
                  <a:pt x="1791653" y="1993442"/>
                </a:cubicBezTo>
                <a:cubicBezTo>
                  <a:pt x="1792605" y="1993442"/>
                  <a:pt x="1793558" y="1993442"/>
                  <a:pt x="1794510" y="1992490"/>
                </a:cubicBezTo>
                <a:cubicBezTo>
                  <a:pt x="1795463" y="1992490"/>
                  <a:pt x="1796415" y="1991537"/>
                  <a:pt x="1797368" y="1991537"/>
                </a:cubicBezTo>
                <a:cubicBezTo>
                  <a:pt x="1798320" y="1991537"/>
                  <a:pt x="1799273" y="1990585"/>
                  <a:pt x="1799273" y="1990585"/>
                </a:cubicBezTo>
                <a:cubicBezTo>
                  <a:pt x="1800225" y="1990585"/>
                  <a:pt x="1801178" y="1989632"/>
                  <a:pt x="1801178" y="1989632"/>
                </a:cubicBezTo>
                <a:cubicBezTo>
                  <a:pt x="1802130" y="1988680"/>
                  <a:pt x="1802130" y="1988680"/>
                  <a:pt x="1803083" y="1987727"/>
                </a:cubicBezTo>
                <a:cubicBezTo>
                  <a:pt x="1804035" y="1986775"/>
                  <a:pt x="1804035" y="1986775"/>
                  <a:pt x="1804988" y="1985822"/>
                </a:cubicBezTo>
                <a:cubicBezTo>
                  <a:pt x="1805940" y="1984870"/>
                  <a:pt x="1805940" y="1984870"/>
                  <a:pt x="1806893" y="1983917"/>
                </a:cubicBezTo>
                <a:cubicBezTo>
                  <a:pt x="1807845" y="1982965"/>
                  <a:pt x="1807845" y="1982012"/>
                  <a:pt x="1808798" y="1982012"/>
                </a:cubicBezTo>
                <a:cubicBezTo>
                  <a:pt x="1808798" y="1982012"/>
                  <a:pt x="1808798" y="1982012"/>
                  <a:pt x="1809750" y="1981060"/>
                </a:cubicBezTo>
                <a:cubicBezTo>
                  <a:pt x="1809750" y="1981060"/>
                  <a:pt x="1809750" y="1980107"/>
                  <a:pt x="1810703" y="1980107"/>
                </a:cubicBezTo>
                <a:cubicBezTo>
                  <a:pt x="1810703" y="1979155"/>
                  <a:pt x="1811655" y="1978202"/>
                  <a:pt x="1811655" y="1977250"/>
                </a:cubicBezTo>
                <a:cubicBezTo>
                  <a:pt x="1811655" y="1976297"/>
                  <a:pt x="1812608" y="1975345"/>
                  <a:pt x="1812608" y="1974392"/>
                </a:cubicBezTo>
                <a:cubicBezTo>
                  <a:pt x="1812608" y="1973440"/>
                  <a:pt x="1812608" y="1972487"/>
                  <a:pt x="1813560" y="1971535"/>
                </a:cubicBezTo>
                <a:cubicBezTo>
                  <a:pt x="1813560" y="1970582"/>
                  <a:pt x="1813560" y="1969630"/>
                  <a:pt x="1813560" y="1968677"/>
                </a:cubicBezTo>
                <a:cubicBezTo>
                  <a:pt x="1813560" y="1967725"/>
                  <a:pt x="1813560" y="1967725"/>
                  <a:pt x="1813560" y="1966772"/>
                </a:cubicBezTo>
                <a:cubicBezTo>
                  <a:pt x="1813560" y="1966772"/>
                  <a:pt x="1813560" y="1965820"/>
                  <a:pt x="1813560" y="1965820"/>
                </a:cubicBezTo>
                <a:cubicBezTo>
                  <a:pt x="1813560" y="1964867"/>
                  <a:pt x="1813560" y="1963915"/>
                  <a:pt x="1813560" y="1962962"/>
                </a:cubicBezTo>
                <a:cubicBezTo>
                  <a:pt x="1813560" y="1962010"/>
                  <a:pt x="1813560" y="1961057"/>
                  <a:pt x="1813560" y="1960105"/>
                </a:cubicBezTo>
                <a:cubicBezTo>
                  <a:pt x="1813560" y="1959152"/>
                  <a:pt x="1813560" y="1958200"/>
                  <a:pt x="1812608" y="1958200"/>
                </a:cubicBezTo>
                <a:cubicBezTo>
                  <a:pt x="1812608" y="1957247"/>
                  <a:pt x="1811655" y="1956295"/>
                  <a:pt x="1811655" y="1955342"/>
                </a:cubicBezTo>
                <a:cubicBezTo>
                  <a:pt x="1811655" y="1954390"/>
                  <a:pt x="1810703" y="1953437"/>
                  <a:pt x="1810703" y="1953437"/>
                </a:cubicBezTo>
                <a:cubicBezTo>
                  <a:pt x="1810703" y="1952485"/>
                  <a:pt x="1809750" y="1951532"/>
                  <a:pt x="1809750" y="1951532"/>
                </a:cubicBezTo>
                <a:cubicBezTo>
                  <a:pt x="1808798" y="1950580"/>
                  <a:pt x="1808798" y="1950580"/>
                  <a:pt x="1807845" y="1949627"/>
                </a:cubicBezTo>
                <a:cubicBezTo>
                  <a:pt x="1806893" y="1948675"/>
                  <a:pt x="1806893" y="1948675"/>
                  <a:pt x="1805940" y="1947722"/>
                </a:cubicBezTo>
                <a:cubicBezTo>
                  <a:pt x="1805940" y="1947722"/>
                  <a:pt x="1805940" y="1947722"/>
                  <a:pt x="1805940" y="1947722"/>
                </a:cubicBezTo>
                <a:lnTo>
                  <a:pt x="1905000" y="1775320"/>
                </a:lnTo>
                <a:cubicBezTo>
                  <a:pt x="1905000" y="1775320"/>
                  <a:pt x="1905000" y="1775320"/>
                  <a:pt x="1905000" y="1775320"/>
                </a:cubicBezTo>
                <a:cubicBezTo>
                  <a:pt x="1905953" y="1775320"/>
                  <a:pt x="1905953" y="1775320"/>
                  <a:pt x="1906905" y="1775320"/>
                </a:cubicBezTo>
                <a:cubicBezTo>
                  <a:pt x="1907858" y="1775320"/>
                  <a:pt x="1907858" y="1775320"/>
                  <a:pt x="1908810" y="1775320"/>
                </a:cubicBezTo>
                <a:cubicBezTo>
                  <a:pt x="1909763" y="1775320"/>
                  <a:pt x="1909763" y="1775320"/>
                  <a:pt x="1910715" y="1775320"/>
                </a:cubicBezTo>
                <a:cubicBezTo>
                  <a:pt x="1911668" y="1775320"/>
                  <a:pt x="1911668" y="1775320"/>
                  <a:pt x="1912620" y="1775320"/>
                </a:cubicBezTo>
                <a:cubicBezTo>
                  <a:pt x="1912620" y="1775320"/>
                  <a:pt x="1913573" y="1775320"/>
                  <a:pt x="1913573" y="1775320"/>
                </a:cubicBezTo>
                <a:cubicBezTo>
                  <a:pt x="1913573" y="1775320"/>
                  <a:pt x="1914525" y="1775320"/>
                  <a:pt x="1914525" y="1775320"/>
                </a:cubicBezTo>
                <a:cubicBezTo>
                  <a:pt x="1915478" y="1775320"/>
                  <a:pt x="1915478" y="1775320"/>
                  <a:pt x="1916430" y="1775320"/>
                </a:cubicBezTo>
                <a:cubicBezTo>
                  <a:pt x="1917383" y="1775320"/>
                  <a:pt x="1917383" y="1775320"/>
                  <a:pt x="1918335" y="1775320"/>
                </a:cubicBezTo>
                <a:cubicBezTo>
                  <a:pt x="1919288" y="1775320"/>
                  <a:pt x="1919288" y="1775320"/>
                  <a:pt x="1920240" y="1775320"/>
                </a:cubicBezTo>
                <a:cubicBezTo>
                  <a:pt x="1921193" y="1775320"/>
                  <a:pt x="1921193" y="1775320"/>
                  <a:pt x="1922145" y="1775320"/>
                </a:cubicBezTo>
                <a:cubicBezTo>
                  <a:pt x="1923098" y="1775320"/>
                  <a:pt x="1923098" y="1775320"/>
                  <a:pt x="1924050" y="1774367"/>
                </a:cubicBezTo>
                <a:cubicBezTo>
                  <a:pt x="1925003" y="1774367"/>
                  <a:pt x="1925003" y="1774367"/>
                  <a:pt x="1925955" y="1773415"/>
                </a:cubicBezTo>
                <a:cubicBezTo>
                  <a:pt x="1926908" y="1773415"/>
                  <a:pt x="1926908" y="1772462"/>
                  <a:pt x="1927860" y="1772462"/>
                </a:cubicBezTo>
                <a:cubicBezTo>
                  <a:pt x="1927860" y="1772462"/>
                  <a:pt x="1928813" y="1772462"/>
                  <a:pt x="1928813" y="1772462"/>
                </a:cubicBezTo>
                <a:cubicBezTo>
                  <a:pt x="1928813" y="1772462"/>
                  <a:pt x="1928813" y="1772462"/>
                  <a:pt x="1929765" y="1771510"/>
                </a:cubicBezTo>
                <a:cubicBezTo>
                  <a:pt x="1929765" y="1771510"/>
                  <a:pt x="1930718" y="1770557"/>
                  <a:pt x="1930718" y="1770557"/>
                </a:cubicBezTo>
                <a:cubicBezTo>
                  <a:pt x="1931670" y="1770557"/>
                  <a:pt x="1931670" y="1769605"/>
                  <a:pt x="1931670" y="1769605"/>
                </a:cubicBezTo>
                <a:cubicBezTo>
                  <a:pt x="1931670" y="1769605"/>
                  <a:pt x="1932623" y="1768652"/>
                  <a:pt x="1932623" y="1768652"/>
                </a:cubicBezTo>
                <a:cubicBezTo>
                  <a:pt x="1932623" y="1768652"/>
                  <a:pt x="1933575" y="1767700"/>
                  <a:pt x="1933575" y="1767700"/>
                </a:cubicBezTo>
                <a:cubicBezTo>
                  <a:pt x="1933575" y="1767700"/>
                  <a:pt x="1934528" y="1766747"/>
                  <a:pt x="1934528" y="1766747"/>
                </a:cubicBezTo>
                <a:cubicBezTo>
                  <a:pt x="1934528" y="1766747"/>
                  <a:pt x="1935480" y="1765795"/>
                  <a:pt x="1935480" y="1765795"/>
                </a:cubicBezTo>
                <a:cubicBezTo>
                  <a:pt x="1935480" y="1765795"/>
                  <a:pt x="1936433" y="1764842"/>
                  <a:pt x="1936433" y="1764842"/>
                </a:cubicBezTo>
                <a:cubicBezTo>
                  <a:pt x="1936433" y="1764842"/>
                  <a:pt x="1936433" y="1764842"/>
                  <a:pt x="1937385" y="1763890"/>
                </a:cubicBezTo>
                <a:cubicBezTo>
                  <a:pt x="1937385" y="1763890"/>
                  <a:pt x="1937385" y="1762937"/>
                  <a:pt x="1937385" y="1762937"/>
                </a:cubicBezTo>
                <a:cubicBezTo>
                  <a:pt x="1937385" y="1761985"/>
                  <a:pt x="1938338" y="1761985"/>
                  <a:pt x="1938338" y="1761032"/>
                </a:cubicBezTo>
                <a:cubicBezTo>
                  <a:pt x="1938338" y="1760080"/>
                  <a:pt x="1938338" y="1760080"/>
                  <a:pt x="1939290" y="1759127"/>
                </a:cubicBezTo>
                <a:cubicBezTo>
                  <a:pt x="1939290" y="1758175"/>
                  <a:pt x="1939290" y="1758175"/>
                  <a:pt x="1940243" y="1757222"/>
                </a:cubicBezTo>
                <a:cubicBezTo>
                  <a:pt x="1940243" y="1756270"/>
                  <a:pt x="1940243" y="1756270"/>
                  <a:pt x="1940243" y="1755317"/>
                </a:cubicBezTo>
                <a:cubicBezTo>
                  <a:pt x="1940243" y="1755317"/>
                  <a:pt x="1940243" y="1755317"/>
                  <a:pt x="1940243" y="1755317"/>
                </a:cubicBezTo>
                <a:lnTo>
                  <a:pt x="2139315" y="1755317"/>
                </a:lnTo>
                <a:cubicBezTo>
                  <a:pt x="2139315" y="1755317"/>
                  <a:pt x="2139315" y="1755317"/>
                  <a:pt x="2139315" y="1755317"/>
                </a:cubicBezTo>
                <a:cubicBezTo>
                  <a:pt x="2139315" y="1756270"/>
                  <a:pt x="2139315" y="1756270"/>
                  <a:pt x="2139315" y="1757222"/>
                </a:cubicBezTo>
                <a:cubicBezTo>
                  <a:pt x="2139315" y="1758175"/>
                  <a:pt x="2139315" y="1758175"/>
                  <a:pt x="2140268" y="1759127"/>
                </a:cubicBezTo>
                <a:cubicBezTo>
                  <a:pt x="2140268" y="1760080"/>
                  <a:pt x="2140268" y="1760080"/>
                  <a:pt x="2141220" y="1761032"/>
                </a:cubicBezTo>
                <a:cubicBezTo>
                  <a:pt x="2141220" y="1761985"/>
                  <a:pt x="2142173" y="1761985"/>
                  <a:pt x="2142173" y="1762937"/>
                </a:cubicBezTo>
                <a:cubicBezTo>
                  <a:pt x="2142173" y="1762937"/>
                  <a:pt x="2142173" y="1763890"/>
                  <a:pt x="2142173" y="1763890"/>
                </a:cubicBezTo>
                <a:cubicBezTo>
                  <a:pt x="2142173" y="1763890"/>
                  <a:pt x="2142173" y="1763890"/>
                  <a:pt x="2143125" y="1764842"/>
                </a:cubicBezTo>
                <a:cubicBezTo>
                  <a:pt x="2143125" y="1764842"/>
                  <a:pt x="2144078" y="1765795"/>
                  <a:pt x="2144078" y="1765795"/>
                </a:cubicBezTo>
                <a:cubicBezTo>
                  <a:pt x="2144078" y="1766747"/>
                  <a:pt x="2145030" y="1766747"/>
                  <a:pt x="2145030" y="1766747"/>
                </a:cubicBezTo>
                <a:cubicBezTo>
                  <a:pt x="2145030" y="1766747"/>
                  <a:pt x="2145983" y="1767700"/>
                  <a:pt x="2145983" y="1767700"/>
                </a:cubicBezTo>
                <a:cubicBezTo>
                  <a:pt x="2145983" y="1767700"/>
                  <a:pt x="2146935" y="1768652"/>
                  <a:pt x="2146935" y="1768652"/>
                </a:cubicBezTo>
                <a:cubicBezTo>
                  <a:pt x="2146935" y="1768652"/>
                  <a:pt x="2147888" y="1769605"/>
                  <a:pt x="2147888" y="1769605"/>
                </a:cubicBezTo>
                <a:cubicBezTo>
                  <a:pt x="2147888" y="1769605"/>
                  <a:pt x="2148840" y="1770557"/>
                  <a:pt x="2148840" y="1770557"/>
                </a:cubicBezTo>
                <a:cubicBezTo>
                  <a:pt x="2148840" y="1770557"/>
                  <a:pt x="2149793" y="1771510"/>
                  <a:pt x="2149793" y="1771510"/>
                </a:cubicBezTo>
                <a:cubicBezTo>
                  <a:pt x="2149793" y="1771510"/>
                  <a:pt x="2149793" y="1771510"/>
                  <a:pt x="2150745" y="1772462"/>
                </a:cubicBezTo>
                <a:cubicBezTo>
                  <a:pt x="2150745" y="1772462"/>
                  <a:pt x="2151698" y="1772462"/>
                  <a:pt x="2151698" y="1772462"/>
                </a:cubicBezTo>
                <a:cubicBezTo>
                  <a:pt x="2152650" y="1772462"/>
                  <a:pt x="2152650" y="1773415"/>
                  <a:pt x="2153603" y="1773415"/>
                </a:cubicBezTo>
                <a:cubicBezTo>
                  <a:pt x="2154555" y="1773415"/>
                  <a:pt x="2154555" y="1773415"/>
                  <a:pt x="2155508" y="1774367"/>
                </a:cubicBezTo>
                <a:cubicBezTo>
                  <a:pt x="2156460" y="1774367"/>
                  <a:pt x="2156460" y="1774367"/>
                  <a:pt x="2157413" y="1775320"/>
                </a:cubicBezTo>
                <a:cubicBezTo>
                  <a:pt x="2157413" y="1775320"/>
                  <a:pt x="2158365" y="1775320"/>
                  <a:pt x="2159318" y="1775320"/>
                </a:cubicBezTo>
                <a:cubicBezTo>
                  <a:pt x="2160270" y="1775320"/>
                  <a:pt x="2160270" y="1775320"/>
                  <a:pt x="2161223" y="1775320"/>
                </a:cubicBezTo>
                <a:cubicBezTo>
                  <a:pt x="2162175" y="1775320"/>
                  <a:pt x="2162175" y="1775320"/>
                  <a:pt x="2163128" y="1775320"/>
                </a:cubicBezTo>
                <a:cubicBezTo>
                  <a:pt x="2164080" y="1775320"/>
                  <a:pt x="2164080" y="1775320"/>
                  <a:pt x="2165033" y="1775320"/>
                </a:cubicBezTo>
                <a:cubicBezTo>
                  <a:pt x="2165033" y="1775320"/>
                  <a:pt x="2165985" y="1775320"/>
                  <a:pt x="2165985" y="1775320"/>
                </a:cubicBezTo>
                <a:cubicBezTo>
                  <a:pt x="2165985" y="1775320"/>
                  <a:pt x="2166938" y="1775320"/>
                  <a:pt x="2166938" y="1775320"/>
                </a:cubicBezTo>
                <a:cubicBezTo>
                  <a:pt x="2167890" y="1775320"/>
                  <a:pt x="2167890" y="1775320"/>
                  <a:pt x="2168843" y="1775320"/>
                </a:cubicBezTo>
                <a:cubicBezTo>
                  <a:pt x="2169795" y="1775320"/>
                  <a:pt x="2169795" y="1775320"/>
                  <a:pt x="2170748" y="1775320"/>
                </a:cubicBezTo>
                <a:cubicBezTo>
                  <a:pt x="2171700" y="1775320"/>
                  <a:pt x="2171700" y="1775320"/>
                  <a:pt x="2172653" y="1775320"/>
                </a:cubicBezTo>
                <a:cubicBezTo>
                  <a:pt x="2173605" y="1775320"/>
                  <a:pt x="2173605" y="1775320"/>
                  <a:pt x="2174558" y="1775320"/>
                </a:cubicBezTo>
                <a:cubicBezTo>
                  <a:pt x="2174558" y="1775320"/>
                  <a:pt x="2174558" y="1775320"/>
                  <a:pt x="2174558" y="1775320"/>
                </a:cubicBezTo>
                <a:lnTo>
                  <a:pt x="2273618" y="1947722"/>
                </a:lnTo>
                <a:cubicBezTo>
                  <a:pt x="2265045" y="1956295"/>
                  <a:pt x="2262188" y="1969630"/>
                  <a:pt x="2268855" y="1980107"/>
                </a:cubicBezTo>
                <a:cubicBezTo>
                  <a:pt x="2276475" y="1992490"/>
                  <a:pt x="2291715" y="1997252"/>
                  <a:pt x="2305050" y="1989632"/>
                </a:cubicBezTo>
                <a:cubicBezTo>
                  <a:pt x="2317433" y="1982012"/>
                  <a:pt x="2322195" y="1966772"/>
                  <a:pt x="2314575" y="1953437"/>
                </a:cubicBezTo>
                <a:cubicBezTo>
                  <a:pt x="2307908" y="1942960"/>
                  <a:pt x="2295525" y="1938197"/>
                  <a:pt x="2284095" y="1942007"/>
                </a:cubicBezTo>
                <a:lnTo>
                  <a:pt x="2185035" y="1769605"/>
                </a:lnTo>
                <a:cubicBezTo>
                  <a:pt x="2185035" y="1769605"/>
                  <a:pt x="2185035" y="1769605"/>
                  <a:pt x="2185035" y="1769605"/>
                </a:cubicBezTo>
                <a:cubicBezTo>
                  <a:pt x="2185035" y="1769605"/>
                  <a:pt x="2185988" y="1768652"/>
                  <a:pt x="2185988" y="1768652"/>
                </a:cubicBezTo>
                <a:cubicBezTo>
                  <a:pt x="2185988" y="1768652"/>
                  <a:pt x="2186940" y="1767700"/>
                  <a:pt x="2186940" y="1767700"/>
                </a:cubicBezTo>
                <a:cubicBezTo>
                  <a:pt x="2186940" y="1767700"/>
                  <a:pt x="2187893" y="1766747"/>
                  <a:pt x="2187893" y="1766747"/>
                </a:cubicBezTo>
                <a:cubicBezTo>
                  <a:pt x="2187893" y="1766747"/>
                  <a:pt x="2188845" y="1765795"/>
                  <a:pt x="2188845" y="1765795"/>
                </a:cubicBezTo>
                <a:cubicBezTo>
                  <a:pt x="2188845" y="1765795"/>
                  <a:pt x="2188845" y="1765795"/>
                  <a:pt x="2189798" y="1764842"/>
                </a:cubicBezTo>
                <a:cubicBezTo>
                  <a:pt x="2189798" y="1764842"/>
                  <a:pt x="2189798" y="1763890"/>
                  <a:pt x="2189798" y="1763890"/>
                </a:cubicBezTo>
                <a:cubicBezTo>
                  <a:pt x="2189798" y="1762937"/>
                  <a:pt x="2190750" y="1762937"/>
                  <a:pt x="2190750" y="1761985"/>
                </a:cubicBezTo>
                <a:cubicBezTo>
                  <a:pt x="2190750" y="1761032"/>
                  <a:pt x="2190750" y="1761032"/>
                  <a:pt x="2191703" y="1760080"/>
                </a:cubicBezTo>
                <a:cubicBezTo>
                  <a:pt x="2191703" y="1759127"/>
                  <a:pt x="2191703" y="1759127"/>
                  <a:pt x="2192655" y="1758175"/>
                </a:cubicBezTo>
                <a:cubicBezTo>
                  <a:pt x="2192655" y="1758175"/>
                  <a:pt x="2192655" y="1757222"/>
                  <a:pt x="2192655" y="1756270"/>
                </a:cubicBezTo>
                <a:cubicBezTo>
                  <a:pt x="2192655" y="1755317"/>
                  <a:pt x="2192655" y="1755317"/>
                  <a:pt x="2192655" y="1754365"/>
                </a:cubicBezTo>
                <a:cubicBezTo>
                  <a:pt x="2192655" y="1753412"/>
                  <a:pt x="2192655" y="1753412"/>
                  <a:pt x="2192655" y="1752460"/>
                </a:cubicBezTo>
                <a:cubicBezTo>
                  <a:pt x="2192655" y="1751507"/>
                  <a:pt x="2192655" y="1751507"/>
                  <a:pt x="2192655" y="1750555"/>
                </a:cubicBezTo>
                <a:cubicBezTo>
                  <a:pt x="2192655" y="1750555"/>
                  <a:pt x="2192655" y="1749602"/>
                  <a:pt x="2192655" y="1749602"/>
                </a:cubicBezTo>
                <a:cubicBezTo>
                  <a:pt x="2192655" y="1749602"/>
                  <a:pt x="2192655" y="1748650"/>
                  <a:pt x="2192655" y="1748650"/>
                </a:cubicBezTo>
                <a:cubicBezTo>
                  <a:pt x="2192655" y="1747697"/>
                  <a:pt x="2192655" y="1747697"/>
                  <a:pt x="2192655" y="1746745"/>
                </a:cubicBezTo>
                <a:cubicBezTo>
                  <a:pt x="2192655" y="1745792"/>
                  <a:pt x="2192655" y="1745792"/>
                  <a:pt x="2192655" y="1744840"/>
                </a:cubicBezTo>
                <a:cubicBezTo>
                  <a:pt x="2192655" y="1743887"/>
                  <a:pt x="2192655" y="1743887"/>
                  <a:pt x="2192655" y="1742935"/>
                </a:cubicBezTo>
                <a:cubicBezTo>
                  <a:pt x="2192655" y="1741982"/>
                  <a:pt x="2192655" y="1741982"/>
                  <a:pt x="2192655" y="1741030"/>
                </a:cubicBezTo>
                <a:cubicBezTo>
                  <a:pt x="2192655" y="1740077"/>
                  <a:pt x="2192655" y="1740077"/>
                  <a:pt x="2191703" y="1739125"/>
                </a:cubicBezTo>
                <a:cubicBezTo>
                  <a:pt x="2191703" y="1738172"/>
                  <a:pt x="2191703" y="1738172"/>
                  <a:pt x="2190750" y="1737220"/>
                </a:cubicBezTo>
                <a:cubicBezTo>
                  <a:pt x="2190750" y="1736267"/>
                  <a:pt x="2189798" y="1736267"/>
                  <a:pt x="2189798" y="1735315"/>
                </a:cubicBezTo>
                <a:cubicBezTo>
                  <a:pt x="2189798" y="1735315"/>
                  <a:pt x="2189798" y="1734362"/>
                  <a:pt x="2189798" y="1734362"/>
                </a:cubicBezTo>
                <a:cubicBezTo>
                  <a:pt x="2189798" y="1734362"/>
                  <a:pt x="2189798" y="1734362"/>
                  <a:pt x="2188845" y="1733410"/>
                </a:cubicBezTo>
                <a:cubicBezTo>
                  <a:pt x="2188845" y="1733410"/>
                  <a:pt x="2187893" y="1732457"/>
                  <a:pt x="2187893" y="1732457"/>
                </a:cubicBezTo>
                <a:cubicBezTo>
                  <a:pt x="2187893" y="1731505"/>
                  <a:pt x="2186940" y="1731505"/>
                  <a:pt x="2186940" y="1731505"/>
                </a:cubicBezTo>
                <a:cubicBezTo>
                  <a:pt x="2186940" y="1731505"/>
                  <a:pt x="2185988" y="1730552"/>
                  <a:pt x="2185988" y="1730552"/>
                </a:cubicBezTo>
                <a:cubicBezTo>
                  <a:pt x="2185988" y="1730552"/>
                  <a:pt x="2185035" y="1729600"/>
                  <a:pt x="2185035" y="1729600"/>
                </a:cubicBezTo>
                <a:cubicBezTo>
                  <a:pt x="2185035" y="1729600"/>
                  <a:pt x="2185035" y="1729600"/>
                  <a:pt x="2185035" y="1729600"/>
                </a:cubicBezTo>
                <a:lnTo>
                  <a:pt x="2284095" y="1557197"/>
                </a:lnTo>
                <a:cubicBezTo>
                  <a:pt x="2284095" y="1557197"/>
                  <a:pt x="2284095" y="1557197"/>
                  <a:pt x="2284095" y="1557197"/>
                </a:cubicBezTo>
                <a:cubicBezTo>
                  <a:pt x="2285048" y="1557197"/>
                  <a:pt x="2285048" y="1557197"/>
                  <a:pt x="2286000" y="1557197"/>
                </a:cubicBezTo>
                <a:cubicBezTo>
                  <a:pt x="2286953" y="1557197"/>
                  <a:pt x="2286953" y="1557197"/>
                  <a:pt x="2287905" y="1557197"/>
                </a:cubicBezTo>
                <a:cubicBezTo>
                  <a:pt x="2288858" y="1557197"/>
                  <a:pt x="2288858" y="1557197"/>
                  <a:pt x="2289810" y="1557197"/>
                </a:cubicBezTo>
                <a:cubicBezTo>
                  <a:pt x="2290763" y="1557197"/>
                  <a:pt x="2290763" y="1557197"/>
                  <a:pt x="2291715" y="1557197"/>
                </a:cubicBezTo>
                <a:cubicBezTo>
                  <a:pt x="2291715" y="1557197"/>
                  <a:pt x="2292668" y="1557197"/>
                  <a:pt x="2292668" y="1557197"/>
                </a:cubicBezTo>
                <a:cubicBezTo>
                  <a:pt x="2292668" y="1557197"/>
                  <a:pt x="2293620" y="1557197"/>
                  <a:pt x="2293620" y="1557197"/>
                </a:cubicBezTo>
                <a:cubicBezTo>
                  <a:pt x="2294573" y="1557197"/>
                  <a:pt x="2294573" y="1557197"/>
                  <a:pt x="2295525" y="1557197"/>
                </a:cubicBezTo>
                <a:cubicBezTo>
                  <a:pt x="2296478" y="1557197"/>
                  <a:pt x="2296478" y="1557197"/>
                  <a:pt x="2297430" y="1557197"/>
                </a:cubicBezTo>
                <a:cubicBezTo>
                  <a:pt x="2298383" y="1557197"/>
                  <a:pt x="2298383" y="1557197"/>
                  <a:pt x="2299335" y="1557197"/>
                </a:cubicBezTo>
                <a:cubicBezTo>
                  <a:pt x="2300288" y="1557197"/>
                  <a:pt x="2300288" y="1557197"/>
                  <a:pt x="2300288" y="1557197"/>
                </a:cubicBezTo>
                <a:cubicBezTo>
                  <a:pt x="2301240" y="1557197"/>
                  <a:pt x="2301240" y="1557197"/>
                  <a:pt x="2302193" y="1556245"/>
                </a:cubicBezTo>
                <a:cubicBezTo>
                  <a:pt x="2303145" y="1556245"/>
                  <a:pt x="2303145" y="1556245"/>
                  <a:pt x="2304098" y="1555292"/>
                </a:cubicBezTo>
                <a:cubicBezTo>
                  <a:pt x="2305050" y="1555292"/>
                  <a:pt x="2305050" y="1554340"/>
                  <a:pt x="2306003" y="1554340"/>
                </a:cubicBezTo>
                <a:cubicBezTo>
                  <a:pt x="2306003" y="1554340"/>
                  <a:pt x="2306955" y="1554340"/>
                  <a:pt x="2306955" y="1554340"/>
                </a:cubicBezTo>
                <a:cubicBezTo>
                  <a:pt x="2306955" y="1554340"/>
                  <a:pt x="2306955" y="1554340"/>
                  <a:pt x="2307908" y="1553387"/>
                </a:cubicBezTo>
                <a:cubicBezTo>
                  <a:pt x="2307908" y="1553387"/>
                  <a:pt x="2308860" y="1552435"/>
                  <a:pt x="2308860" y="1552435"/>
                </a:cubicBezTo>
                <a:cubicBezTo>
                  <a:pt x="2309813" y="1552435"/>
                  <a:pt x="2309813" y="1551482"/>
                  <a:pt x="2309813" y="1551482"/>
                </a:cubicBezTo>
                <a:cubicBezTo>
                  <a:pt x="2309813" y="1551482"/>
                  <a:pt x="2310765" y="1550530"/>
                  <a:pt x="2310765" y="1550530"/>
                </a:cubicBezTo>
                <a:cubicBezTo>
                  <a:pt x="2310765" y="1550530"/>
                  <a:pt x="2311718" y="1549577"/>
                  <a:pt x="2311718" y="1549577"/>
                </a:cubicBezTo>
                <a:cubicBezTo>
                  <a:pt x="2311718" y="1549577"/>
                  <a:pt x="2312670" y="1548625"/>
                  <a:pt x="2312670" y="1548625"/>
                </a:cubicBezTo>
                <a:cubicBezTo>
                  <a:pt x="2312670" y="1548625"/>
                  <a:pt x="2313623" y="1547672"/>
                  <a:pt x="2313623" y="1547672"/>
                </a:cubicBezTo>
                <a:cubicBezTo>
                  <a:pt x="2313623" y="1547672"/>
                  <a:pt x="2314575" y="1546720"/>
                  <a:pt x="2314575" y="1546720"/>
                </a:cubicBezTo>
                <a:cubicBezTo>
                  <a:pt x="2314575" y="1546720"/>
                  <a:pt x="2314575" y="1546720"/>
                  <a:pt x="2315528" y="1545767"/>
                </a:cubicBezTo>
                <a:cubicBezTo>
                  <a:pt x="2315528" y="1545767"/>
                  <a:pt x="2315528" y="1544815"/>
                  <a:pt x="2315528" y="1544815"/>
                </a:cubicBezTo>
                <a:cubicBezTo>
                  <a:pt x="2315528" y="1543862"/>
                  <a:pt x="2316480" y="1543862"/>
                  <a:pt x="2316480" y="1542910"/>
                </a:cubicBezTo>
                <a:cubicBezTo>
                  <a:pt x="2316480" y="1541957"/>
                  <a:pt x="2316480" y="1541957"/>
                  <a:pt x="2317433" y="1541005"/>
                </a:cubicBezTo>
                <a:cubicBezTo>
                  <a:pt x="2317433" y="1540052"/>
                  <a:pt x="2317433" y="1540052"/>
                  <a:pt x="2318385" y="1539100"/>
                </a:cubicBezTo>
                <a:cubicBezTo>
                  <a:pt x="2318385" y="1539100"/>
                  <a:pt x="2318385" y="1538147"/>
                  <a:pt x="2318385" y="1538147"/>
                </a:cubicBezTo>
                <a:cubicBezTo>
                  <a:pt x="2318385" y="1538147"/>
                  <a:pt x="2318385" y="1538147"/>
                  <a:pt x="2318385" y="1538147"/>
                </a:cubicBezTo>
                <a:lnTo>
                  <a:pt x="2517458" y="1538147"/>
                </a:lnTo>
                <a:cubicBezTo>
                  <a:pt x="2517458" y="1538147"/>
                  <a:pt x="2517458" y="1538147"/>
                  <a:pt x="2517458" y="1538147"/>
                </a:cubicBezTo>
                <a:cubicBezTo>
                  <a:pt x="2517458" y="1539100"/>
                  <a:pt x="2517458" y="1539100"/>
                  <a:pt x="2517458" y="1540052"/>
                </a:cubicBezTo>
                <a:cubicBezTo>
                  <a:pt x="2517458" y="1541005"/>
                  <a:pt x="2517458" y="1541005"/>
                  <a:pt x="2518410" y="1541957"/>
                </a:cubicBezTo>
                <a:cubicBezTo>
                  <a:pt x="2518410" y="1542910"/>
                  <a:pt x="2518410" y="1542910"/>
                  <a:pt x="2519363" y="1543862"/>
                </a:cubicBezTo>
                <a:cubicBezTo>
                  <a:pt x="2519363" y="1544815"/>
                  <a:pt x="2520315" y="1544815"/>
                  <a:pt x="2520315" y="1545767"/>
                </a:cubicBezTo>
                <a:cubicBezTo>
                  <a:pt x="2520315" y="1545767"/>
                  <a:pt x="2520315" y="1546720"/>
                  <a:pt x="2520315" y="1546720"/>
                </a:cubicBezTo>
                <a:cubicBezTo>
                  <a:pt x="2520315" y="1546720"/>
                  <a:pt x="2520315" y="1546720"/>
                  <a:pt x="2521268" y="1547672"/>
                </a:cubicBezTo>
                <a:cubicBezTo>
                  <a:pt x="2521268" y="1547672"/>
                  <a:pt x="2522220" y="1548625"/>
                  <a:pt x="2522220" y="1548625"/>
                </a:cubicBezTo>
                <a:cubicBezTo>
                  <a:pt x="2522220" y="1549577"/>
                  <a:pt x="2523173" y="1549577"/>
                  <a:pt x="2523173" y="1550530"/>
                </a:cubicBezTo>
                <a:cubicBezTo>
                  <a:pt x="2523173" y="1550530"/>
                  <a:pt x="2524125" y="1551482"/>
                  <a:pt x="2524125" y="1551482"/>
                </a:cubicBezTo>
                <a:cubicBezTo>
                  <a:pt x="2524125" y="1551482"/>
                  <a:pt x="2525078" y="1552435"/>
                  <a:pt x="2525078" y="1552435"/>
                </a:cubicBezTo>
                <a:cubicBezTo>
                  <a:pt x="2525078" y="1552435"/>
                  <a:pt x="2526030" y="1553387"/>
                  <a:pt x="2526030" y="1553387"/>
                </a:cubicBezTo>
                <a:cubicBezTo>
                  <a:pt x="2526030" y="1553387"/>
                  <a:pt x="2526983" y="1554340"/>
                  <a:pt x="2526983" y="1554340"/>
                </a:cubicBezTo>
                <a:cubicBezTo>
                  <a:pt x="2526983" y="1554340"/>
                  <a:pt x="2527935" y="1555292"/>
                  <a:pt x="2527935" y="1555292"/>
                </a:cubicBezTo>
                <a:cubicBezTo>
                  <a:pt x="2527935" y="1555292"/>
                  <a:pt x="2527935" y="1555292"/>
                  <a:pt x="2528888" y="1556245"/>
                </a:cubicBezTo>
                <a:cubicBezTo>
                  <a:pt x="2529840" y="1557197"/>
                  <a:pt x="2529840" y="1556245"/>
                  <a:pt x="2529840" y="1556245"/>
                </a:cubicBezTo>
                <a:cubicBezTo>
                  <a:pt x="2530793" y="1556245"/>
                  <a:pt x="2530793" y="1557197"/>
                  <a:pt x="2531745" y="1557197"/>
                </a:cubicBezTo>
                <a:cubicBezTo>
                  <a:pt x="2532698" y="1557197"/>
                  <a:pt x="2532698" y="1557197"/>
                  <a:pt x="2533650" y="1558150"/>
                </a:cubicBezTo>
                <a:cubicBezTo>
                  <a:pt x="2534603" y="1558150"/>
                  <a:pt x="2534603" y="1558150"/>
                  <a:pt x="2535555" y="1559102"/>
                </a:cubicBezTo>
                <a:cubicBezTo>
                  <a:pt x="2535555" y="1559102"/>
                  <a:pt x="2536508" y="1559102"/>
                  <a:pt x="2536508" y="1559102"/>
                </a:cubicBezTo>
                <a:cubicBezTo>
                  <a:pt x="2537460" y="1559102"/>
                  <a:pt x="2537460" y="1559102"/>
                  <a:pt x="2538413" y="1559102"/>
                </a:cubicBezTo>
                <a:cubicBezTo>
                  <a:pt x="2539365" y="1559102"/>
                  <a:pt x="2539365" y="1559102"/>
                  <a:pt x="2540318" y="1559102"/>
                </a:cubicBezTo>
                <a:cubicBezTo>
                  <a:pt x="2541270" y="1559102"/>
                  <a:pt x="2541270" y="1559102"/>
                  <a:pt x="2542223" y="1559102"/>
                </a:cubicBezTo>
                <a:cubicBezTo>
                  <a:pt x="2542223" y="1559102"/>
                  <a:pt x="2543175" y="1559102"/>
                  <a:pt x="2543175" y="1559102"/>
                </a:cubicBezTo>
                <a:cubicBezTo>
                  <a:pt x="2543175" y="1559102"/>
                  <a:pt x="2544128" y="1559102"/>
                  <a:pt x="2544128" y="1559102"/>
                </a:cubicBezTo>
                <a:cubicBezTo>
                  <a:pt x="2545080" y="1559102"/>
                  <a:pt x="2545080" y="1559102"/>
                  <a:pt x="2546033" y="1559102"/>
                </a:cubicBezTo>
                <a:cubicBezTo>
                  <a:pt x="2546985" y="1559102"/>
                  <a:pt x="2546985" y="1559102"/>
                  <a:pt x="2547938" y="1559102"/>
                </a:cubicBezTo>
                <a:cubicBezTo>
                  <a:pt x="2548890" y="1559102"/>
                  <a:pt x="2548890" y="1559102"/>
                  <a:pt x="2549843" y="1559102"/>
                </a:cubicBezTo>
                <a:cubicBezTo>
                  <a:pt x="2550795" y="1559102"/>
                  <a:pt x="2550795" y="1559102"/>
                  <a:pt x="2551748" y="1559102"/>
                </a:cubicBezTo>
                <a:cubicBezTo>
                  <a:pt x="2551748" y="1559102"/>
                  <a:pt x="2551748" y="1559102"/>
                  <a:pt x="2551748" y="1559102"/>
                </a:cubicBezTo>
                <a:lnTo>
                  <a:pt x="2650808" y="1731505"/>
                </a:lnTo>
                <a:cubicBezTo>
                  <a:pt x="2642235" y="1740077"/>
                  <a:pt x="2639378" y="1753412"/>
                  <a:pt x="2646045" y="1763890"/>
                </a:cubicBezTo>
                <a:cubicBezTo>
                  <a:pt x="2653665" y="1776272"/>
                  <a:pt x="2668905" y="1781035"/>
                  <a:pt x="2682240" y="1773415"/>
                </a:cubicBezTo>
                <a:cubicBezTo>
                  <a:pt x="2694623" y="1765795"/>
                  <a:pt x="2699385" y="1750555"/>
                  <a:pt x="2691765" y="1737220"/>
                </a:cubicBezTo>
                <a:cubicBezTo>
                  <a:pt x="2685098" y="1726742"/>
                  <a:pt x="2672715" y="1721980"/>
                  <a:pt x="2661285" y="1725790"/>
                </a:cubicBezTo>
                <a:lnTo>
                  <a:pt x="2562225" y="1553387"/>
                </a:lnTo>
                <a:cubicBezTo>
                  <a:pt x="2562225" y="1553387"/>
                  <a:pt x="2562225" y="1553387"/>
                  <a:pt x="2562225" y="1553387"/>
                </a:cubicBezTo>
                <a:cubicBezTo>
                  <a:pt x="2562225" y="1553387"/>
                  <a:pt x="2563178" y="1552435"/>
                  <a:pt x="2563178" y="1552435"/>
                </a:cubicBezTo>
                <a:cubicBezTo>
                  <a:pt x="2563178" y="1552435"/>
                  <a:pt x="2564130" y="1551482"/>
                  <a:pt x="2564130" y="1551482"/>
                </a:cubicBezTo>
                <a:cubicBezTo>
                  <a:pt x="2564130" y="1551482"/>
                  <a:pt x="2565083" y="1550530"/>
                  <a:pt x="2565083" y="1550530"/>
                </a:cubicBezTo>
                <a:cubicBezTo>
                  <a:pt x="2565083" y="1550530"/>
                  <a:pt x="2566035" y="1549577"/>
                  <a:pt x="2566035" y="1549577"/>
                </a:cubicBezTo>
                <a:cubicBezTo>
                  <a:pt x="2566035" y="1549577"/>
                  <a:pt x="2566035" y="1549577"/>
                  <a:pt x="2566988" y="1548625"/>
                </a:cubicBezTo>
                <a:cubicBezTo>
                  <a:pt x="2566988" y="1548625"/>
                  <a:pt x="2566988" y="1547672"/>
                  <a:pt x="2566988" y="1547672"/>
                </a:cubicBezTo>
                <a:cubicBezTo>
                  <a:pt x="2566988" y="1546720"/>
                  <a:pt x="2567940" y="1546720"/>
                  <a:pt x="2567940" y="1545767"/>
                </a:cubicBezTo>
                <a:cubicBezTo>
                  <a:pt x="2567940" y="1544815"/>
                  <a:pt x="2567940" y="1544815"/>
                  <a:pt x="2568893" y="1543862"/>
                </a:cubicBezTo>
                <a:cubicBezTo>
                  <a:pt x="2568893" y="1542910"/>
                  <a:pt x="2568893" y="1542910"/>
                  <a:pt x="2569845" y="1541957"/>
                </a:cubicBezTo>
                <a:cubicBezTo>
                  <a:pt x="2569845" y="1541957"/>
                  <a:pt x="2569845" y="1541005"/>
                  <a:pt x="2569845" y="1541005"/>
                </a:cubicBezTo>
                <a:cubicBezTo>
                  <a:pt x="2569845" y="1540052"/>
                  <a:pt x="2569845" y="1540052"/>
                  <a:pt x="2569845" y="1539100"/>
                </a:cubicBezTo>
                <a:cubicBezTo>
                  <a:pt x="2569845" y="1538147"/>
                  <a:pt x="2569845" y="1538147"/>
                  <a:pt x="2569845" y="1537195"/>
                </a:cubicBezTo>
                <a:cubicBezTo>
                  <a:pt x="2569845" y="1536242"/>
                  <a:pt x="2569845" y="1536242"/>
                  <a:pt x="2569845" y="1535290"/>
                </a:cubicBezTo>
                <a:cubicBezTo>
                  <a:pt x="2569845" y="1535290"/>
                  <a:pt x="2569845" y="1534337"/>
                  <a:pt x="2569845" y="1534337"/>
                </a:cubicBezTo>
                <a:cubicBezTo>
                  <a:pt x="2569845" y="1534337"/>
                  <a:pt x="2569845" y="1533385"/>
                  <a:pt x="2569845" y="1533385"/>
                </a:cubicBezTo>
                <a:cubicBezTo>
                  <a:pt x="2569845" y="1532432"/>
                  <a:pt x="2569845" y="1532432"/>
                  <a:pt x="2569845" y="1531480"/>
                </a:cubicBezTo>
                <a:cubicBezTo>
                  <a:pt x="2569845" y="1530527"/>
                  <a:pt x="2569845" y="1530527"/>
                  <a:pt x="2569845" y="1529575"/>
                </a:cubicBezTo>
                <a:cubicBezTo>
                  <a:pt x="2569845" y="1528622"/>
                  <a:pt x="2569845" y="1528622"/>
                  <a:pt x="2569845" y="1527670"/>
                </a:cubicBezTo>
                <a:cubicBezTo>
                  <a:pt x="2569845" y="1526717"/>
                  <a:pt x="2569845" y="1526717"/>
                  <a:pt x="2569845" y="1526717"/>
                </a:cubicBezTo>
                <a:cubicBezTo>
                  <a:pt x="2569845" y="1525765"/>
                  <a:pt x="2569845" y="1525765"/>
                  <a:pt x="2568893" y="1524812"/>
                </a:cubicBezTo>
                <a:cubicBezTo>
                  <a:pt x="2568893" y="1523860"/>
                  <a:pt x="2568893" y="1523860"/>
                  <a:pt x="2567940" y="1522907"/>
                </a:cubicBezTo>
                <a:cubicBezTo>
                  <a:pt x="2567940" y="1521955"/>
                  <a:pt x="2566988" y="1521955"/>
                  <a:pt x="2566988" y="1521002"/>
                </a:cubicBezTo>
                <a:cubicBezTo>
                  <a:pt x="2566988" y="1521002"/>
                  <a:pt x="2566988" y="1520050"/>
                  <a:pt x="2566988" y="1520050"/>
                </a:cubicBezTo>
                <a:cubicBezTo>
                  <a:pt x="2566988" y="1520050"/>
                  <a:pt x="2566988" y="1520050"/>
                  <a:pt x="2566035" y="1519097"/>
                </a:cubicBezTo>
                <a:cubicBezTo>
                  <a:pt x="2566035" y="1519097"/>
                  <a:pt x="2565083" y="1518145"/>
                  <a:pt x="2565083" y="1518145"/>
                </a:cubicBezTo>
                <a:cubicBezTo>
                  <a:pt x="2565083" y="1517192"/>
                  <a:pt x="2564130" y="1517192"/>
                  <a:pt x="2564130" y="1517192"/>
                </a:cubicBezTo>
                <a:cubicBezTo>
                  <a:pt x="2564130" y="1517192"/>
                  <a:pt x="2563178" y="1516240"/>
                  <a:pt x="2563178" y="1516240"/>
                </a:cubicBezTo>
                <a:cubicBezTo>
                  <a:pt x="2563178" y="1516240"/>
                  <a:pt x="2562225" y="1515287"/>
                  <a:pt x="2562225" y="1515287"/>
                </a:cubicBezTo>
                <a:cubicBezTo>
                  <a:pt x="2562225" y="1515287"/>
                  <a:pt x="2562225" y="1515287"/>
                  <a:pt x="2562225" y="1515287"/>
                </a:cubicBezTo>
                <a:lnTo>
                  <a:pt x="2661285" y="1342885"/>
                </a:lnTo>
                <a:cubicBezTo>
                  <a:pt x="2661285" y="1342885"/>
                  <a:pt x="2661285" y="1342885"/>
                  <a:pt x="2661285" y="1342885"/>
                </a:cubicBezTo>
                <a:cubicBezTo>
                  <a:pt x="2662238" y="1342885"/>
                  <a:pt x="2662238" y="1342885"/>
                  <a:pt x="2663190" y="1342885"/>
                </a:cubicBezTo>
                <a:cubicBezTo>
                  <a:pt x="2664143" y="1342885"/>
                  <a:pt x="2664143" y="1342885"/>
                  <a:pt x="2665095" y="1342885"/>
                </a:cubicBezTo>
                <a:cubicBezTo>
                  <a:pt x="2666048" y="1342885"/>
                  <a:pt x="2666048" y="1342885"/>
                  <a:pt x="2667000" y="1342885"/>
                </a:cubicBezTo>
                <a:cubicBezTo>
                  <a:pt x="2667953" y="1342885"/>
                  <a:pt x="2667953" y="1342885"/>
                  <a:pt x="2668905" y="1342885"/>
                </a:cubicBezTo>
                <a:cubicBezTo>
                  <a:pt x="2668905" y="1342885"/>
                  <a:pt x="2669858" y="1342885"/>
                  <a:pt x="2669858" y="1342885"/>
                </a:cubicBezTo>
                <a:cubicBezTo>
                  <a:pt x="2669858" y="1342885"/>
                  <a:pt x="2670810" y="1342885"/>
                  <a:pt x="2670810" y="1342885"/>
                </a:cubicBezTo>
                <a:cubicBezTo>
                  <a:pt x="2671763" y="1342885"/>
                  <a:pt x="2671763" y="1342885"/>
                  <a:pt x="2672715" y="1342885"/>
                </a:cubicBezTo>
                <a:cubicBezTo>
                  <a:pt x="2673668" y="1342885"/>
                  <a:pt x="2673668" y="1342885"/>
                  <a:pt x="2674620" y="1342885"/>
                </a:cubicBezTo>
                <a:cubicBezTo>
                  <a:pt x="2675573" y="1342885"/>
                  <a:pt x="2675573" y="1342885"/>
                  <a:pt x="2676525" y="1342885"/>
                </a:cubicBezTo>
                <a:cubicBezTo>
                  <a:pt x="2677478" y="1342885"/>
                  <a:pt x="2677478" y="1342885"/>
                  <a:pt x="2677478" y="1342885"/>
                </a:cubicBezTo>
                <a:cubicBezTo>
                  <a:pt x="2678430" y="1342885"/>
                  <a:pt x="2678430" y="1342885"/>
                  <a:pt x="2679383" y="1341932"/>
                </a:cubicBezTo>
                <a:cubicBezTo>
                  <a:pt x="2680335" y="1341932"/>
                  <a:pt x="2680335" y="1341932"/>
                  <a:pt x="2681288" y="1340980"/>
                </a:cubicBezTo>
                <a:cubicBezTo>
                  <a:pt x="2682240" y="1340980"/>
                  <a:pt x="2682240" y="1340027"/>
                  <a:pt x="2683193" y="1340027"/>
                </a:cubicBezTo>
                <a:cubicBezTo>
                  <a:pt x="2683193" y="1340027"/>
                  <a:pt x="2684145" y="1340027"/>
                  <a:pt x="2684145" y="1340027"/>
                </a:cubicBezTo>
                <a:cubicBezTo>
                  <a:pt x="2684145" y="1340027"/>
                  <a:pt x="2684145" y="1340027"/>
                  <a:pt x="2685098" y="1339075"/>
                </a:cubicBezTo>
                <a:cubicBezTo>
                  <a:pt x="2685098" y="1339075"/>
                  <a:pt x="2686050" y="1338122"/>
                  <a:pt x="2686050" y="1338122"/>
                </a:cubicBezTo>
                <a:cubicBezTo>
                  <a:pt x="2687003" y="1338122"/>
                  <a:pt x="2687003" y="1337170"/>
                  <a:pt x="2687003" y="1337170"/>
                </a:cubicBezTo>
                <a:cubicBezTo>
                  <a:pt x="2687003" y="1337170"/>
                  <a:pt x="2687955" y="1336217"/>
                  <a:pt x="2687955" y="1336217"/>
                </a:cubicBezTo>
                <a:cubicBezTo>
                  <a:pt x="2687955" y="1336217"/>
                  <a:pt x="2688908" y="1335265"/>
                  <a:pt x="2688908" y="1335265"/>
                </a:cubicBezTo>
                <a:cubicBezTo>
                  <a:pt x="2688908" y="1335265"/>
                  <a:pt x="2689860" y="1334312"/>
                  <a:pt x="2689860" y="1334312"/>
                </a:cubicBezTo>
                <a:cubicBezTo>
                  <a:pt x="2689860" y="1334312"/>
                  <a:pt x="2690813" y="1333360"/>
                  <a:pt x="2690813" y="1332407"/>
                </a:cubicBezTo>
                <a:cubicBezTo>
                  <a:pt x="2690813" y="1332407"/>
                  <a:pt x="2691765" y="1331455"/>
                  <a:pt x="2691765" y="1331455"/>
                </a:cubicBezTo>
                <a:cubicBezTo>
                  <a:pt x="2691765" y="1331455"/>
                  <a:pt x="2691765" y="1331455"/>
                  <a:pt x="2692718" y="1330502"/>
                </a:cubicBezTo>
                <a:cubicBezTo>
                  <a:pt x="2692718" y="1330502"/>
                  <a:pt x="2692718" y="1329550"/>
                  <a:pt x="2692718" y="1329550"/>
                </a:cubicBezTo>
                <a:cubicBezTo>
                  <a:pt x="2692718" y="1328597"/>
                  <a:pt x="2693670" y="1328597"/>
                  <a:pt x="2693670" y="1327645"/>
                </a:cubicBezTo>
                <a:cubicBezTo>
                  <a:pt x="2693670" y="1326692"/>
                  <a:pt x="2693670" y="1326692"/>
                  <a:pt x="2694623" y="1325740"/>
                </a:cubicBezTo>
                <a:cubicBezTo>
                  <a:pt x="2694623" y="1324787"/>
                  <a:pt x="2694623" y="1324787"/>
                  <a:pt x="2695575" y="1323835"/>
                </a:cubicBezTo>
                <a:cubicBezTo>
                  <a:pt x="2695575" y="1322882"/>
                  <a:pt x="2695575" y="1322882"/>
                  <a:pt x="2695575" y="1321930"/>
                </a:cubicBezTo>
                <a:cubicBezTo>
                  <a:pt x="2695575" y="1321930"/>
                  <a:pt x="2695575" y="1321930"/>
                  <a:pt x="2695575" y="1321930"/>
                </a:cubicBezTo>
                <a:lnTo>
                  <a:pt x="2894648" y="1321930"/>
                </a:lnTo>
                <a:cubicBezTo>
                  <a:pt x="2894648" y="1321930"/>
                  <a:pt x="2894648" y="1321930"/>
                  <a:pt x="2894648" y="1321930"/>
                </a:cubicBezTo>
                <a:cubicBezTo>
                  <a:pt x="2894648" y="1322882"/>
                  <a:pt x="2894648" y="1322882"/>
                  <a:pt x="2894648" y="1323835"/>
                </a:cubicBezTo>
                <a:cubicBezTo>
                  <a:pt x="2894648" y="1324787"/>
                  <a:pt x="2894648" y="1324787"/>
                  <a:pt x="2895600" y="1325740"/>
                </a:cubicBezTo>
                <a:cubicBezTo>
                  <a:pt x="2895600" y="1326692"/>
                  <a:pt x="2895600" y="1326692"/>
                  <a:pt x="2896553" y="1327645"/>
                </a:cubicBezTo>
                <a:cubicBezTo>
                  <a:pt x="2896553" y="1328597"/>
                  <a:pt x="2897505" y="1328597"/>
                  <a:pt x="2897505" y="1329550"/>
                </a:cubicBezTo>
                <a:cubicBezTo>
                  <a:pt x="2897505" y="1329550"/>
                  <a:pt x="2897505" y="1330502"/>
                  <a:pt x="2897505" y="1330502"/>
                </a:cubicBezTo>
                <a:cubicBezTo>
                  <a:pt x="2897505" y="1330502"/>
                  <a:pt x="2897505" y="1330502"/>
                  <a:pt x="2898458" y="1331455"/>
                </a:cubicBezTo>
                <a:cubicBezTo>
                  <a:pt x="2898458" y="1331455"/>
                  <a:pt x="2899410" y="1332407"/>
                  <a:pt x="2899410" y="1332407"/>
                </a:cubicBezTo>
                <a:cubicBezTo>
                  <a:pt x="2899410" y="1333360"/>
                  <a:pt x="2900363" y="1333360"/>
                  <a:pt x="2900363" y="1333360"/>
                </a:cubicBezTo>
                <a:cubicBezTo>
                  <a:pt x="2900363" y="1333360"/>
                  <a:pt x="2901315" y="1334312"/>
                  <a:pt x="2901315" y="1334312"/>
                </a:cubicBezTo>
                <a:cubicBezTo>
                  <a:pt x="2901315" y="1334312"/>
                  <a:pt x="2902268" y="1335265"/>
                  <a:pt x="2902268" y="1335265"/>
                </a:cubicBezTo>
                <a:cubicBezTo>
                  <a:pt x="2902268" y="1335265"/>
                  <a:pt x="2903220" y="1336217"/>
                  <a:pt x="2903220" y="1336217"/>
                </a:cubicBezTo>
                <a:cubicBezTo>
                  <a:pt x="2903220" y="1336217"/>
                  <a:pt x="2904173" y="1337170"/>
                  <a:pt x="2904173" y="1337170"/>
                </a:cubicBezTo>
                <a:cubicBezTo>
                  <a:pt x="2904173" y="1337170"/>
                  <a:pt x="2905125" y="1338122"/>
                  <a:pt x="2905125" y="1338122"/>
                </a:cubicBezTo>
                <a:cubicBezTo>
                  <a:pt x="2905125" y="1338122"/>
                  <a:pt x="2905125" y="1338122"/>
                  <a:pt x="2906078" y="1339075"/>
                </a:cubicBezTo>
                <a:cubicBezTo>
                  <a:pt x="2906078" y="1339075"/>
                  <a:pt x="2907030" y="1339075"/>
                  <a:pt x="2907030" y="1339075"/>
                </a:cubicBezTo>
                <a:cubicBezTo>
                  <a:pt x="2907983" y="1339075"/>
                  <a:pt x="2907983" y="1340027"/>
                  <a:pt x="2908935" y="1340027"/>
                </a:cubicBezTo>
                <a:cubicBezTo>
                  <a:pt x="2909888" y="1340027"/>
                  <a:pt x="2909888" y="1340027"/>
                  <a:pt x="2910840" y="1340980"/>
                </a:cubicBezTo>
                <a:cubicBezTo>
                  <a:pt x="2911793" y="1340980"/>
                  <a:pt x="2911793" y="1340980"/>
                  <a:pt x="2912745" y="1341932"/>
                </a:cubicBezTo>
                <a:cubicBezTo>
                  <a:pt x="2912745" y="1341932"/>
                  <a:pt x="2913698" y="1341932"/>
                  <a:pt x="2913698" y="1341932"/>
                </a:cubicBezTo>
                <a:cubicBezTo>
                  <a:pt x="2914650" y="1341932"/>
                  <a:pt x="2914650" y="1341932"/>
                  <a:pt x="2915603" y="1341932"/>
                </a:cubicBezTo>
                <a:cubicBezTo>
                  <a:pt x="2916555" y="1341932"/>
                  <a:pt x="2916555" y="1341932"/>
                  <a:pt x="2917508" y="1341932"/>
                </a:cubicBezTo>
                <a:cubicBezTo>
                  <a:pt x="2918460" y="1341932"/>
                  <a:pt x="2918460" y="1341932"/>
                  <a:pt x="2919413" y="1341932"/>
                </a:cubicBezTo>
                <a:cubicBezTo>
                  <a:pt x="2919413" y="1341932"/>
                  <a:pt x="2920365" y="1341932"/>
                  <a:pt x="2920365" y="1341932"/>
                </a:cubicBezTo>
                <a:cubicBezTo>
                  <a:pt x="2920365" y="1341932"/>
                  <a:pt x="2921318" y="1341932"/>
                  <a:pt x="2921318" y="1341932"/>
                </a:cubicBezTo>
                <a:cubicBezTo>
                  <a:pt x="2922270" y="1341932"/>
                  <a:pt x="2922270" y="1341932"/>
                  <a:pt x="2923223" y="1341932"/>
                </a:cubicBezTo>
                <a:cubicBezTo>
                  <a:pt x="2924175" y="1341932"/>
                  <a:pt x="2924175" y="1341932"/>
                  <a:pt x="2925128" y="1341932"/>
                </a:cubicBezTo>
                <a:cubicBezTo>
                  <a:pt x="2926080" y="1341932"/>
                  <a:pt x="2926080" y="1341932"/>
                  <a:pt x="2927033" y="1341932"/>
                </a:cubicBezTo>
                <a:cubicBezTo>
                  <a:pt x="2927985" y="1341932"/>
                  <a:pt x="2927985" y="1341932"/>
                  <a:pt x="2928938" y="1341932"/>
                </a:cubicBezTo>
                <a:cubicBezTo>
                  <a:pt x="2928938" y="1341932"/>
                  <a:pt x="2928938" y="1341932"/>
                  <a:pt x="2928938" y="1341932"/>
                </a:cubicBezTo>
                <a:lnTo>
                  <a:pt x="3027998" y="1514335"/>
                </a:lnTo>
                <a:cubicBezTo>
                  <a:pt x="3027998" y="1514335"/>
                  <a:pt x="3027998" y="1514335"/>
                  <a:pt x="3027998" y="1514335"/>
                </a:cubicBezTo>
                <a:cubicBezTo>
                  <a:pt x="3027998" y="1514335"/>
                  <a:pt x="3027045" y="1515287"/>
                  <a:pt x="3027045" y="1515287"/>
                </a:cubicBezTo>
                <a:cubicBezTo>
                  <a:pt x="3027045" y="1515287"/>
                  <a:pt x="3026093" y="1516240"/>
                  <a:pt x="3026093" y="1516240"/>
                </a:cubicBezTo>
                <a:cubicBezTo>
                  <a:pt x="3026093" y="1516240"/>
                  <a:pt x="3025140" y="1517192"/>
                  <a:pt x="3025140" y="1517192"/>
                </a:cubicBezTo>
                <a:cubicBezTo>
                  <a:pt x="3025140" y="1517192"/>
                  <a:pt x="3024188" y="1518145"/>
                  <a:pt x="3024188" y="1518145"/>
                </a:cubicBezTo>
                <a:cubicBezTo>
                  <a:pt x="3024188" y="1518145"/>
                  <a:pt x="3024188" y="1518145"/>
                  <a:pt x="3023235" y="1519097"/>
                </a:cubicBezTo>
                <a:cubicBezTo>
                  <a:pt x="3023235" y="1519097"/>
                  <a:pt x="3023235" y="1520050"/>
                  <a:pt x="3023235" y="1520050"/>
                </a:cubicBezTo>
                <a:cubicBezTo>
                  <a:pt x="3023235" y="1521002"/>
                  <a:pt x="3022283" y="1521002"/>
                  <a:pt x="3022283" y="1521955"/>
                </a:cubicBezTo>
                <a:cubicBezTo>
                  <a:pt x="3022283" y="1522907"/>
                  <a:pt x="3022283" y="1522907"/>
                  <a:pt x="3021330" y="1523860"/>
                </a:cubicBezTo>
                <a:cubicBezTo>
                  <a:pt x="3021330" y="1524812"/>
                  <a:pt x="3021330" y="1524812"/>
                  <a:pt x="3020378" y="1525765"/>
                </a:cubicBezTo>
                <a:cubicBezTo>
                  <a:pt x="3020378" y="1525765"/>
                  <a:pt x="3020378" y="1526717"/>
                  <a:pt x="3020378" y="1526717"/>
                </a:cubicBezTo>
                <a:cubicBezTo>
                  <a:pt x="3020378" y="1527670"/>
                  <a:pt x="3020378" y="1527670"/>
                  <a:pt x="3020378" y="1528622"/>
                </a:cubicBezTo>
                <a:cubicBezTo>
                  <a:pt x="3020378" y="1529575"/>
                  <a:pt x="3020378" y="1529575"/>
                  <a:pt x="3020378" y="1530527"/>
                </a:cubicBezTo>
                <a:cubicBezTo>
                  <a:pt x="3020378" y="1531480"/>
                  <a:pt x="3020378" y="1531480"/>
                  <a:pt x="3020378" y="1532432"/>
                </a:cubicBezTo>
                <a:cubicBezTo>
                  <a:pt x="3020378" y="1532432"/>
                  <a:pt x="3020378" y="1533385"/>
                  <a:pt x="3020378" y="1533385"/>
                </a:cubicBezTo>
                <a:cubicBezTo>
                  <a:pt x="3020378" y="1533385"/>
                  <a:pt x="3020378" y="1534337"/>
                  <a:pt x="3020378" y="1534337"/>
                </a:cubicBezTo>
                <a:cubicBezTo>
                  <a:pt x="3020378" y="1535290"/>
                  <a:pt x="3020378" y="1535290"/>
                  <a:pt x="3020378" y="1536242"/>
                </a:cubicBezTo>
                <a:cubicBezTo>
                  <a:pt x="3020378" y="1537195"/>
                  <a:pt x="3020378" y="1537195"/>
                  <a:pt x="3020378" y="1538147"/>
                </a:cubicBezTo>
                <a:cubicBezTo>
                  <a:pt x="3020378" y="1539100"/>
                  <a:pt x="3020378" y="1539100"/>
                  <a:pt x="3020378" y="1540052"/>
                </a:cubicBezTo>
                <a:cubicBezTo>
                  <a:pt x="3020378" y="1541005"/>
                  <a:pt x="3020378" y="1541005"/>
                  <a:pt x="3020378" y="1541005"/>
                </a:cubicBezTo>
                <a:cubicBezTo>
                  <a:pt x="3020378" y="1541957"/>
                  <a:pt x="3020378" y="1541957"/>
                  <a:pt x="3021330" y="1542910"/>
                </a:cubicBezTo>
                <a:cubicBezTo>
                  <a:pt x="3021330" y="1543862"/>
                  <a:pt x="3021330" y="1543862"/>
                  <a:pt x="3022283" y="1544815"/>
                </a:cubicBezTo>
                <a:cubicBezTo>
                  <a:pt x="3022283" y="1545767"/>
                  <a:pt x="3023235" y="1545767"/>
                  <a:pt x="3023235" y="1546720"/>
                </a:cubicBezTo>
                <a:cubicBezTo>
                  <a:pt x="3023235" y="1546720"/>
                  <a:pt x="3023235" y="1547672"/>
                  <a:pt x="3023235" y="1547672"/>
                </a:cubicBezTo>
                <a:cubicBezTo>
                  <a:pt x="3023235" y="1547672"/>
                  <a:pt x="3023235" y="1547672"/>
                  <a:pt x="3024188" y="1548625"/>
                </a:cubicBezTo>
                <a:cubicBezTo>
                  <a:pt x="3024188" y="1548625"/>
                  <a:pt x="3025140" y="1549577"/>
                  <a:pt x="3025140" y="1549577"/>
                </a:cubicBezTo>
                <a:cubicBezTo>
                  <a:pt x="3025140" y="1550530"/>
                  <a:pt x="3026093" y="1550530"/>
                  <a:pt x="3026093" y="1550530"/>
                </a:cubicBezTo>
                <a:cubicBezTo>
                  <a:pt x="3026093" y="1550530"/>
                  <a:pt x="3027045" y="1551482"/>
                  <a:pt x="3027045" y="1551482"/>
                </a:cubicBezTo>
                <a:cubicBezTo>
                  <a:pt x="3027045" y="1551482"/>
                  <a:pt x="3027998" y="1552435"/>
                  <a:pt x="3027998" y="1552435"/>
                </a:cubicBezTo>
                <a:cubicBezTo>
                  <a:pt x="3027998" y="1552435"/>
                  <a:pt x="3027998" y="1552435"/>
                  <a:pt x="3027998" y="1552435"/>
                </a:cubicBezTo>
                <a:lnTo>
                  <a:pt x="2905125" y="1730552"/>
                </a:lnTo>
                <a:cubicBezTo>
                  <a:pt x="2893695" y="1726742"/>
                  <a:pt x="2881313" y="1731505"/>
                  <a:pt x="2874645" y="1741982"/>
                </a:cubicBezTo>
                <a:cubicBezTo>
                  <a:pt x="2867025" y="1754365"/>
                  <a:pt x="2871788" y="1770557"/>
                  <a:pt x="2884170" y="1778177"/>
                </a:cubicBezTo>
                <a:cubicBezTo>
                  <a:pt x="2896553" y="1785797"/>
                  <a:pt x="2912745" y="1781035"/>
                  <a:pt x="2920365" y="1768652"/>
                </a:cubicBezTo>
                <a:cubicBezTo>
                  <a:pt x="2927033" y="1758175"/>
                  <a:pt x="2924175" y="1744840"/>
                  <a:pt x="2915603" y="1736267"/>
                </a:cubicBezTo>
                <a:lnTo>
                  <a:pt x="3014663" y="1563865"/>
                </a:lnTo>
                <a:cubicBezTo>
                  <a:pt x="3014663" y="1563865"/>
                  <a:pt x="3014663" y="1563865"/>
                  <a:pt x="3014663" y="1563865"/>
                </a:cubicBezTo>
                <a:cubicBezTo>
                  <a:pt x="3015615" y="1563865"/>
                  <a:pt x="3015615" y="1563865"/>
                  <a:pt x="3016568" y="1563865"/>
                </a:cubicBezTo>
                <a:cubicBezTo>
                  <a:pt x="3017520" y="1563865"/>
                  <a:pt x="3017520" y="1563865"/>
                  <a:pt x="3018473" y="1563865"/>
                </a:cubicBezTo>
                <a:cubicBezTo>
                  <a:pt x="3019425" y="1563865"/>
                  <a:pt x="3019425" y="1563865"/>
                  <a:pt x="3020378" y="1563865"/>
                </a:cubicBezTo>
                <a:cubicBezTo>
                  <a:pt x="3021330" y="1563865"/>
                  <a:pt x="3021330" y="1563865"/>
                  <a:pt x="3022283" y="1563865"/>
                </a:cubicBezTo>
                <a:cubicBezTo>
                  <a:pt x="3022283" y="1563865"/>
                  <a:pt x="3023235" y="1563865"/>
                  <a:pt x="3023235" y="1563865"/>
                </a:cubicBezTo>
                <a:cubicBezTo>
                  <a:pt x="3023235" y="1563865"/>
                  <a:pt x="3024188" y="1563865"/>
                  <a:pt x="3024188" y="1563865"/>
                </a:cubicBezTo>
                <a:cubicBezTo>
                  <a:pt x="3025140" y="1563865"/>
                  <a:pt x="3025140" y="1563865"/>
                  <a:pt x="3026093" y="1563865"/>
                </a:cubicBezTo>
                <a:cubicBezTo>
                  <a:pt x="3027045" y="1563865"/>
                  <a:pt x="3027045" y="1563865"/>
                  <a:pt x="3027998" y="1563865"/>
                </a:cubicBezTo>
                <a:cubicBezTo>
                  <a:pt x="3028950" y="1563865"/>
                  <a:pt x="3028950" y="1563865"/>
                  <a:pt x="3029903" y="1563865"/>
                </a:cubicBezTo>
                <a:cubicBezTo>
                  <a:pt x="3030855" y="1563865"/>
                  <a:pt x="3030855" y="1563865"/>
                  <a:pt x="3030855" y="1563865"/>
                </a:cubicBezTo>
                <a:cubicBezTo>
                  <a:pt x="3031808" y="1563865"/>
                  <a:pt x="3031808" y="1563865"/>
                  <a:pt x="3032760" y="1562912"/>
                </a:cubicBezTo>
                <a:cubicBezTo>
                  <a:pt x="3033713" y="1562912"/>
                  <a:pt x="3033713" y="1562912"/>
                  <a:pt x="3034665" y="1561960"/>
                </a:cubicBezTo>
                <a:cubicBezTo>
                  <a:pt x="3035618" y="1561960"/>
                  <a:pt x="3035618" y="1561007"/>
                  <a:pt x="3036570" y="1561007"/>
                </a:cubicBezTo>
                <a:cubicBezTo>
                  <a:pt x="3036570" y="1561007"/>
                  <a:pt x="3037523" y="1561007"/>
                  <a:pt x="3037523" y="1561007"/>
                </a:cubicBezTo>
                <a:cubicBezTo>
                  <a:pt x="3037523" y="1561007"/>
                  <a:pt x="3037523" y="1561007"/>
                  <a:pt x="3038475" y="1560055"/>
                </a:cubicBezTo>
                <a:cubicBezTo>
                  <a:pt x="3038475" y="1560055"/>
                  <a:pt x="3039428" y="1559102"/>
                  <a:pt x="3039428" y="1559102"/>
                </a:cubicBezTo>
                <a:cubicBezTo>
                  <a:pt x="3040380" y="1559102"/>
                  <a:pt x="3040380" y="1558150"/>
                  <a:pt x="3040380" y="1558150"/>
                </a:cubicBezTo>
                <a:cubicBezTo>
                  <a:pt x="3040380" y="1558150"/>
                  <a:pt x="3041333" y="1557197"/>
                  <a:pt x="3041333" y="1557197"/>
                </a:cubicBezTo>
                <a:cubicBezTo>
                  <a:pt x="3041333" y="1557197"/>
                  <a:pt x="3042285" y="1556245"/>
                  <a:pt x="3042285" y="1556245"/>
                </a:cubicBezTo>
                <a:cubicBezTo>
                  <a:pt x="3042285" y="1556245"/>
                  <a:pt x="3043238" y="1555292"/>
                  <a:pt x="3043238" y="1555292"/>
                </a:cubicBezTo>
                <a:cubicBezTo>
                  <a:pt x="3043238" y="1555292"/>
                  <a:pt x="3044190" y="1554340"/>
                  <a:pt x="3044190" y="1554340"/>
                </a:cubicBezTo>
                <a:cubicBezTo>
                  <a:pt x="3044190" y="1554340"/>
                  <a:pt x="3045143" y="1553387"/>
                  <a:pt x="3045143" y="1553387"/>
                </a:cubicBezTo>
                <a:cubicBezTo>
                  <a:pt x="3045143" y="1553387"/>
                  <a:pt x="3045143" y="1553387"/>
                  <a:pt x="3046095" y="1552435"/>
                </a:cubicBezTo>
                <a:cubicBezTo>
                  <a:pt x="3046095" y="1552435"/>
                  <a:pt x="3046095" y="1551482"/>
                  <a:pt x="3046095" y="1551482"/>
                </a:cubicBezTo>
                <a:cubicBezTo>
                  <a:pt x="3046095" y="1550530"/>
                  <a:pt x="3047048" y="1550530"/>
                  <a:pt x="3047048" y="1549577"/>
                </a:cubicBezTo>
                <a:cubicBezTo>
                  <a:pt x="3047048" y="1548625"/>
                  <a:pt x="3047048" y="1548625"/>
                  <a:pt x="3048000" y="1547672"/>
                </a:cubicBezTo>
                <a:cubicBezTo>
                  <a:pt x="3048000" y="1546720"/>
                  <a:pt x="3048000" y="1546720"/>
                  <a:pt x="3048953" y="1545767"/>
                </a:cubicBezTo>
                <a:cubicBezTo>
                  <a:pt x="3048953" y="1545767"/>
                  <a:pt x="3048953" y="1544815"/>
                  <a:pt x="3048953" y="1543862"/>
                </a:cubicBezTo>
                <a:cubicBezTo>
                  <a:pt x="3048953" y="1543862"/>
                  <a:pt x="3048953" y="1543862"/>
                  <a:pt x="3048953" y="1543862"/>
                </a:cubicBezTo>
                <a:lnTo>
                  <a:pt x="3248025" y="1543862"/>
                </a:lnTo>
                <a:cubicBezTo>
                  <a:pt x="3248025" y="1543862"/>
                  <a:pt x="3248025" y="1543862"/>
                  <a:pt x="3248025" y="1543862"/>
                </a:cubicBezTo>
                <a:cubicBezTo>
                  <a:pt x="3248025" y="1544815"/>
                  <a:pt x="3248025" y="1544815"/>
                  <a:pt x="3248025" y="1545767"/>
                </a:cubicBezTo>
                <a:cubicBezTo>
                  <a:pt x="3248025" y="1546720"/>
                  <a:pt x="3248025" y="1546720"/>
                  <a:pt x="3248978" y="1547672"/>
                </a:cubicBezTo>
                <a:cubicBezTo>
                  <a:pt x="3248978" y="1548625"/>
                  <a:pt x="3248978" y="1548625"/>
                  <a:pt x="3249930" y="1549577"/>
                </a:cubicBezTo>
                <a:cubicBezTo>
                  <a:pt x="3249930" y="1550530"/>
                  <a:pt x="3250883" y="1550530"/>
                  <a:pt x="3250883" y="1551482"/>
                </a:cubicBezTo>
                <a:cubicBezTo>
                  <a:pt x="3250883" y="1551482"/>
                  <a:pt x="3250883" y="1552435"/>
                  <a:pt x="3250883" y="1552435"/>
                </a:cubicBezTo>
                <a:cubicBezTo>
                  <a:pt x="3250883" y="1552435"/>
                  <a:pt x="3250883" y="1552435"/>
                  <a:pt x="3251835" y="1553387"/>
                </a:cubicBezTo>
                <a:cubicBezTo>
                  <a:pt x="3251835" y="1553387"/>
                  <a:pt x="3252788" y="1554340"/>
                  <a:pt x="3252788" y="1554340"/>
                </a:cubicBezTo>
                <a:cubicBezTo>
                  <a:pt x="3252788" y="1555292"/>
                  <a:pt x="3253740" y="1555292"/>
                  <a:pt x="3253740" y="1556245"/>
                </a:cubicBezTo>
                <a:cubicBezTo>
                  <a:pt x="3253740" y="1556245"/>
                  <a:pt x="3254693" y="1557197"/>
                  <a:pt x="3254693" y="1557197"/>
                </a:cubicBezTo>
                <a:cubicBezTo>
                  <a:pt x="3254693" y="1557197"/>
                  <a:pt x="3255645" y="1558150"/>
                  <a:pt x="3255645" y="1558150"/>
                </a:cubicBezTo>
                <a:cubicBezTo>
                  <a:pt x="3255645" y="1558150"/>
                  <a:pt x="3256598" y="1559102"/>
                  <a:pt x="3256598" y="1559102"/>
                </a:cubicBezTo>
                <a:cubicBezTo>
                  <a:pt x="3256598" y="1559102"/>
                  <a:pt x="3257550" y="1560055"/>
                  <a:pt x="3257550" y="1560055"/>
                </a:cubicBezTo>
                <a:cubicBezTo>
                  <a:pt x="3257550" y="1560055"/>
                  <a:pt x="3258503" y="1561007"/>
                  <a:pt x="3258503" y="1561007"/>
                </a:cubicBezTo>
                <a:cubicBezTo>
                  <a:pt x="3258503" y="1561007"/>
                  <a:pt x="3258503" y="1561007"/>
                  <a:pt x="3259455" y="1561960"/>
                </a:cubicBezTo>
                <a:cubicBezTo>
                  <a:pt x="3259455" y="1561960"/>
                  <a:pt x="3260408" y="1561960"/>
                  <a:pt x="3260408" y="1561960"/>
                </a:cubicBezTo>
                <a:cubicBezTo>
                  <a:pt x="3261360" y="1561960"/>
                  <a:pt x="3261360" y="1562912"/>
                  <a:pt x="3262313" y="1562912"/>
                </a:cubicBezTo>
                <a:cubicBezTo>
                  <a:pt x="3263265" y="1562912"/>
                  <a:pt x="3263265" y="1562912"/>
                  <a:pt x="3264218" y="1563865"/>
                </a:cubicBezTo>
                <a:cubicBezTo>
                  <a:pt x="3265170" y="1563865"/>
                  <a:pt x="3265170" y="1563865"/>
                  <a:pt x="3266123" y="1564817"/>
                </a:cubicBezTo>
                <a:cubicBezTo>
                  <a:pt x="3266123" y="1564817"/>
                  <a:pt x="3267075" y="1564817"/>
                  <a:pt x="3267075" y="1564817"/>
                </a:cubicBezTo>
                <a:cubicBezTo>
                  <a:pt x="3268028" y="1564817"/>
                  <a:pt x="3268028" y="1564817"/>
                  <a:pt x="3268980" y="1564817"/>
                </a:cubicBezTo>
                <a:cubicBezTo>
                  <a:pt x="3269933" y="1564817"/>
                  <a:pt x="3269933" y="1564817"/>
                  <a:pt x="3270885" y="1564817"/>
                </a:cubicBezTo>
                <a:cubicBezTo>
                  <a:pt x="3271838" y="1564817"/>
                  <a:pt x="3271838" y="1564817"/>
                  <a:pt x="3272790" y="1564817"/>
                </a:cubicBezTo>
                <a:cubicBezTo>
                  <a:pt x="3272790" y="1564817"/>
                  <a:pt x="3273743" y="1564817"/>
                  <a:pt x="3273743" y="1564817"/>
                </a:cubicBezTo>
                <a:cubicBezTo>
                  <a:pt x="3273743" y="1564817"/>
                  <a:pt x="3274695" y="1564817"/>
                  <a:pt x="3274695" y="1564817"/>
                </a:cubicBezTo>
                <a:cubicBezTo>
                  <a:pt x="3275648" y="1564817"/>
                  <a:pt x="3275648" y="1564817"/>
                  <a:pt x="3276600" y="1564817"/>
                </a:cubicBezTo>
                <a:cubicBezTo>
                  <a:pt x="3277553" y="1564817"/>
                  <a:pt x="3277553" y="1564817"/>
                  <a:pt x="3278505" y="1564817"/>
                </a:cubicBezTo>
                <a:cubicBezTo>
                  <a:pt x="3279458" y="1564817"/>
                  <a:pt x="3279458" y="1564817"/>
                  <a:pt x="3280410" y="1564817"/>
                </a:cubicBezTo>
                <a:cubicBezTo>
                  <a:pt x="3281363" y="1564817"/>
                  <a:pt x="3281363" y="1564817"/>
                  <a:pt x="3282315" y="1564817"/>
                </a:cubicBezTo>
                <a:cubicBezTo>
                  <a:pt x="3282315" y="1564817"/>
                  <a:pt x="3282315" y="1564817"/>
                  <a:pt x="3282315" y="1564817"/>
                </a:cubicBezTo>
                <a:lnTo>
                  <a:pt x="3381375" y="1737220"/>
                </a:lnTo>
                <a:cubicBezTo>
                  <a:pt x="3372803" y="1745792"/>
                  <a:pt x="3369945" y="1759127"/>
                  <a:pt x="3376613" y="1769605"/>
                </a:cubicBezTo>
                <a:cubicBezTo>
                  <a:pt x="3384233" y="1781987"/>
                  <a:pt x="3399473" y="1786750"/>
                  <a:pt x="3412808" y="1779130"/>
                </a:cubicBezTo>
                <a:cubicBezTo>
                  <a:pt x="3425190" y="1771510"/>
                  <a:pt x="3429953" y="1756270"/>
                  <a:pt x="3422333" y="1742935"/>
                </a:cubicBezTo>
                <a:cubicBezTo>
                  <a:pt x="3415665" y="1732457"/>
                  <a:pt x="3403283" y="1727695"/>
                  <a:pt x="3391853" y="1731505"/>
                </a:cubicBezTo>
                <a:lnTo>
                  <a:pt x="3292793" y="1559102"/>
                </a:lnTo>
                <a:cubicBezTo>
                  <a:pt x="3292793" y="1559102"/>
                  <a:pt x="3292793" y="1559102"/>
                  <a:pt x="3292793" y="1559102"/>
                </a:cubicBezTo>
                <a:cubicBezTo>
                  <a:pt x="3292793" y="1559102"/>
                  <a:pt x="3293745" y="1558150"/>
                  <a:pt x="3293745" y="1558150"/>
                </a:cubicBezTo>
                <a:cubicBezTo>
                  <a:pt x="3293745" y="1558150"/>
                  <a:pt x="3294698" y="1557197"/>
                  <a:pt x="3294698" y="1557197"/>
                </a:cubicBezTo>
                <a:cubicBezTo>
                  <a:pt x="3294698" y="1557197"/>
                  <a:pt x="3295650" y="1556245"/>
                  <a:pt x="3295650" y="1556245"/>
                </a:cubicBezTo>
                <a:cubicBezTo>
                  <a:pt x="3295650" y="1556245"/>
                  <a:pt x="3296603" y="1555292"/>
                  <a:pt x="3296603" y="1555292"/>
                </a:cubicBezTo>
                <a:cubicBezTo>
                  <a:pt x="3296603" y="1555292"/>
                  <a:pt x="3296603" y="1555292"/>
                  <a:pt x="3297555" y="1554340"/>
                </a:cubicBezTo>
                <a:cubicBezTo>
                  <a:pt x="3297555" y="1554340"/>
                  <a:pt x="3297555" y="1553387"/>
                  <a:pt x="3297555" y="1553387"/>
                </a:cubicBezTo>
                <a:cubicBezTo>
                  <a:pt x="3297555" y="1552435"/>
                  <a:pt x="3298508" y="1552435"/>
                  <a:pt x="3298508" y="1551482"/>
                </a:cubicBezTo>
                <a:cubicBezTo>
                  <a:pt x="3298508" y="1550530"/>
                  <a:pt x="3298508" y="1550530"/>
                  <a:pt x="3299460" y="1549577"/>
                </a:cubicBezTo>
                <a:cubicBezTo>
                  <a:pt x="3299460" y="1548625"/>
                  <a:pt x="3299460" y="1548625"/>
                  <a:pt x="3300413" y="1547672"/>
                </a:cubicBezTo>
                <a:cubicBezTo>
                  <a:pt x="3300413" y="1547672"/>
                  <a:pt x="3300413" y="1546720"/>
                  <a:pt x="3300413" y="1546720"/>
                </a:cubicBezTo>
                <a:cubicBezTo>
                  <a:pt x="3300413" y="1545767"/>
                  <a:pt x="3300413" y="1545767"/>
                  <a:pt x="3300413" y="1544815"/>
                </a:cubicBezTo>
                <a:cubicBezTo>
                  <a:pt x="3300413" y="1543862"/>
                  <a:pt x="3300413" y="1543862"/>
                  <a:pt x="3300413" y="1542910"/>
                </a:cubicBezTo>
                <a:cubicBezTo>
                  <a:pt x="3300413" y="1541957"/>
                  <a:pt x="3300413" y="1541957"/>
                  <a:pt x="3300413" y="1541005"/>
                </a:cubicBezTo>
                <a:cubicBezTo>
                  <a:pt x="3300413" y="1541005"/>
                  <a:pt x="3300413" y="1540052"/>
                  <a:pt x="3300413" y="1540052"/>
                </a:cubicBezTo>
                <a:cubicBezTo>
                  <a:pt x="3300413" y="1540052"/>
                  <a:pt x="3300413" y="1539100"/>
                  <a:pt x="3300413" y="1539100"/>
                </a:cubicBezTo>
                <a:cubicBezTo>
                  <a:pt x="3300413" y="1538147"/>
                  <a:pt x="3300413" y="1538147"/>
                  <a:pt x="3300413" y="1537195"/>
                </a:cubicBezTo>
                <a:cubicBezTo>
                  <a:pt x="3300413" y="1536242"/>
                  <a:pt x="3300413" y="1536242"/>
                  <a:pt x="3300413" y="1535290"/>
                </a:cubicBezTo>
                <a:cubicBezTo>
                  <a:pt x="3300413" y="1534337"/>
                  <a:pt x="3300413" y="1534337"/>
                  <a:pt x="3300413" y="1533385"/>
                </a:cubicBezTo>
                <a:cubicBezTo>
                  <a:pt x="3300413" y="1532432"/>
                  <a:pt x="3300413" y="1532432"/>
                  <a:pt x="3300413" y="1532432"/>
                </a:cubicBezTo>
                <a:cubicBezTo>
                  <a:pt x="3300413" y="1531480"/>
                  <a:pt x="3300413" y="1531480"/>
                  <a:pt x="3299460" y="1530527"/>
                </a:cubicBezTo>
                <a:cubicBezTo>
                  <a:pt x="3299460" y="1529575"/>
                  <a:pt x="3299460" y="1529575"/>
                  <a:pt x="3298508" y="1528622"/>
                </a:cubicBezTo>
                <a:cubicBezTo>
                  <a:pt x="3298508" y="1527670"/>
                  <a:pt x="3297555" y="1527670"/>
                  <a:pt x="3297555" y="1526717"/>
                </a:cubicBezTo>
                <a:cubicBezTo>
                  <a:pt x="3297555" y="1526717"/>
                  <a:pt x="3297555" y="1525765"/>
                  <a:pt x="3297555" y="1525765"/>
                </a:cubicBezTo>
                <a:cubicBezTo>
                  <a:pt x="3297555" y="1525765"/>
                  <a:pt x="3297555" y="1525765"/>
                  <a:pt x="3296603" y="1524812"/>
                </a:cubicBezTo>
                <a:cubicBezTo>
                  <a:pt x="3296603" y="1524812"/>
                  <a:pt x="3295650" y="1523860"/>
                  <a:pt x="3295650" y="1523860"/>
                </a:cubicBezTo>
                <a:cubicBezTo>
                  <a:pt x="3295650" y="1522907"/>
                  <a:pt x="3294698" y="1522907"/>
                  <a:pt x="3294698" y="1522907"/>
                </a:cubicBezTo>
                <a:cubicBezTo>
                  <a:pt x="3294698" y="1522907"/>
                  <a:pt x="3293745" y="1521955"/>
                  <a:pt x="3293745" y="1521955"/>
                </a:cubicBezTo>
                <a:cubicBezTo>
                  <a:pt x="3293745" y="1521955"/>
                  <a:pt x="3292793" y="1521002"/>
                  <a:pt x="3292793" y="1521002"/>
                </a:cubicBezTo>
                <a:cubicBezTo>
                  <a:pt x="3292793" y="1521002"/>
                  <a:pt x="3292793" y="1521002"/>
                  <a:pt x="3292793" y="1521002"/>
                </a:cubicBezTo>
                <a:lnTo>
                  <a:pt x="3391853" y="1348600"/>
                </a:lnTo>
                <a:cubicBezTo>
                  <a:pt x="3391853" y="1348600"/>
                  <a:pt x="3391853" y="1348600"/>
                  <a:pt x="3391853" y="1348600"/>
                </a:cubicBezTo>
                <a:cubicBezTo>
                  <a:pt x="3392805" y="1348600"/>
                  <a:pt x="3392805" y="1348600"/>
                  <a:pt x="3393758" y="1348600"/>
                </a:cubicBezTo>
                <a:cubicBezTo>
                  <a:pt x="3394710" y="1348600"/>
                  <a:pt x="3394710" y="1348600"/>
                  <a:pt x="3395663" y="1348600"/>
                </a:cubicBezTo>
                <a:cubicBezTo>
                  <a:pt x="3396615" y="1348600"/>
                  <a:pt x="3396615" y="1348600"/>
                  <a:pt x="3397568" y="1348600"/>
                </a:cubicBezTo>
                <a:cubicBezTo>
                  <a:pt x="3398520" y="1348600"/>
                  <a:pt x="3398520" y="1348600"/>
                  <a:pt x="3399473" y="1348600"/>
                </a:cubicBezTo>
                <a:cubicBezTo>
                  <a:pt x="3399473" y="1348600"/>
                  <a:pt x="3400425" y="1348600"/>
                  <a:pt x="3400425" y="1348600"/>
                </a:cubicBezTo>
                <a:cubicBezTo>
                  <a:pt x="3400425" y="1348600"/>
                  <a:pt x="3401378" y="1348600"/>
                  <a:pt x="3401378" y="1348600"/>
                </a:cubicBezTo>
                <a:cubicBezTo>
                  <a:pt x="3402330" y="1348600"/>
                  <a:pt x="3402330" y="1348600"/>
                  <a:pt x="3403283" y="1348600"/>
                </a:cubicBezTo>
                <a:cubicBezTo>
                  <a:pt x="3404235" y="1348600"/>
                  <a:pt x="3404235" y="1348600"/>
                  <a:pt x="3405188" y="1348600"/>
                </a:cubicBezTo>
                <a:cubicBezTo>
                  <a:pt x="3406140" y="1348600"/>
                  <a:pt x="3406140" y="1348600"/>
                  <a:pt x="3407093" y="1348600"/>
                </a:cubicBezTo>
                <a:cubicBezTo>
                  <a:pt x="3408045" y="1348600"/>
                  <a:pt x="3408045" y="1348600"/>
                  <a:pt x="3408045" y="1348600"/>
                </a:cubicBezTo>
                <a:cubicBezTo>
                  <a:pt x="3408998" y="1348600"/>
                  <a:pt x="3408998" y="1348600"/>
                  <a:pt x="3409950" y="1347647"/>
                </a:cubicBezTo>
                <a:cubicBezTo>
                  <a:pt x="3410903" y="1347647"/>
                  <a:pt x="3410903" y="1347647"/>
                  <a:pt x="3411855" y="1346695"/>
                </a:cubicBezTo>
                <a:cubicBezTo>
                  <a:pt x="3412808" y="1346695"/>
                  <a:pt x="3412808" y="1345742"/>
                  <a:pt x="3413760" y="1345742"/>
                </a:cubicBezTo>
                <a:cubicBezTo>
                  <a:pt x="3413760" y="1345742"/>
                  <a:pt x="3414713" y="1345742"/>
                  <a:pt x="3414713" y="1345742"/>
                </a:cubicBezTo>
                <a:cubicBezTo>
                  <a:pt x="3414713" y="1345742"/>
                  <a:pt x="3414713" y="1345742"/>
                  <a:pt x="3415665" y="1344790"/>
                </a:cubicBezTo>
                <a:cubicBezTo>
                  <a:pt x="3415665" y="1344790"/>
                  <a:pt x="3416618" y="1343837"/>
                  <a:pt x="3416618" y="1343837"/>
                </a:cubicBezTo>
                <a:cubicBezTo>
                  <a:pt x="3417570" y="1343837"/>
                  <a:pt x="3417570" y="1342885"/>
                  <a:pt x="3417570" y="1342885"/>
                </a:cubicBezTo>
                <a:cubicBezTo>
                  <a:pt x="3417570" y="1342885"/>
                  <a:pt x="3418523" y="1341932"/>
                  <a:pt x="3418523" y="1341932"/>
                </a:cubicBezTo>
                <a:cubicBezTo>
                  <a:pt x="3418523" y="1341932"/>
                  <a:pt x="3419475" y="1340980"/>
                  <a:pt x="3419475" y="1340980"/>
                </a:cubicBezTo>
                <a:cubicBezTo>
                  <a:pt x="3419475" y="1340980"/>
                  <a:pt x="3420428" y="1340027"/>
                  <a:pt x="3420428" y="1340027"/>
                </a:cubicBezTo>
                <a:cubicBezTo>
                  <a:pt x="3420428" y="1340027"/>
                  <a:pt x="3421380" y="1339075"/>
                  <a:pt x="3421380" y="1339075"/>
                </a:cubicBezTo>
                <a:cubicBezTo>
                  <a:pt x="3421380" y="1339075"/>
                  <a:pt x="3422333" y="1338122"/>
                  <a:pt x="3422333" y="1338122"/>
                </a:cubicBezTo>
                <a:cubicBezTo>
                  <a:pt x="3422333" y="1338122"/>
                  <a:pt x="3422333" y="1338122"/>
                  <a:pt x="3423285" y="1337170"/>
                </a:cubicBezTo>
                <a:cubicBezTo>
                  <a:pt x="3423285" y="1337170"/>
                  <a:pt x="3423285" y="1336217"/>
                  <a:pt x="3423285" y="1336217"/>
                </a:cubicBezTo>
                <a:cubicBezTo>
                  <a:pt x="3423285" y="1335265"/>
                  <a:pt x="3424238" y="1335265"/>
                  <a:pt x="3424238" y="1334312"/>
                </a:cubicBezTo>
                <a:cubicBezTo>
                  <a:pt x="3424238" y="1333360"/>
                  <a:pt x="3424238" y="1333360"/>
                  <a:pt x="3425190" y="1332407"/>
                </a:cubicBezTo>
                <a:cubicBezTo>
                  <a:pt x="3425190" y="1331455"/>
                  <a:pt x="3425190" y="1331455"/>
                  <a:pt x="3426143" y="1330502"/>
                </a:cubicBezTo>
                <a:cubicBezTo>
                  <a:pt x="3426143" y="1329550"/>
                  <a:pt x="3426143" y="1329550"/>
                  <a:pt x="3426143" y="1328597"/>
                </a:cubicBezTo>
                <a:cubicBezTo>
                  <a:pt x="3426143" y="1328597"/>
                  <a:pt x="3426143" y="1328597"/>
                  <a:pt x="3426143" y="1328597"/>
                </a:cubicBezTo>
                <a:lnTo>
                  <a:pt x="3625215" y="1328597"/>
                </a:lnTo>
                <a:cubicBezTo>
                  <a:pt x="3625215" y="1328597"/>
                  <a:pt x="3625215" y="1328597"/>
                  <a:pt x="3625215" y="1328597"/>
                </a:cubicBezTo>
                <a:cubicBezTo>
                  <a:pt x="3625215" y="1329550"/>
                  <a:pt x="3625215" y="1329550"/>
                  <a:pt x="3625215" y="1330502"/>
                </a:cubicBezTo>
                <a:cubicBezTo>
                  <a:pt x="3625215" y="1331455"/>
                  <a:pt x="3625215" y="1331455"/>
                  <a:pt x="3626168" y="1332407"/>
                </a:cubicBezTo>
                <a:cubicBezTo>
                  <a:pt x="3626168" y="1333360"/>
                  <a:pt x="3626168" y="1333360"/>
                  <a:pt x="3627120" y="1334312"/>
                </a:cubicBezTo>
                <a:cubicBezTo>
                  <a:pt x="3627120" y="1335265"/>
                  <a:pt x="3628073" y="1335265"/>
                  <a:pt x="3628073" y="1336217"/>
                </a:cubicBezTo>
                <a:cubicBezTo>
                  <a:pt x="3628073" y="1336217"/>
                  <a:pt x="3628073" y="1337170"/>
                  <a:pt x="3628073" y="1337170"/>
                </a:cubicBezTo>
                <a:cubicBezTo>
                  <a:pt x="3628073" y="1337170"/>
                  <a:pt x="3628073" y="1337170"/>
                  <a:pt x="3629025" y="1338122"/>
                </a:cubicBezTo>
                <a:cubicBezTo>
                  <a:pt x="3629025" y="1338122"/>
                  <a:pt x="3629978" y="1339075"/>
                  <a:pt x="3629978" y="1339075"/>
                </a:cubicBezTo>
                <a:cubicBezTo>
                  <a:pt x="3629978" y="1340027"/>
                  <a:pt x="3630930" y="1340027"/>
                  <a:pt x="3630930" y="1340980"/>
                </a:cubicBezTo>
                <a:cubicBezTo>
                  <a:pt x="3630930" y="1340980"/>
                  <a:pt x="3631883" y="1341932"/>
                  <a:pt x="3631883" y="1341932"/>
                </a:cubicBezTo>
                <a:cubicBezTo>
                  <a:pt x="3631883" y="1341932"/>
                  <a:pt x="3632835" y="1342885"/>
                  <a:pt x="3632835" y="1342885"/>
                </a:cubicBezTo>
                <a:cubicBezTo>
                  <a:pt x="3632835" y="1342885"/>
                  <a:pt x="3633788" y="1343837"/>
                  <a:pt x="3633788" y="1343837"/>
                </a:cubicBezTo>
                <a:cubicBezTo>
                  <a:pt x="3633788" y="1343837"/>
                  <a:pt x="3634740" y="1344790"/>
                  <a:pt x="3634740" y="1344790"/>
                </a:cubicBezTo>
                <a:cubicBezTo>
                  <a:pt x="3634740" y="1344790"/>
                  <a:pt x="3635693" y="1345742"/>
                  <a:pt x="3635693" y="1345742"/>
                </a:cubicBezTo>
                <a:cubicBezTo>
                  <a:pt x="3635693" y="1345742"/>
                  <a:pt x="3635693" y="1345742"/>
                  <a:pt x="3636645" y="1346695"/>
                </a:cubicBezTo>
                <a:cubicBezTo>
                  <a:pt x="3636645" y="1346695"/>
                  <a:pt x="3637598" y="1346695"/>
                  <a:pt x="3637598" y="1346695"/>
                </a:cubicBezTo>
                <a:cubicBezTo>
                  <a:pt x="3638550" y="1346695"/>
                  <a:pt x="3638550" y="1347647"/>
                  <a:pt x="3639503" y="1347647"/>
                </a:cubicBezTo>
                <a:cubicBezTo>
                  <a:pt x="3640455" y="1347647"/>
                  <a:pt x="3640455" y="1347647"/>
                  <a:pt x="3641408" y="1348600"/>
                </a:cubicBezTo>
                <a:cubicBezTo>
                  <a:pt x="3642360" y="1348600"/>
                  <a:pt x="3642360" y="1348600"/>
                  <a:pt x="3643313" y="1349552"/>
                </a:cubicBezTo>
                <a:cubicBezTo>
                  <a:pt x="3643313" y="1349552"/>
                  <a:pt x="3644265" y="1349552"/>
                  <a:pt x="3644265" y="1349552"/>
                </a:cubicBezTo>
                <a:cubicBezTo>
                  <a:pt x="3645218" y="1349552"/>
                  <a:pt x="3645218" y="1349552"/>
                  <a:pt x="3646170" y="1349552"/>
                </a:cubicBezTo>
                <a:cubicBezTo>
                  <a:pt x="3647123" y="1349552"/>
                  <a:pt x="3647123" y="1349552"/>
                  <a:pt x="3648075" y="1349552"/>
                </a:cubicBezTo>
                <a:cubicBezTo>
                  <a:pt x="3649028" y="1349552"/>
                  <a:pt x="3649028" y="1349552"/>
                  <a:pt x="3649980" y="1349552"/>
                </a:cubicBezTo>
                <a:cubicBezTo>
                  <a:pt x="3649980" y="1349552"/>
                  <a:pt x="3650933" y="1349552"/>
                  <a:pt x="3650933" y="1349552"/>
                </a:cubicBezTo>
                <a:cubicBezTo>
                  <a:pt x="3650933" y="1349552"/>
                  <a:pt x="3651885" y="1349552"/>
                  <a:pt x="3651885" y="1349552"/>
                </a:cubicBezTo>
                <a:cubicBezTo>
                  <a:pt x="3652838" y="1349552"/>
                  <a:pt x="3652838" y="1349552"/>
                  <a:pt x="3653790" y="1349552"/>
                </a:cubicBezTo>
                <a:cubicBezTo>
                  <a:pt x="3654743" y="1349552"/>
                  <a:pt x="3654743" y="1349552"/>
                  <a:pt x="3655695" y="1349552"/>
                </a:cubicBezTo>
                <a:cubicBezTo>
                  <a:pt x="3656648" y="1349552"/>
                  <a:pt x="3656648" y="1349552"/>
                  <a:pt x="3657600" y="1349552"/>
                </a:cubicBezTo>
                <a:cubicBezTo>
                  <a:pt x="3658553" y="1349552"/>
                  <a:pt x="3658553" y="1349552"/>
                  <a:pt x="3659505" y="1349552"/>
                </a:cubicBezTo>
                <a:cubicBezTo>
                  <a:pt x="3659505" y="1349552"/>
                  <a:pt x="3659505" y="1349552"/>
                  <a:pt x="3659505" y="1349552"/>
                </a:cubicBezTo>
                <a:lnTo>
                  <a:pt x="3758565" y="1521955"/>
                </a:lnTo>
                <a:cubicBezTo>
                  <a:pt x="3758565" y="1521955"/>
                  <a:pt x="3758565" y="1521955"/>
                  <a:pt x="3758565" y="1521955"/>
                </a:cubicBezTo>
                <a:cubicBezTo>
                  <a:pt x="3758565" y="1521955"/>
                  <a:pt x="3757613" y="1522907"/>
                  <a:pt x="3757613" y="1522907"/>
                </a:cubicBezTo>
                <a:cubicBezTo>
                  <a:pt x="3757613" y="1522907"/>
                  <a:pt x="3756660" y="1523860"/>
                  <a:pt x="3756660" y="1523860"/>
                </a:cubicBezTo>
                <a:cubicBezTo>
                  <a:pt x="3756660" y="1523860"/>
                  <a:pt x="3755708" y="1524812"/>
                  <a:pt x="3755708" y="1524812"/>
                </a:cubicBezTo>
                <a:cubicBezTo>
                  <a:pt x="3755708" y="1524812"/>
                  <a:pt x="3754755" y="1525765"/>
                  <a:pt x="3754755" y="1525765"/>
                </a:cubicBezTo>
                <a:cubicBezTo>
                  <a:pt x="3754755" y="1525765"/>
                  <a:pt x="3754755" y="1525765"/>
                  <a:pt x="3753803" y="1526717"/>
                </a:cubicBezTo>
                <a:cubicBezTo>
                  <a:pt x="3753803" y="1526717"/>
                  <a:pt x="3753803" y="1527670"/>
                  <a:pt x="3753803" y="1527670"/>
                </a:cubicBezTo>
                <a:cubicBezTo>
                  <a:pt x="3753803" y="1528622"/>
                  <a:pt x="3752850" y="1528622"/>
                  <a:pt x="3752850" y="1529575"/>
                </a:cubicBezTo>
                <a:cubicBezTo>
                  <a:pt x="3752850" y="1530527"/>
                  <a:pt x="3752850" y="1530527"/>
                  <a:pt x="3751898" y="1531480"/>
                </a:cubicBezTo>
                <a:cubicBezTo>
                  <a:pt x="3751898" y="1532432"/>
                  <a:pt x="3751898" y="1532432"/>
                  <a:pt x="3750945" y="1533385"/>
                </a:cubicBezTo>
                <a:cubicBezTo>
                  <a:pt x="3750945" y="1533385"/>
                  <a:pt x="3750945" y="1534337"/>
                  <a:pt x="3750945" y="1534337"/>
                </a:cubicBezTo>
                <a:cubicBezTo>
                  <a:pt x="3750945" y="1535290"/>
                  <a:pt x="3750945" y="1535290"/>
                  <a:pt x="3750945" y="1536242"/>
                </a:cubicBezTo>
                <a:cubicBezTo>
                  <a:pt x="3750945" y="1537195"/>
                  <a:pt x="3750945" y="1537195"/>
                  <a:pt x="3750945" y="1538147"/>
                </a:cubicBezTo>
                <a:cubicBezTo>
                  <a:pt x="3750945" y="1539100"/>
                  <a:pt x="3750945" y="1539100"/>
                  <a:pt x="3750945" y="1540052"/>
                </a:cubicBezTo>
                <a:cubicBezTo>
                  <a:pt x="3750945" y="1540052"/>
                  <a:pt x="3750945" y="1541005"/>
                  <a:pt x="3750945" y="1541005"/>
                </a:cubicBezTo>
                <a:cubicBezTo>
                  <a:pt x="3750945" y="1541005"/>
                  <a:pt x="3750945" y="1541957"/>
                  <a:pt x="3750945" y="1541957"/>
                </a:cubicBezTo>
                <a:cubicBezTo>
                  <a:pt x="3750945" y="1542910"/>
                  <a:pt x="3750945" y="1542910"/>
                  <a:pt x="3750945" y="1543862"/>
                </a:cubicBezTo>
                <a:cubicBezTo>
                  <a:pt x="3750945" y="1544815"/>
                  <a:pt x="3750945" y="1544815"/>
                  <a:pt x="3750945" y="1545767"/>
                </a:cubicBezTo>
                <a:cubicBezTo>
                  <a:pt x="3750945" y="1546720"/>
                  <a:pt x="3750945" y="1546720"/>
                  <a:pt x="3750945" y="1547672"/>
                </a:cubicBezTo>
                <a:cubicBezTo>
                  <a:pt x="3750945" y="1548625"/>
                  <a:pt x="3750945" y="1548625"/>
                  <a:pt x="3750945" y="1549577"/>
                </a:cubicBezTo>
                <a:cubicBezTo>
                  <a:pt x="3750945" y="1550530"/>
                  <a:pt x="3750945" y="1550530"/>
                  <a:pt x="3751898" y="1551482"/>
                </a:cubicBezTo>
                <a:cubicBezTo>
                  <a:pt x="3751898" y="1552435"/>
                  <a:pt x="3751898" y="1552435"/>
                  <a:pt x="3752850" y="1553387"/>
                </a:cubicBezTo>
                <a:cubicBezTo>
                  <a:pt x="3752850" y="1554340"/>
                  <a:pt x="3753803" y="1554340"/>
                  <a:pt x="3753803" y="1555292"/>
                </a:cubicBezTo>
                <a:cubicBezTo>
                  <a:pt x="3753803" y="1555292"/>
                  <a:pt x="3753803" y="1556245"/>
                  <a:pt x="3753803" y="1556245"/>
                </a:cubicBezTo>
                <a:cubicBezTo>
                  <a:pt x="3753803" y="1556245"/>
                  <a:pt x="3753803" y="1556245"/>
                  <a:pt x="3754755" y="1557197"/>
                </a:cubicBezTo>
                <a:cubicBezTo>
                  <a:pt x="3754755" y="1557197"/>
                  <a:pt x="3755708" y="1558150"/>
                  <a:pt x="3755708" y="1558150"/>
                </a:cubicBezTo>
                <a:cubicBezTo>
                  <a:pt x="3755708" y="1559102"/>
                  <a:pt x="3756660" y="1559102"/>
                  <a:pt x="3756660" y="1559102"/>
                </a:cubicBezTo>
                <a:cubicBezTo>
                  <a:pt x="3756660" y="1559102"/>
                  <a:pt x="3757613" y="1560055"/>
                  <a:pt x="3757613" y="1560055"/>
                </a:cubicBezTo>
                <a:cubicBezTo>
                  <a:pt x="3757613" y="1560055"/>
                  <a:pt x="3758565" y="1561007"/>
                  <a:pt x="3758565" y="1561007"/>
                </a:cubicBezTo>
                <a:cubicBezTo>
                  <a:pt x="3758565" y="1561007"/>
                  <a:pt x="3758565" y="1561007"/>
                  <a:pt x="3758565" y="1561007"/>
                </a:cubicBezTo>
                <a:lnTo>
                  <a:pt x="3659505" y="1733410"/>
                </a:lnTo>
                <a:cubicBezTo>
                  <a:pt x="3648075" y="1729600"/>
                  <a:pt x="3635693" y="1734362"/>
                  <a:pt x="3629025" y="1744840"/>
                </a:cubicBezTo>
                <a:cubicBezTo>
                  <a:pt x="3621405" y="1757222"/>
                  <a:pt x="3626168" y="1773415"/>
                  <a:pt x="3638550" y="1781035"/>
                </a:cubicBezTo>
                <a:cubicBezTo>
                  <a:pt x="3650933" y="1788655"/>
                  <a:pt x="3667125" y="1783892"/>
                  <a:pt x="3674745" y="1771510"/>
                </a:cubicBezTo>
                <a:cubicBezTo>
                  <a:pt x="3681413" y="1761032"/>
                  <a:pt x="3678555" y="1747697"/>
                  <a:pt x="3669983" y="1739125"/>
                </a:cubicBezTo>
                <a:lnTo>
                  <a:pt x="3769043" y="1566722"/>
                </a:lnTo>
                <a:cubicBezTo>
                  <a:pt x="3769043" y="1566722"/>
                  <a:pt x="3769043" y="1566722"/>
                  <a:pt x="3769043" y="1566722"/>
                </a:cubicBezTo>
                <a:cubicBezTo>
                  <a:pt x="3769995" y="1566722"/>
                  <a:pt x="3769995" y="1566722"/>
                  <a:pt x="3770948" y="1566722"/>
                </a:cubicBezTo>
                <a:cubicBezTo>
                  <a:pt x="3771900" y="1566722"/>
                  <a:pt x="3771900" y="1566722"/>
                  <a:pt x="3772853" y="1566722"/>
                </a:cubicBezTo>
                <a:cubicBezTo>
                  <a:pt x="3773805" y="1566722"/>
                  <a:pt x="3773805" y="1566722"/>
                  <a:pt x="3774758" y="1566722"/>
                </a:cubicBezTo>
                <a:cubicBezTo>
                  <a:pt x="3775710" y="1566722"/>
                  <a:pt x="3775710" y="1566722"/>
                  <a:pt x="3776663" y="1566722"/>
                </a:cubicBezTo>
                <a:cubicBezTo>
                  <a:pt x="3776663" y="1566722"/>
                  <a:pt x="3777615" y="1566722"/>
                  <a:pt x="3777615" y="1566722"/>
                </a:cubicBezTo>
                <a:cubicBezTo>
                  <a:pt x="3777615" y="1566722"/>
                  <a:pt x="3778568" y="1566722"/>
                  <a:pt x="3778568" y="1566722"/>
                </a:cubicBezTo>
                <a:cubicBezTo>
                  <a:pt x="3779520" y="1566722"/>
                  <a:pt x="3779520" y="1566722"/>
                  <a:pt x="3780473" y="1566722"/>
                </a:cubicBezTo>
                <a:cubicBezTo>
                  <a:pt x="3781425" y="1566722"/>
                  <a:pt x="3781425" y="1566722"/>
                  <a:pt x="3782378" y="1566722"/>
                </a:cubicBezTo>
                <a:cubicBezTo>
                  <a:pt x="3783330" y="1566722"/>
                  <a:pt x="3783330" y="1566722"/>
                  <a:pt x="3784283" y="1566722"/>
                </a:cubicBezTo>
                <a:cubicBezTo>
                  <a:pt x="3785235" y="1566722"/>
                  <a:pt x="3785235" y="1566722"/>
                  <a:pt x="3785235" y="1566722"/>
                </a:cubicBezTo>
                <a:cubicBezTo>
                  <a:pt x="3786188" y="1566722"/>
                  <a:pt x="3786188" y="1566722"/>
                  <a:pt x="3787140" y="1565770"/>
                </a:cubicBezTo>
                <a:cubicBezTo>
                  <a:pt x="3788093" y="1565770"/>
                  <a:pt x="3788093" y="1565770"/>
                  <a:pt x="3789045" y="1564817"/>
                </a:cubicBezTo>
                <a:cubicBezTo>
                  <a:pt x="3789998" y="1564817"/>
                  <a:pt x="3789998" y="1563865"/>
                  <a:pt x="3790950" y="1563865"/>
                </a:cubicBezTo>
                <a:cubicBezTo>
                  <a:pt x="3790950" y="1563865"/>
                  <a:pt x="3791903" y="1563865"/>
                  <a:pt x="3791903" y="1563865"/>
                </a:cubicBezTo>
                <a:cubicBezTo>
                  <a:pt x="3791903" y="1563865"/>
                  <a:pt x="3791903" y="1563865"/>
                  <a:pt x="3792855" y="1562912"/>
                </a:cubicBezTo>
                <a:cubicBezTo>
                  <a:pt x="3792855" y="1562912"/>
                  <a:pt x="3793808" y="1561960"/>
                  <a:pt x="3793808" y="1561960"/>
                </a:cubicBezTo>
                <a:cubicBezTo>
                  <a:pt x="3794760" y="1561960"/>
                  <a:pt x="3794760" y="1561007"/>
                  <a:pt x="3794760" y="1561007"/>
                </a:cubicBezTo>
                <a:cubicBezTo>
                  <a:pt x="3794760" y="1561007"/>
                  <a:pt x="3795713" y="1560055"/>
                  <a:pt x="3795713" y="1560055"/>
                </a:cubicBezTo>
                <a:cubicBezTo>
                  <a:pt x="3795713" y="1560055"/>
                  <a:pt x="3796665" y="1559102"/>
                  <a:pt x="3796665" y="1559102"/>
                </a:cubicBezTo>
                <a:cubicBezTo>
                  <a:pt x="3796665" y="1559102"/>
                  <a:pt x="3797618" y="1558150"/>
                  <a:pt x="3797618" y="1558150"/>
                </a:cubicBezTo>
                <a:cubicBezTo>
                  <a:pt x="3797618" y="1558150"/>
                  <a:pt x="3798570" y="1557197"/>
                  <a:pt x="3798570" y="1557197"/>
                </a:cubicBezTo>
                <a:cubicBezTo>
                  <a:pt x="3798570" y="1557197"/>
                  <a:pt x="3799523" y="1556245"/>
                  <a:pt x="3799523" y="1556245"/>
                </a:cubicBezTo>
                <a:cubicBezTo>
                  <a:pt x="3799523" y="1556245"/>
                  <a:pt x="3799523" y="1556245"/>
                  <a:pt x="3800475" y="1555292"/>
                </a:cubicBezTo>
                <a:cubicBezTo>
                  <a:pt x="3800475" y="1555292"/>
                  <a:pt x="3800475" y="1554340"/>
                  <a:pt x="3800475" y="1554340"/>
                </a:cubicBezTo>
                <a:cubicBezTo>
                  <a:pt x="3800475" y="1553387"/>
                  <a:pt x="3801428" y="1553387"/>
                  <a:pt x="3801428" y="1552435"/>
                </a:cubicBezTo>
                <a:cubicBezTo>
                  <a:pt x="3801428" y="1551482"/>
                  <a:pt x="3801428" y="1551482"/>
                  <a:pt x="3802380" y="1550530"/>
                </a:cubicBezTo>
                <a:cubicBezTo>
                  <a:pt x="3802380" y="1549577"/>
                  <a:pt x="3802380" y="1549577"/>
                  <a:pt x="3803333" y="1548625"/>
                </a:cubicBezTo>
                <a:cubicBezTo>
                  <a:pt x="3803333" y="1547672"/>
                  <a:pt x="3803333" y="1547672"/>
                  <a:pt x="3803333" y="1546720"/>
                </a:cubicBezTo>
                <a:cubicBezTo>
                  <a:pt x="3803333" y="1546720"/>
                  <a:pt x="3803333" y="1546720"/>
                  <a:pt x="3803333" y="1546720"/>
                </a:cubicBezTo>
                <a:lnTo>
                  <a:pt x="4002405" y="1546720"/>
                </a:lnTo>
                <a:cubicBezTo>
                  <a:pt x="4002405" y="1546720"/>
                  <a:pt x="4002405" y="1546720"/>
                  <a:pt x="4002405" y="1546720"/>
                </a:cubicBezTo>
                <a:cubicBezTo>
                  <a:pt x="4002405" y="1547672"/>
                  <a:pt x="4003358" y="1548625"/>
                  <a:pt x="4003358" y="1549577"/>
                </a:cubicBezTo>
                <a:cubicBezTo>
                  <a:pt x="4003358" y="1550530"/>
                  <a:pt x="4004310" y="1551482"/>
                  <a:pt x="4004310" y="1551482"/>
                </a:cubicBezTo>
                <a:cubicBezTo>
                  <a:pt x="4004310" y="1552435"/>
                  <a:pt x="4005263" y="1553387"/>
                  <a:pt x="4005263" y="1553387"/>
                </a:cubicBezTo>
                <a:cubicBezTo>
                  <a:pt x="4005263" y="1554340"/>
                  <a:pt x="4006215" y="1555292"/>
                  <a:pt x="4006215" y="1555292"/>
                </a:cubicBezTo>
                <a:cubicBezTo>
                  <a:pt x="4007168" y="1556245"/>
                  <a:pt x="4007168" y="1556245"/>
                  <a:pt x="4008120" y="1557197"/>
                </a:cubicBezTo>
                <a:cubicBezTo>
                  <a:pt x="4009073" y="1558150"/>
                  <a:pt x="4009073" y="1558150"/>
                  <a:pt x="4010025" y="1559102"/>
                </a:cubicBezTo>
                <a:cubicBezTo>
                  <a:pt x="4010978" y="1560055"/>
                  <a:pt x="4010978" y="1560055"/>
                  <a:pt x="4011930" y="1561007"/>
                </a:cubicBezTo>
                <a:cubicBezTo>
                  <a:pt x="4012883" y="1561960"/>
                  <a:pt x="4013835" y="1561960"/>
                  <a:pt x="4013835" y="1562912"/>
                </a:cubicBezTo>
                <a:cubicBezTo>
                  <a:pt x="4013835" y="1562912"/>
                  <a:pt x="4013835" y="1562912"/>
                  <a:pt x="4014788" y="1563865"/>
                </a:cubicBezTo>
                <a:cubicBezTo>
                  <a:pt x="4014788" y="1563865"/>
                  <a:pt x="4015740" y="1563865"/>
                  <a:pt x="4015740" y="1564817"/>
                </a:cubicBezTo>
                <a:cubicBezTo>
                  <a:pt x="4016693" y="1564817"/>
                  <a:pt x="4017645" y="1565770"/>
                  <a:pt x="4018598" y="1565770"/>
                </a:cubicBezTo>
                <a:cubicBezTo>
                  <a:pt x="4019550" y="1565770"/>
                  <a:pt x="4020503" y="1566722"/>
                  <a:pt x="4021455" y="1566722"/>
                </a:cubicBezTo>
                <a:cubicBezTo>
                  <a:pt x="4022408" y="1566722"/>
                  <a:pt x="4023360" y="1566722"/>
                  <a:pt x="4024313" y="1567675"/>
                </a:cubicBezTo>
                <a:cubicBezTo>
                  <a:pt x="4025265" y="1567675"/>
                  <a:pt x="4026218" y="1567675"/>
                  <a:pt x="4027170" y="1567675"/>
                </a:cubicBezTo>
                <a:cubicBezTo>
                  <a:pt x="4028123" y="1567675"/>
                  <a:pt x="4028123" y="1567675"/>
                  <a:pt x="4029075" y="1567675"/>
                </a:cubicBezTo>
                <a:cubicBezTo>
                  <a:pt x="4029075" y="1567675"/>
                  <a:pt x="4030028" y="1567675"/>
                  <a:pt x="4030028" y="1567675"/>
                </a:cubicBezTo>
                <a:cubicBezTo>
                  <a:pt x="4030980" y="1567675"/>
                  <a:pt x="4031933" y="1567675"/>
                  <a:pt x="4032885" y="1567675"/>
                </a:cubicBezTo>
                <a:cubicBezTo>
                  <a:pt x="4033838" y="1567675"/>
                  <a:pt x="4034790" y="1567675"/>
                  <a:pt x="4035743" y="1567675"/>
                </a:cubicBezTo>
                <a:cubicBezTo>
                  <a:pt x="4036695" y="1567675"/>
                  <a:pt x="4037648" y="1567675"/>
                  <a:pt x="4038600" y="1566722"/>
                </a:cubicBezTo>
                <a:cubicBezTo>
                  <a:pt x="4039553" y="1566722"/>
                  <a:pt x="4040505" y="1565770"/>
                  <a:pt x="4041458" y="1565770"/>
                </a:cubicBezTo>
                <a:cubicBezTo>
                  <a:pt x="4042410" y="1565770"/>
                  <a:pt x="4043363" y="1564817"/>
                  <a:pt x="4043363" y="1564817"/>
                </a:cubicBezTo>
                <a:cubicBezTo>
                  <a:pt x="4044315" y="1564817"/>
                  <a:pt x="4045268" y="1563865"/>
                  <a:pt x="4045268" y="1563865"/>
                </a:cubicBezTo>
                <a:cubicBezTo>
                  <a:pt x="4046220" y="1562912"/>
                  <a:pt x="4046220" y="1562912"/>
                  <a:pt x="4047173" y="1561960"/>
                </a:cubicBezTo>
                <a:cubicBezTo>
                  <a:pt x="4048125" y="1561007"/>
                  <a:pt x="4048125" y="1561007"/>
                  <a:pt x="4049078" y="1560055"/>
                </a:cubicBezTo>
                <a:cubicBezTo>
                  <a:pt x="4050030" y="1559102"/>
                  <a:pt x="4050030" y="1559102"/>
                  <a:pt x="4050983" y="1558150"/>
                </a:cubicBezTo>
                <a:cubicBezTo>
                  <a:pt x="4051935" y="1557197"/>
                  <a:pt x="4051935" y="1556245"/>
                  <a:pt x="4052888" y="1556245"/>
                </a:cubicBezTo>
                <a:cubicBezTo>
                  <a:pt x="4052888" y="1556245"/>
                  <a:pt x="4052888" y="1556245"/>
                  <a:pt x="4053840" y="1555292"/>
                </a:cubicBezTo>
                <a:cubicBezTo>
                  <a:pt x="4053840" y="1555292"/>
                  <a:pt x="4053840" y="1554340"/>
                  <a:pt x="4054793" y="1554340"/>
                </a:cubicBezTo>
                <a:cubicBezTo>
                  <a:pt x="4054793" y="1553387"/>
                  <a:pt x="4055745" y="1552435"/>
                  <a:pt x="4055745" y="1551482"/>
                </a:cubicBezTo>
                <a:cubicBezTo>
                  <a:pt x="4055745" y="1550530"/>
                  <a:pt x="4056698" y="1549577"/>
                  <a:pt x="4056698" y="1548625"/>
                </a:cubicBezTo>
                <a:cubicBezTo>
                  <a:pt x="4056698" y="1547672"/>
                  <a:pt x="4056698" y="1546720"/>
                  <a:pt x="4057650" y="1545767"/>
                </a:cubicBezTo>
                <a:cubicBezTo>
                  <a:pt x="4057650" y="1544815"/>
                  <a:pt x="4057650" y="1543862"/>
                  <a:pt x="4057650" y="1542910"/>
                </a:cubicBezTo>
                <a:cubicBezTo>
                  <a:pt x="4057650" y="1541957"/>
                  <a:pt x="4057650" y="1541957"/>
                  <a:pt x="4057650" y="1541005"/>
                </a:cubicBezTo>
                <a:cubicBezTo>
                  <a:pt x="4057650" y="1541005"/>
                  <a:pt x="4057650" y="1540052"/>
                  <a:pt x="4057650" y="1540052"/>
                </a:cubicBezTo>
                <a:cubicBezTo>
                  <a:pt x="4057650" y="1539100"/>
                  <a:pt x="4057650" y="1538147"/>
                  <a:pt x="4057650" y="1537195"/>
                </a:cubicBezTo>
                <a:cubicBezTo>
                  <a:pt x="4057650" y="1536242"/>
                  <a:pt x="4057650" y="1535290"/>
                  <a:pt x="4057650" y="1534337"/>
                </a:cubicBezTo>
                <a:cubicBezTo>
                  <a:pt x="4057650" y="1533385"/>
                  <a:pt x="4057650" y="1532432"/>
                  <a:pt x="4056698" y="1531480"/>
                </a:cubicBezTo>
                <a:cubicBezTo>
                  <a:pt x="4056698" y="1530527"/>
                  <a:pt x="4055745" y="1529575"/>
                  <a:pt x="4055745" y="1528622"/>
                </a:cubicBezTo>
                <a:cubicBezTo>
                  <a:pt x="4055745" y="1527670"/>
                  <a:pt x="4054793" y="1526717"/>
                  <a:pt x="4054793" y="1526717"/>
                </a:cubicBezTo>
                <a:cubicBezTo>
                  <a:pt x="4054793" y="1525765"/>
                  <a:pt x="4053840" y="1524812"/>
                  <a:pt x="4053840" y="1524812"/>
                </a:cubicBezTo>
                <a:cubicBezTo>
                  <a:pt x="4052888" y="1523860"/>
                  <a:pt x="4052888" y="1523860"/>
                  <a:pt x="4051935" y="1522907"/>
                </a:cubicBezTo>
                <a:cubicBezTo>
                  <a:pt x="4050983" y="1521955"/>
                  <a:pt x="4050983" y="1521955"/>
                  <a:pt x="4050030" y="1521002"/>
                </a:cubicBezTo>
                <a:cubicBezTo>
                  <a:pt x="4050030" y="1521002"/>
                  <a:pt x="4050030" y="1521002"/>
                  <a:pt x="4050030" y="1521002"/>
                </a:cubicBezTo>
                <a:lnTo>
                  <a:pt x="4149090" y="1348600"/>
                </a:lnTo>
                <a:cubicBezTo>
                  <a:pt x="4149090" y="1348600"/>
                  <a:pt x="4149090" y="1348600"/>
                  <a:pt x="4149090" y="1348600"/>
                </a:cubicBezTo>
                <a:cubicBezTo>
                  <a:pt x="4150043" y="1348600"/>
                  <a:pt x="4150043" y="1348600"/>
                  <a:pt x="4150995" y="1348600"/>
                </a:cubicBezTo>
                <a:cubicBezTo>
                  <a:pt x="4151948" y="1348600"/>
                  <a:pt x="4151948" y="1348600"/>
                  <a:pt x="4152900" y="1348600"/>
                </a:cubicBezTo>
                <a:cubicBezTo>
                  <a:pt x="4153853" y="1348600"/>
                  <a:pt x="4153853" y="1348600"/>
                  <a:pt x="4154805" y="1348600"/>
                </a:cubicBezTo>
                <a:cubicBezTo>
                  <a:pt x="4155758" y="1348600"/>
                  <a:pt x="4155758" y="1348600"/>
                  <a:pt x="4156710" y="1348600"/>
                </a:cubicBezTo>
                <a:cubicBezTo>
                  <a:pt x="4156710" y="1348600"/>
                  <a:pt x="4157663" y="1348600"/>
                  <a:pt x="4157663" y="1348600"/>
                </a:cubicBezTo>
                <a:cubicBezTo>
                  <a:pt x="4157663" y="1348600"/>
                  <a:pt x="4158615" y="1348600"/>
                  <a:pt x="4158615" y="1348600"/>
                </a:cubicBezTo>
                <a:cubicBezTo>
                  <a:pt x="4159568" y="1348600"/>
                  <a:pt x="4159568" y="1348600"/>
                  <a:pt x="4160520" y="1348600"/>
                </a:cubicBezTo>
                <a:cubicBezTo>
                  <a:pt x="4161473" y="1348600"/>
                  <a:pt x="4161473" y="1348600"/>
                  <a:pt x="4162425" y="1348600"/>
                </a:cubicBezTo>
                <a:cubicBezTo>
                  <a:pt x="4163378" y="1348600"/>
                  <a:pt x="4163378" y="1348600"/>
                  <a:pt x="4164330" y="1348600"/>
                </a:cubicBezTo>
                <a:cubicBezTo>
                  <a:pt x="4165283" y="1348600"/>
                  <a:pt x="4165283" y="1348600"/>
                  <a:pt x="4165283" y="1348600"/>
                </a:cubicBezTo>
                <a:cubicBezTo>
                  <a:pt x="4166235" y="1348600"/>
                  <a:pt x="4166235" y="1348600"/>
                  <a:pt x="4167188" y="1347647"/>
                </a:cubicBezTo>
                <a:cubicBezTo>
                  <a:pt x="4168140" y="1347647"/>
                  <a:pt x="4168140" y="1347647"/>
                  <a:pt x="4169093" y="1346695"/>
                </a:cubicBezTo>
                <a:cubicBezTo>
                  <a:pt x="4170045" y="1346695"/>
                  <a:pt x="4170045" y="1345742"/>
                  <a:pt x="4170998" y="1345742"/>
                </a:cubicBezTo>
                <a:cubicBezTo>
                  <a:pt x="4170998" y="1345742"/>
                  <a:pt x="4171950" y="1345742"/>
                  <a:pt x="4171950" y="1345742"/>
                </a:cubicBezTo>
                <a:cubicBezTo>
                  <a:pt x="4171950" y="1345742"/>
                  <a:pt x="4171950" y="1345742"/>
                  <a:pt x="4172903" y="1344790"/>
                </a:cubicBezTo>
                <a:cubicBezTo>
                  <a:pt x="4172903" y="1344790"/>
                  <a:pt x="4173855" y="1343837"/>
                  <a:pt x="4173855" y="1343837"/>
                </a:cubicBezTo>
                <a:cubicBezTo>
                  <a:pt x="4174808" y="1343837"/>
                  <a:pt x="4174808" y="1342885"/>
                  <a:pt x="4174808" y="1342885"/>
                </a:cubicBezTo>
                <a:cubicBezTo>
                  <a:pt x="4174808" y="1342885"/>
                  <a:pt x="4175760" y="1341932"/>
                  <a:pt x="4175760" y="1341932"/>
                </a:cubicBezTo>
                <a:cubicBezTo>
                  <a:pt x="4175760" y="1341932"/>
                  <a:pt x="4176713" y="1340980"/>
                  <a:pt x="4176713" y="1340980"/>
                </a:cubicBezTo>
                <a:cubicBezTo>
                  <a:pt x="4176713" y="1340980"/>
                  <a:pt x="4177665" y="1340027"/>
                  <a:pt x="4177665" y="1340027"/>
                </a:cubicBezTo>
                <a:cubicBezTo>
                  <a:pt x="4177665" y="1340027"/>
                  <a:pt x="4178618" y="1339075"/>
                  <a:pt x="4178618" y="1339075"/>
                </a:cubicBezTo>
                <a:cubicBezTo>
                  <a:pt x="4178618" y="1339075"/>
                  <a:pt x="4179570" y="1338122"/>
                  <a:pt x="4179570" y="1338122"/>
                </a:cubicBezTo>
                <a:cubicBezTo>
                  <a:pt x="4179570" y="1338122"/>
                  <a:pt x="4179570" y="1338122"/>
                  <a:pt x="4180523" y="1337170"/>
                </a:cubicBezTo>
                <a:cubicBezTo>
                  <a:pt x="4180523" y="1337170"/>
                  <a:pt x="4180523" y="1336217"/>
                  <a:pt x="4180523" y="1336217"/>
                </a:cubicBezTo>
                <a:cubicBezTo>
                  <a:pt x="4180523" y="1335265"/>
                  <a:pt x="4181475" y="1335265"/>
                  <a:pt x="4181475" y="1334312"/>
                </a:cubicBezTo>
                <a:cubicBezTo>
                  <a:pt x="4181475" y="1333360"/>
                  <a:pt x="4181475" y="1333360"/>
                  <a:pt x="4182428" y="1332407"/>
                </a:cubicBezTo>
                <a:cubicBezTo>
                  <a:pt x="4182428" y="1331455"/>
                  <a:pt x="4182428" y="1331455"/>
                  <a:pt x="4183380" y="1330502"/>
                </a:cubicBezTo>
                <a:cubicBezTo>
                  <a:pt x="4183380" y="1329550"/>
                  <a:pt x="4183380" y="1329550"/>
                  <a:pt x="4183380" y="1328597"/>
                </a:cubicBezTo>
                <a:cubicBezTo>
                  <a:pt x="4183380" y="1328597"/>
                  <a:pt x="4183380" y="1328597"/>
                  <a:pt x="4183380" y="1328597"/>
                </a:cubicBezTo>
                <a:lnTo>
                  <a:pt x="4382453" y="1328597"/>
                </a:lnTo>
                <a:cubicBezTo>
                  <a:pt x="4385310" y="1340027"/>
                  <a:pt x="4395788" y="1348600"/>
                  <a:pt x="4408170" y="1348600"/>
                </a:cubicBezTo>
                <a:cubicBezTo>
                  <a:pt x="4422458" y="1348600"/>
                  <a:pt x="4433888" y="1337170"/>
                  <a:pt x="4433888" y="1322882"/>
                </a:cubicBezTo>
                <a:cubicBezTo>
                  <a:pt x="4433888" y="1308595"/>
                  <a:pt x="4422458" y="1297165"/>
                  <a:pt x="4408170" y="1297165"/>
                </a:cubicBezTo>
                <a:cubicBezTo>
                  <a:pt x="4395788" y="1297165"/>
                  <a:pt x="4385310" y="1305737"/>
                  <a:pt x="4382453" y="1317167"/>
                </a:cubicBezTo>
                <a:lnTo>
                  <a:pt x="4183380" y="1317167"/>
                </a:lnTo>
                <a:cubicBezTo>
                  <a:pt x="4183380" y="1317167"/>
                  <a:pt x="4183380" y="1317167"/>
                  <a:pt x="4183380" y="1317167"/>
                </a:cubicBezTo>
                <a:cubicBezTo>
                  <a:pt x="4183380" y="1316215"/>
                  <a:pt x="4183380" y="1316215"/>
                  <a:pt x="4183380" y="1315262"/>
                </a:cubicBezTo>
                <a:cubicBezTo>
                  <a:pt x="4183380" y="1314310"/>
                  <a:pt x="4183380" y="1314310"/>
                  <a:pt x="4182428" y="1313357"/>
                </a:cubicBezTo>
                <a:cubicBezTo>
                  <a:pt x="4182428" y="1312405"/>
                  <a:pt x="4182428" y="1312405"/>
                  <a:pt x="4181475" y="1311452"/>
                </a:cubicBezTo>
                <a:cubicBezTo>
                  <a:pt x="4181475" y="1310500"/>
                  <a:pt x="4180523" y="1310500"/>
                  <a:pt x="4180523" y="1309547"/>
                </a:cubicBezTo>
                <a:cubicBezTo>
                  <a:pt x="4180523" y="1309547"/>
                  <a:pt x="4180523" y="1308595"/>
                  <a:pt x="4180523" y="1308595"/>
                </a:cubicBezTo>
                <a:cubicBezTo>
                  <a:pt x="4180523" y="1308595"/>
                  <a:pt x="4180523" y="1308595"/>
                  <a:pt x="4179570" y="1307642"/>
                </a:cubicBezTo>
                <a:cubicBezTo>
                  <a:pt x="4179570" y="1307642"/>
                  <a:pt x="4178618" y="1306690"/>
                  <a:pt x="4178618" y="1306690"/>
                </a:cubicBezTo>
                <a:cubicBezTo>
                  <a:pt x="4178618" y="1305737"/>
                  <a:pt x="4177665" y="1305737"/>
                  <a:pt x="4177665" y="1305737"/>
                </a:cubicBezTo>
                <a:cubicBezTo>
                  <a:pt x="4177665" y="1305737"/>
                  <a:pt x="4176713" y="1304785"/>
                  <a:pt x="4176713" y="1304785"/>
                </a:cubicBezTo>
                <a:cubicBezTo>
                  <a:pt x="4176713" y="1304785"/>
                  <a:pt x="4175760" y="1303832"/>
                  <a:pt x="4175760" y="1303832"/>
                </a:cubicBezTo>
                <a:cubicBezTo>
                  <a:pt x="4175760" y="1303832"/>
                  <a:pt x="4174808" y="1302880"/>
                  <a:pt x="4174808" y="1302880"/>
                </a:cubicBezTo>
                <a:cubicBezTo>
                  <a:pt x="4174808" y="1302880"/>
                  <a:pt x="4173855" y="1301927"/>
                  <a:pt x="4173855" y="1301927"/>
                </a:cubicBezTo>
                <a:cubicBezTo>
                  <a:pt x="4173855" y="1301927"/>
                  <a:pt x="4172903" y="1300975"/>
                  <a:pt x="4172903" y="1300975"/>
                </a:cubicBezTo>
                <a:cubicBezTo>
                  <a:pt x="4172903" y="1300975"/>
                  <a:pt x="4172903" y="1300975"/>
                  <a:pt x="4171950" y="1300022"/>
                </a:cubicBezTo>
                <a:cubicBezTo>
                  <a:pt x="4171950" y="1300022"/>
                  <a:pt x="4170998" y="1300022"/>
                  <a:pt x="4170998" y="1300022"/>
                </a:cubicBezTo>
                <a:cubicBezTo>
                  <a:pt x="4170045" y="1300022"/>
                  <a:pt x="4170045" y="1299070"/>
                  <a:pt x="4169093" y="1299070"/>
                </a:cubicBezTo>
                <a:cubicBezTo>
                  <a:pt x="4168140" y="1299070"/>
                  <a:pt x="4168140" y="1299070"/>
                  <a:pt x="4167188" y="1298117"/>
                </a:cubicBezTo>
                <a:cubicBezTo>
                  <a:pt x="4166235" y="1298117"/>
                  <a:pt x="4166235" y="1298117"/>
                  <a:pt x="4165283" y="1297165"/>
                </a:cubicBezTo>
                <a:cubicBezTo>
                  <a:pt x="4165283" y="1297165"/>
                  <a:pt x="4164330" y="1297165"/>
                  <a:pt x="4163378" y="1297165"/>
                </a:cubicBezTo>
                <a:cubicBezTo>
                  <a:pt x="4162425" y="1297165"/>
                  <a:pt x="4162425" y="1297165"/>
                  <a:pt x="4161473" y="1297165"/>
                </a:cubicBezTo>
                <a:cubicBezTo>
                  <a:pt x="4160520" y="1297165"/>
                  <a:pt x="4160520" y="1297165"/>
                  <a:pt x="4159568" y="1297165"/>
                </a:cubicBezTo>
                <a:cubicBezTo>
                  <a:pt x="4158615" y="1297165"/>
                  <a:pt x="4158615" y="1297165"/>
                  <a:pt x="4157663" y="1297165"/>
                </a:cubicBezTo>
                <a:cubicBezTo>
                  <a:pt x="4157663" y="1297165"/>
                  <a:pt x="4156710" y="1297165"/>
                  <a:pt x="4156710" y="1297165"/>
                </a:cubicBezTo>
                <a:cubicBezTo>
                  <a:pt x="4156710" y="1297165"/>
                  <a:pt x="4155758" y="1297165"/>
                  <a:pt x="4155758" y="1297165"/>
                </a:cubicBezTo>
                <a:cubicBezTo>
                  <a:pt x="4154805" y="1297165"/>
                  <a:pt x="4154805" y="1297165"/>
                  <a:pt x="4153853" y="1297165"/>
                </a:cubicBezTo>
                <a:cubicBezTo>
                  <a:pt x="4152900" y="1297165"/>
                  <a:pt x="4152900" y="1297165"/>
                  <a:pt x="4151948" y="1297165"/>
                </a:cubicBezTo>
                <a:cubicBezTo>
                  <a:pt x="4150995" y="1297165"/>
                  <a:pt x="4150995" y="1297165"/>
                  <a:pt x="4150043" y="1297165"/>
                </a:cubicBezTo>
                <a:cubicBezTo>
                  <a:pt x="4149090" y="1297165"/>
                  <a:pt x="4149090" y="1297165"/>
                  <a:pt x="4148138" y="1297165"/>
                </a:cubicBezTo>
                <a:cubicBezTo>
                  <a:pt x="4148138" y="1297165"/>
                  <a:pt x="4148138" y="1297165"/>
                  <a:pt x="4148138" y="1297165"/>
                </a:cubicBezTo>
                <a:lnTo>
                  <a:pt x="4038600" y="1125715"/>
                </a:lnTo>
                <a:cubicBezTo>
                  <a:pt x="4038600" y="1125715"/>
                  <a:pt x="4038600" y="1125715"/>
                  <a:pt x="4038600" y="1125715"/>
                </a:cubicBezTo>
                <a:cubicBezTo>
                  <a:pt x="4038600" y="1125715"/>
                  <a:pt x="4039553" y="1124762"/>
                  <a:pt x="4039553" y="1124762"/>
                </a:cubicBezTo>
                <a:cubicBezTo>
                  <a:pt x="4039553" y="1124762"/>
                  <a:pt x="4040505" y="1123810"/>
                  <a:pt x="4040505" y="1123810"/>
                </a:cubicBezTo>
                <a:cubicBezTo>
                  <a:pt x="4040505" y="1123810"/>
                  <a:pt x="4041458" y="1122857"/>
                  <a:pt x="4041458" y="1122857"/>
                </a:cubicBezTo>
                <a:cubicBezTo>
                  <a:pt x="4041458" y="1122857"/>
                  <a:pt x="4042410" y="1121905"/>
                  <a:pt x="4042410" y="1121905"/>
                </a:cubicBezTo>
                <a:cubicBezTo>
                  <a:pt x="4042410" y="1121905"/>
                  <a:pt x="4042410" y="1121905"/>
                  <a:pt x="4043363" y="1120952"/>
                </a:cubicBezTo>
                <a:cubicBezTo>
                  <a:pt x="4043363" y="1120952"/>
                  <a:pt x="4043363" y="1120000"/>
                  <a:pt x="4043363" y="1120000"/>
                </a:cubicBezTo>
                <a:cubicBezTo>
                  <a:pt x="4043363" y="1119047"/>
                  <a:pt x="4044315" y="1119047"/>
                  <a:pt x="4044315" y="1118095"/>
                </a:cubicBezTo>
                <a:cubicBezTo>
                  <a:pt x="4044315" y="1117142"/>
                  <a:pt x="4044315" y="1117142"/>
                  <a:pt x="4045268" y="1116190"/>
                </a:cubicBezTo>
                <a:cubicBezTo>
                  <a:pt x="4045268" y="1115237"/>
                  <a:pt x="4045268" y="1115237"/>
                  <a:pt x="4046220" y="1114285"/>
                </a:cubicBezTo>
                <a:cubicBezTo>
                  <a:pt x="4046220" y="1114285"/>
                  <a:pt x="4046220" y="1113332"/>
                  <a:pt x="4046220" y="1113332"/>
                </a:cubicBezTo>
                <a:cubicBezTo>
                  <a:pt x="4046220" y="1112380"/>
                  <a:pt x="4046220" y="1112380"/>
                  <a:pt x="4046220" y="1111427"/>
                </a:cubicBezTo>
                <a:cubicBezTo>
                  <a:pt x="4046220" y="1110475"/>
                  <a:pt x="4046220" y="1110475"/>
                  <a:pt x="4046220" y="1109522"/>
                </a:cubicBezTo>
                <a:cubicBezTo>
                  <a:pt x="4046220" y="1108570"/>
                  <a:pt x="4046220" y="1108570"/>
                  <a:pt x="4046220" y="1107617"/>
                </a:cubicBezTo>
                <a:cubicBezTo>
                  <a:pt x="4046220" y="1107617"/>
                  <a:pt x="4046220" y="1106665"/>
                  <a:pt x="4046220" y="1106665"/>
                </a:cubicBezTo>
                <a:cubicBezTo>
                  <a:pt x="4046220" y="1106665"/>
                  <a:pt x="4046220" y="1105712"/>
                  <a:pt x="4046220" y="1105712"/>
                </a:cubicBezTo>
                <a:cubicBezTo>
                  <a:pt x="4046220" y="1104760"/>
                  <a:pt x="4046220" y="1104760"/>
                  <a:pt x="4046220" y="1103807"/>
                </a:cubicBezTo>
                <a:cubicBezTo>
                  <a:pt x="4046220" y="1102855"/>
                  <a:pt x="4046220" y="1102855"/>
                  <a:pt x="4046220" y="1101902"/>
                </a:cubicBezTo>
                <a:cubicBezTo>
                  <a:pt x="4046220" y="1100950"/>
                  <a:pt x="4046220" y="1100950"/>
                  <a:pt x="4046220" y="1099997"/>
                </a:cubicBezTo>
                <a:cubicBezTo>
                  <a:pt x="4046220" y="1099045"/>
                  <a:pt x="4046220" y="1099045"/>
                  <a:pt x="4046220" y="1098092"/>
                </a:cubicBezTo>
                <a:cubicBezTo>
                  <a:pt x="4046220" y="1097140"/>
                  <a:pt x="4046220" y="1097140"/>
                  <a:pt x="4045268" y="1096187"/>
                </a:cubicBezTo>
                <a:cubicBezTo>
                  <a:pt x="4045268" y="1095235"/>
                  <a:pt x="4045268" y="1095235"/>
                  <a:pt x="4044315" y="1094282"/>
                </a:cubicBezTo>
                <a:cubicBezTo>
                  <a:pt x="4044315" y="1093330"/>
                  <a:pt x="4043363" y="1093330"/>
                  <a:pt x="4043363" y="1092377"/>
                </a:cubicBezTo>
                <a:cubicBezTo>
                  <a:pt x="4043363" y="1092377"/>
                  <a:pt x="4043363" y="1091425"/>
                  <a:pt x="4043363" y="1091425"/>
                </a:cubicBezTo>
                <a:cubicBezTo>
                  <a:pt x="4043363" y="1091425"/>
                  <a:pt x="4043363" y="1091425"/>
                  <a:pt x="4042410" y="1090472"/>
                </a:cubicBezTo>
                <a:cubicBezTo>
                  <a:pt x="4042410" y="1090472"/>
                  <a:pt x="4041458" y="1089520"/>
                  <a:pt x="4041458" y="1089520"/>
                </a:cubicBezTo>
                <a:cubicBezTo>
                  <a:pt x="4041458" y="1088567"/>
                  <a:pt x="4040505" y="1088567"/>
                  <a:pt x="4040505" y="1088567"/>
                </a:cubicBezTo>
                <a:cubicBezTo>
                  <a:pt x="4040505" y="1088567"/>
                  <a:pt x="4039553" y="1087615"/>
                  <a:pt x="4039553" y="1087615"/>
                </a:cubicBezTo>
                <a:cubicBezTo>
                  <a:pt x="4039553" y="1087615"/>
                  <a:pt x="4038600" y="1086662"/>
                  <a:pt x="4038600" y="1086662"/>
                </a:cubicBezTo>
                <a:cubicBezTo>
                  <a:pt x="4038600" y="1086662"/>
                  <a:pt x="4038600" y="1086662"/>
                  <a:pt x="4038600" y="1086662"/>
                </a:cubicBezTo>
                <a:lnTo>
                  <a:pt x="4137660" y="914260"/>
                </a:lnTo>
                <a:cubicBezTo>
                  <a:pt x="4137660" y="914260"/>
                  <a:pt x="4137660" y="914260"/>
                  <a:pt x="4137660" y="914260"/>
                </a:cubicBezTo>
                <a:cubicBezTo>
                  <a:pt x="4137660" y="914260"/>
                  <a:pt x="4138613" y="914260"/>
                  <a:pt x="4139565" y="914260"/>
                </a:cubicBezTo>
                <a:cubicBezTo>
                  <a:pt x="4140518" y="914260"/>
                  <a:pt x="4140518" y="914260"/>
                  <a:pt x="4141470" y="914260"/>
                </a:cubicBezTo>
                <a:cubicBezTo>
                  <a:pt x="4142423" y="914260"/>
                  <a:pt x="4142423" y="914260"/>
                  <a:pt x="4143375" y="914260"/>
                </a:cubicBezTo>
                <a:cubicBezTo>
                  <a:pt x="4144328" y="914260"/>
                  <a:pt x="4144328" y="914260"/>
                  <a:pt x="4145280" y="914260"/>
                </a:cubicBezTo>
                <a:cubicBezTo>
                  <a:pt x="4145280" y="914260"/>
                  <a:pt x="4146233" y="914260"/>
                  <a:pt x="4146233" y="914260"/>
                </a:cubicBezTo>
                <a:cubicBezTo>
                  <a:pt x="4146233" y="914260"/>
                  <a:pt x="4147185" y="914260"/>
                  <a:pt x="4147185" y="914260"/>
                </a:cubicBezTo>
                <a:cubicBezTo>
                  <a:pt x="4148138" y="914260"/>
                  <a:pt x="4148138" y="914260"/>
                  <a:pt x="4149090" y="914260"/>
                </a:cubicBezTo>
                <a:cubicBezTo>
                  <a:pt x="4150043" y="914260"/>
                  <a:pt x="4150043" y="914260"/>
                  <a:pt x="4150995" y="914260"/>
                </a:cubicBezTo>
                <a:cubicBezTo>
                  <a:pt x="4151948" y="914260"/>
                  <a:pt x="4151948" y="914260"/>
                  <a:pt x="4152900" y="914260"/>
                </a:cubicBezTo>
                <a:cubicBezTo>
                  <a:pt x="4153853" y="914260"/>
                  <a:pt x="4153853" y="914260"/>
                  <a:pt x="4154805" y="914260"/>
                </a:cubicBezTo>
                <a:cubicBezTo>
                  <a:pt x="4155758" y="914260"/>
                  <a:pt x="4155758" y="914260"/>
                  <a:pt x="4156710" y="913307"/>
                </a:cubicBezTo>
                <a:cubicBezTo>
                  <a:pt x="4157663" y="913307"/>
                  <a:pt x="4157663" y="913307"/>
                  <a:pt x="4158615" y="912355"/>
                </a:cubicBezTo>
                <a:cubicBezTo>
                  <a:pt x="4159568" y="912355"/>
                  <a:pt x="4159568" y="911402"/>
                  <a:pt x="4160520" y="911402"/>
                </a:cubicBezTo>
                <a:cubicBezTo>
                  <a:pt x="4160520" y="911402"/>
                  <a:pt x="4161473" y="911402"/>
                  <a:pt x="4161473" y="911402"/>
                </a:cubicBezTo>
                <a:cubicBezTo>
                  <a:pt x="4161473" y="911402"/>
                  <a:pt x="4161473" y="911402"/>
                  <a:pt x="4162425" y="910450"/>
                </a:cubicBezTo>
                <a:cubicBezTo>
                  <a:pt x="4162425" y="910450"/>
                  <a:pt x="4163378" y="909497"/>
                  <a:pt x="4163378" y="909497"/>
                </a:cubicBezTo>
                <a:cubicBezTo>
                  <a:pt x="4164330" y="909497"/>
                  <a:pt x="4164330" y="908545"/>
                  <a:pt x="4164330" y="908545"/>
                </a:cubicBezTo>
                <a:cubicBezTo>
                  <a:pt x="4164330" y="908545"/>
                  <a:pt x="4165283" y="907592"/>
                  <a:pt x="4165283" y="907592"/>
                </a:cubicBezTo>
                <a:cubicBezTo>
                  <a:pt x="4165283" y="907592"/>
                  <a:pt x="4166235" y="906640"/>
                  <a:pt x="4166235" y="906640"/>
                </a:cubicBezTo>
                <a:cubicBezTo>
                  <a:pt x="4166235" y="906640"/>
                  <a:pt x="4167188" y="905687"/>
                  <a:pt x="4167188" y="905687"/>
                </a:cubicBezTo>
                <a:cubicBezTo>
                  <a:pt x="4167188" y="905687"/>
                  <a:pt x="4168140" y="904735"/>
                  <a:pt x="4168140" y="904735"/>
                </a:cubicBezTo>
                <a:cubicBezTo>
                  <a:pt x="4168140" y="904735"/>
                  <a:pt x="4169093" y="903782"/>
                  <a:pt x="4169093" y="903782"/>
                </a:cubicBezTo>
                <a:cubicBezTo>
                  <a:pt x="4169093" y="903782"/>
                  <a:pt x="4169093" y="903782"/>
                  <a:pt x="4170045" y="902830"/>
                </a:cubicBezTo>
                <a:cubicBezTo>
                  <a:pt x="4170045" y="902830"/>
                  <a:pt x="4170045" y="901877"/>
                  <a:pt x="4170045" y="901877"/>
                </a:cubicBezTo>
                <a:cubicBezTo>
                  <a:pt x="4170045" y="900925"/>
                  <a:pt x="4170998" y="900925"/>
                  <a:pt x="4170998" y="899972"/>
                </a:cubicBezTo>
                <a:cubicBezTo>
                  <a:pt x="4170998" y="899020"/>
                  <a:pt x="4170998" y="899020"/>
                  <a:pt x="4171950" y="898067"/>
                </a:cubicBezTo>
                <a:cubicBezTo>
                  <a:pt x="4171950" y="897115"/>
                  <a:pt x="4171950" y="897115"/>
                  <a:pt x="4172903" y="896162"/>
                </a:cubicBezTo>
                <a:cubicBezTo>
                  <a:pt x="4172903" y="895210"/>
                  <a:pt x="4172903" y="895210"/>
                  <a:pt x="4172903" y="894257"/>
                </a:cubicBezTo>
                <a:cubicBezTo>
                  <a:pt x="4172903" y="894257"/>
                  <a:pt x="4172903" y="894257"/>
                  <a:pt x="4172903" y="894257"/>
                </a:cubicBezTo>
                <a:lnTo>
                  <a:pt x="4371975" y="894257"/>
                </a:lnTo>
                <a:cubicBezTo>
                  <a:pt x="4371975" y="894257"/>
                  <a:pt x="4371975" y="894257"/>
                  <a:pt x="4371975" y="894257"/>
                </a:cubicBezTo>
                <a:cubicBezTo>
                  <a:pt x="4371975" y="895210"/>
                  <a:pt x="4371975" y="895210"/>
                  <a:pt x="4371975" y="896162"/>
                </a:cubicBezTo>
                <a:cubicBezTo>
                  <a:pt x="4371975" y="897115"/>
                  <a:pt x="4371975" y="897115"/>
                  <a:pt x="4372928" y="898067"/>
                </a:cubicBezTo>
                <a:cubicBezTo>
                  <a:pt x="4372928" y="899020"/>
                  <a:pt x="4372928" y="899020"/>
                  <a:pt x="4373880" y="899972"/>
                </a:cubicBezTo>
                <a:cubicBezTo>
                  <a:pt x="4373880" y="900925"/>
                  <a:pt x="4374833" y="900925"/>
                  <a:pt x="4374833" y="901877"/>
                </a:cubicBezTo>
                <a:cubicBezTo>
                  <a:pt x="4374833" y="901877"/>
                  <a:pt x="4374833" y="902830"/>
                  <a:pt x="4374833" y="902830"/>
                </a:cubicBezTo>
                <a:cubicBezTo>
                  <a:pt x="4374833" y="902830"/>
                  <a:pt x="4374833" y="902830"/>
                  <a:pt x="4375785" y="903782"/>
                </a:cubicBezTo>
                <a:cubicBezTo>
                  <a:pt x="4375785" y="903782"/>
                  <a:pt x="4376738" y="904735"/>
                  <a:pt x="4376738" y="904735"/>
                </a:cubicBezTo>
                <a:cubicBezTo>
                  <a:pt x="4376738" y="905687"/>
                  <a:pt x="4377690" y="905687"/>
                  <a:pt x="4377690" y="905687"/>
                </a:cubicBezTo>
                <a:cubicBezTo>
                  <a:pt x="4377690" y="905687"/>
                  <a:pt x="4378643" y="906640"/>
                  <a:pt x="4378643" y="906640"/>
                </a:cubicBezTo>
                <a:cubicBezTo>
                  <a:pt x="4378643" y="906640"/>
                  <a:pt x="4379595" y="907592"/>
                  <a:pt x="4379595" y="907592"/>
                </a:cubicBezTo>
                <a:cubicBezTo>
                  <a:pt x="4379595" y="907592"/>
                  <a:pt x="4380548" y="908545"/>
                  <a:pt x="4380548" y="908545"/>
                </a:cubicBezTo>
                <a:cubicBezTo>
                  <a:pt x="4380548" y="908545"/>
                  <a:pt x="4381500" y="909497"/>
                  <a:pt x="4381500" y="909497"/>
                </a:cubicBezTo>
                <a:cubicBezTo>
                  <a:pt x="4381500" y="909497"/>
                  <a:pt x="4382453" y="910450"/>
                  <a:pt x="4382453" y="910450"/>
                </a:cubicBezTo>
                <a:cubicBezTo>
                  <a:pt x="4382453" y="910450"/>
                  <a:pt x="4382453" y="910450"/>
                  <a:pt x="4383405" y="911402"/>
                </a:cubicBezTo>
                <a:cubicBezTo>
                  <a:pt x="4384358" y="912355"/>
                  <a:pt x="4384358" y="911402"/>
                  <a:pt x="4384358" y="911402"/>
                </a:cubicBezTo>
                <a:cubicBezTo>
                  <a:pt x="4385310" y="911402"/>
                  <a:pt x="4385310" y="912355"/>
                  <a:pt x="4386263" y="912355"/>
                </a:cubicBezTo>
                <a:cubicBezTo>
                  <a:pt x="4387215" y="912355"/>
                  <a:pt x="4387215" y="912355"/>
                  <a:pt x="4388168" y="913307"/>
                </a:cubicBezTo>
                <a:cubicBezTo>
                  <a:pt x="4389120" y="913307"/>
                  <a:pt x="4389120" y="913307"/>
                  <a:pt x="4390073" y="914260"/>
                </a:cubicBezTo>
                <a:cubicBezTo>
                  <a:pt x="4390073" y="914260"/>
                  <a:pt x="4391025" y="914260"/>
                  <a:pt x="4391978" y="914260"/>
                </a:cubicBezTo>
                <a:cubicBezTo>
                  <a:pt x="4392930" y="914260"/>
                  <a:pt x="4392930" y="914260"/>
                  <a:pt x="4393883" y="914260"/>
                </a:cubicBezTo>
                <a:cubicBezTo>
                  <a:pt x="4394835" y="914260"/>
                  <a:pt x="4394835" y="914260"/>
                  <a:pt x="4395788" y="914260"/>
                </a:cubicBezTo>
                <a:cubicBezTo>
                  <a:pt x="4396740" y="914260"/>
                  <a:pt x="4396740" y="914260"/>
                  <a:pt x="4397693" y="914260"/>
                </a:cubicBezTo>
                <a:cubicBezTo>
                  <a:pt x="4397693" y="914260"/>
                  <a:pt x="4398645" y="914260"/>
                  <a:pt x="4398645" y="914260"/>
                </a:cubicBezTo>
                <a:cubicBezTo>
                  <a:pt x="4398645" y="914260"/>
                  <a:pt x="4399598" y="914260"/>
                  <a:pt x="4399598" y="914260"/>
                </a:cubicBezTo>
                <a:cubicBezTo>
                  <a:pt x="4400550" y="914260"/>
                  <a:pt x="4400550" y="914260"/>
                  <a:pt x="4401503" y="914260"/>
                </a:cubicBezTo>
                <a:cubicBezTo>
                  <a:pt x="4402455" y="914260"/>
                  <a:pt x="4402455" y="914260"/>
                  <a:pt x="4403408" y="914260"/>
                </a:cubicBezTo>
                <a:cubicBezTo>
                  <a:pt x="4404360" y="914260"/>
                  <a:pt x="4404360" y="914260"/>
                  <a:pt x="4405313" y="914260"/>
                </a:cubicBezTo>
                <a:cubicBezTo>
                  <a:pt x="4406265" y="914260"/>
                  <a:pt x="4406265" y="914260"/>
                  <a:pt x="4407218" y="914260"/>
                </a:cubicBezTo>
                <a:cubicBezTo>
                  <a:pt x="4407218" y="914260"/>
                  <a:pt x="4407218" y="914260"/>
                  <a:pt x="4407218" y="914260"/>
                </a:cubicBezTo>
                <a:lnTo>
                  <a:pt x="4506278" y="1086662"/>
                </a:lnTo>
                <a:cubicBezTo>
                  <a:pt x="4497705" y="1095235"/>
                  <a:pt x="4494848" y="1108570"/>
                  <a:pt x="4501515" y="1119047"/>
                </a:cubicBezTo>
                <a:cubicBezTo>
                  <a:pt x="4509135" y="1131430"/>
                  <a:pt x="4524375" y="1136192"/>
                  <a:pt x="4537710" y="1128572"/>
                </a:cubicBezTo>
                <a:cubicBezTo>
                  <a:pt x="4550093" y="1120952"/>
                  <a:pt x="4554855" y="1105712"/>
                  <a:pt x="4547235" y="1092377"/>
                </a:cubicBezTo>
                <a:cubicBezTo>
                  <a:pt x="4540568" y="1081900"/>
                  <a:pt x="4528185" y="1077137"/>
                  <a:pt x="4516755" y="1080947"/>
                </a:cubicBezTo>
                <a:lnTo>
                  <a:pt x="4417695" y="908545"/>
                </a:lnTo>
                <a:cubicBezTo>
                  <a:pt x="4417695" y="908545"/>
                  <a:pt x="4417695" y="908545"/>
                  <a:pt x="4417695" y="908545"/>
                </a:cubicBezTo>
                <a:cubicBezTo>
                  <a:pt x="4417695" y="908545"/>
                  <a:pt x="4418648" y="907592"/>
                  <a:pt x="4418648" y="907592"/>
                </a:cubicBezTo>
                <a:cubicBezTo>
                  <a:pt x="4418648" y="907592"/>
                  <a:pt x="4419600" y="906640"/>
                  <a:pt x="4419600" y="906640"/>
                </a:cubicBezTo>
                <a:cubicBezTo>
                  <a:pt x="4419600" y="906640"/>
                  <a:pt x="4420553" y="905687"/>
                  <a:pt x="4420553" y="905687"/>
                </a:cubicBezTo>
                <a:cubicBezTo>
                  <a:pt x="4420553" y="905687"/>
                  <a:pt x="4421505" y="904735"/>
                  <a:pt x="4421505" y="904735"/>
                </a:cubicBezTo>
                <a:cubicBezTo>
                  <a:pt x="4421505" y="904735"/>
                  <a:pt x="4421505" y="904735"/>
                  <a:pt x="4422458" y="903782"/>
                </a:cubicBezTo>
                <a:cubicBezTo>
                  <a:pt x="4422458" y="903782"/>
                  <a:pt x="4422458" y="902830"/>
                  <a:pt x="4422458" y="902830"/>
                </a:cubicBezTo>
                <a:cubicBezTo>
                  <a:pt x="4422458" y="901877"/>
                  <a:pt x="4423410" y="901877"/>
                  <a:pt x="4423410" y="900925"/>
                </a:cubicBezTo>
                <a:cubicBezTo>
                  <a:pt x="4423410" y="899972"/>
                  <a:pt x="4423410" y="899972"/>
                  <a:pt x="4424363" y="899020"/>
                </a:cubicBezTo>
                <a:cubicBezTo>
                  <a:pt x="4424363" y="898067"/>
                  <a:pt x="4424363" y="898067"/>
                  <a:pt x="4425315" y="897115"/>
                </a:cubicBezTo>
                <a:cubicBezTo>
                  <a:pt x="4425315" y="897115"/>
                  <a:pt x="4425315" y="896162"/>
                  <a:pt x="4425315" y="896162"/>
                </a:cubicBezTo>
                <a:cubicBezTo>
                  <a:pt x="4425315" y="895210"/>
                  <a:pt x="4425315" y="895210"/>
                  <a:pt x="4425315" y="894257"/>
                </a:cubicBezTo>
                <a:cubicBezTo>
                  <a:pt x="4425315" y="893305"/>
                  <a:pt x="4425315" y="893305"/>
                  <a:pt x="4425315" y="892352"/>
                </a:cubicBezTo>
                <a:cubicBezTo>
                  <a:pt x="4425315" y="891400"/>
                  <a:pt x="4425315" y="891400"/>
                  <a:pt x="4425315" y="890447"/>
                </a:cubicBezTo>
                <a:cubicBezTo>
                  <a:pt x="4425315" y="890447"/>
                  <a:pt x="4425315" y="889495"/>
                  <a:pt x="4425315" y="889495"/>
                </a:cubicBezTo>
                <a:cubicBezTo>
                  <a:pt x="4425315" y="889495"/>
                  <a:pt x="4425315" y="888542"/>
                  <a:pt x="4425315" y="888542"/>
                </a:cubicBezTo>
                <a:cubicBezTo>
                  <a:pt x="4425315" y="887590"/>
                  <a:pt x="4425315" y="887590"/>
                  <a:pt x="4425315" y="886637"/>
                </a:cubicBezTo>
                <a:cubicBezTo>
                  <a:pt x="4425315" y="885685"/>
                  <a:pt x="4425315" y="885685"/>
                  <a:pt x="4425315" y="884732"/>
                </a:cubicBezTo>
                <a:cubicBezTo>
                  <a:pt x="4425315" y="883780"/>
                  <a:pt x="4425315" y="883780"/>
                  <a:pt x="4425315" y="882827"/>
                </a:cubicBezTo>
                <a:cubicBezTo>
                  <a:pt x="4425315" y="881875"/>
                  <a:pt x="4425315" y="881875"/>
                  <a:pt x="4425315" y="881875"/>
                </a:cubicBezTo>
                <a:cubicBezTo>
                  <a:pt x="4425315" y="880922"/>
                  <a:pt x="4425315" y="880922"/>
                  <a:pt x="4424363" y="879970"/>
                </a:cubicBezTo>
                <a:cubicBezTo>
                  <a:pt x="4424363" y="879017"/>
                  <a:pt x="4424363" y="879017"/>
                  <a:pt x="4423410" y="878065"/>
                </a:cubicBezTo>
                <a:cubicBezTo>
                  <a:pt x="4423410" y="877112"/>
                  <a:pt x="4422458" y="877112"/>
                  <a:pt x="4422458" y="876160"/>
                </a:cubicBezTo>
                <a:cubicBezTo>
                  <a:pt x="4422458" y="876160"/>
                  <a:pt x="4422458" y="875207"/>
                  <a:pt x="4422458" y="875207"/>
                </a:cubicBezTo>
                <a:cubicBezTo>
                  <a:pt x="4422458" y="875207"/>
                  <a:pt x="4422458" y="875207"/>
                  <a:pt x="4421505" y="874255"/>
                </a:cubicBezTo>
                <a:cubicBezTo>
                  <a:pt x="4421505" y="874255"/>
                  <a:pt x="4420553" y="873302"/>
                  <a:pt x="4420553" y="873302"/>
                </a:cubicBezTo>
                <a:cubicBezTo>
                  <a:pt x="4420553" y="872350"/>
                  <a:pt x="4419600" y="872350"/>
                  <a:pt x="4419600" y="872350"/>
                </a:cubicBezTo>
                <a:cubicBezTo>
                  <a:pt x="4419600" y="872350"/>
                  <a:pt x="4418648" y="871397"/>
                  <a:pt x="4418648" y="871397"/>
                </a:cubicBezTo>
                <a:cubicBezTo>
                  <a:pt x="4418648" y="871397"/>
                  <a:pt x="4417695" y="870445"/>
                  <a:pt x="4417695" y="870445"/>
                </a:cubicBezTo>
                <a:cubicBezTo>
                  <a:pt x="4417695" y="870445"/>
                  <a:pt x="4417695" y="870445"/>
                  <a:pt x="4417695" y="870445"/>
                </a:cubicBezTo>
                <a:lnTo>
                  <a:pt x="4516755" y="698042"/>
                </a:lnTo>
                <a:cubicBezTo>
                  <a:pt x="4516755" y="698042"/>
                  <a:pt x="4516755" y="698042"/>
                  <a:pt x="4516755" y="698042"/>
                </a:cubicBezTo>
                <a:cubicBezTo>
                  <a:pt x="4516755" y="698042"/>
                  <a:pt x="4517708" y="698042"/>
                  <a:pt x="4517708" y="698042"/>
                </a:cubicBezTo>
                <a:cubicBezTo>
                  <a:pt x="4518660" y="698042"/>
                  <a:pt x="4518660" y="698042"/>
                  <a:pt x="4519613" y="698042"/>
                </a:cubicBezTo>
                <a:cubicBezTo>
                  <a:pt x="4520565" y="698042"/>
                  <a:pt x="4520565" y="698042"/>
                  <a:pt x="4521518" y="698042"/>
                </a:cubicBezTo>
                <a:cubicBezTo>
                  <a:pt x="4522470" y="698042"/>
                  <a:pt x="4522470" y="698042"/>
                  <a:pt x="4523423" y="698042"/>
                </a:cubicBezTo>
                <a:cubicBezTo>
                  <a:pt x="4523423" y="698042"/>
                  <a:pt x="4524375" y="698042"/>
                  <a:pt x="4524375" y="698042"/>
                </a:cubicBezTo>
                <a:cubicBezTo>
                  <a:pt x="4524375" y="698042"/>
                  <a:pt x="4525328" y="698042"/>
                  <a:pt x="4525328" y="698042"/>
                </a:cubicBezTo>
                <a:cubicBezTo>
                  <a:pt x="4526280" y="698042"/>
                  <a:pt x="4526280" y="698042"/>
                  <a:pt x="4527233" y="698042"/>
                </a:cubicBezTo>
                <a:cubicBezTo>
                  <a:pt x="4528185" y="698042"/>
                  <a:pt x="4528185" y="698042"/>
                  <a:pt x="4529138" y="698042"/>
                </a:cubicBezTo>
                <a:cubicBezTo>
                  <a:pt x="4530090" y="698042"/>
                  <a:pt x="4530090" y="698042"/>
                  <a:pt x="4531043" y="698042"/>
                </a:cubicBezTo>
                <a:cubicBezTo>
                  <a:pt x="4531995" y="698042"/>
                  <a:pt x="4531995" y="698042"/>
                  <a:pt x="4531995" y="698042"/>
                </a:cubicBezTo>
                <a:cubicBezTo>
                  <a:pt x="4532948" y="698042"/>
                  <a:pt x="4532948" y="698042"/>
                  <a:pt x="4533900" y="697090"/>
                </a:cubicBezTo>
                <a:cubicBezTo>
                  <a:pt x="4534853" y="697090"/>
                  <a:pt x="4534853" y="697090"/>
                  <a:pt x="4535805" y="696137"/>
                </a:cubicBezTo>
                <a:cubicBezTo>
                  <a:pt x="4536758" y="696137"/>
                  <a:pt x="4536758" y="695185"/>
                  <a:pt x="4537710" y="695185"/>
                </a:cubicBezTo>
                <a:cubicBezTo>
                  <a:pt x="4537710" y="695185"/>
                  <a:pt x="4538663" y="695185"/>
                  <a:pt x="4538663" y="695185"/>
                </a:cubicBezTo>
                <a:cubicBezTo>
                  <a:pt x="4538663" y="695185"/>
                  <a:pt x="4538663" y="695185"/>
                  <a:pt x="4539615" y="694232"/>
                </a:cubicBezTo>
                <a:cubicBezTo>
                  <a:pt x="4539615" y="694232"/>
                  <a:pt x="4540568" y="693280"/>
                  <a:pt x="4540568" y="693280"/>
                </a:cubicBezTo>
                <a:cubicBezTo>
                  <a:pt x="4541520" y="693280"/>
                  <a:pt x="4541520" y="692327"/>
                  <a:pt x="4541520" y="692327"/>
                </a:cubicBezTo>
                <a:cubicBezTo>
                  <a:pt x="4541520" y="692327"/>
                  <a:pt x="4542473" y="691375"/>
                  <a:pt x="4542473" y="691375"/>
                </a:cubicBezTo>
                <a:cubicBezTo>
                  <a:pt x="4542473" y="691375"/>
                  <a:pt x="4543425" y="690422"/>
                  <a:pt x="4543425" y="690422"/>
                </a:cubicBezTo>
                <a:cubicBezTo>
                  <a:pt x="4543425" y="690422"/>
                  <a:pt x="4544378" y="689470"/>
                  <a:pt x="4544378" y="689470"/>
                </a:cubicBezTo>
                <a:cubicBezTo>
                  <a:pt x="4544378" y="689470"/>
                  <a:pt x="4545330" y="688517"/>
                  <a:pt x="4545330" y="688517"/>
                </a:cubicBezTo>
                <a:cubicBezTo>
                  <a:pt x="4545330" y="688517"/>
                  <a:pt x="4546283" y="687565"/>
                  <a:pt x="4546283" y="687565"/>
                </a:cubicBezTo>
                <a:cubicBezTo>
                  <a:pt x="4546283" y="687565"/>
                  <a:pt x="4546283" y="687565"/>
                  <a:pt x="4547235" y="686612"/>
                </a:cubicBezTo>
                <a:cubicBezTo>
                  <a:pt x="4547235" y="686612"/>
                  <a:pt x="4547235" y="685660"/>
                  <a:pt x="4547235" y="685660"/>
                </a:cubicBezTo>
                <a:cubicBezTo>
                  <a:pt x="4547235" y="684707"/>
                  <a:pt x="4548188" y="684707"/>
                  <a:pt x="4548188" y="683755"/>
                </a:cubicBezTo>
                <a:cubicBezTo>
                  <a:pt x="4548188" y="682802"/>
                  <a:pt x="4548188" y="682802"/>
                  <a:pt x="4549140" y="681850"/>
                </a:cubicBezTo>
                <a:cubicBezTo>
                  <a:pt x="4549140" y="680897"/>
                  <a:pt x="4549140" y="680897"/>
                  <a:pt x="4550093" y="679945"/>
                </a:cubicBezTo>
                <a:cubicBezTo>
                  <a:pt x="4550093" y="679945"/>
                  <a:pt x="4550093" y="678992"/>
                  <a:pt x="4550093" y="678040"/>
                </a:cubicBezTo>
                <a:cubicBezTo>
                  <a:pt x="4550093" y="678040"/>
                  <a:pt x="4550093" y="678040"/>
                  <a:pt x="4550093" y="678040"/>
                </a:cubicBezTo>
                <a:lnTo>
                  <a:pt x="4743450" y="678040"/>
                </a:lnTo>
                <a:cubicBezTo>
                  <a:pt x="4743450" y="678040"/>
                  <a:pt x="4743450" y="678040"/>
                  <a:pt x="4743450" y="678040"/>
                </a:cubicBezTo>
                <a:cubicBezTo>
                  <a:pt x="4743450" y="678992"/>
                  <a:pt x="4743450" y="678992"/>
                  <a:pt x="4743450" y="679945"/>
                </a:cubicBezTo>
                <a:cubicBezTo>
                  <a:pt x="4743450" y="680897"/>
                  <a:pt x="4743450" y="680897"/>
                  <a:pt x="4744403" y="681850"/>
                </a:cubicBezTo>
                <a:cubicBezTo>
                  <a:pt x="4744403" y="682802"/>
                  <a:pt x="4744403" y="682802"/>
                  <a:pt x="4745355" y="683755"/>
                </a:cubicBezTo>
                <a:cubicBezTo>
                  <a:pt x="4745355" y="684707"/>
                  <a:pt x="4746308" y="684707"/>
                  <a:pt x="4746308" y="685660"/>
                </a:cubicBezTo>
                <a:cubicBezTo>
                  <a:pt x="4746308" y="685660"/>
                  <a:pt x="4746308" y="686612"/>
                  <a:pt x="4746308" y="686612"/>
                </a:cubicBezTo>
                <a:cubicBezTo>
                  <a:pt x="4746308" y="686612"/>
                  <a:pt x="4746308" y="686612"/>
                  <a:pt x="4747260" y="687565"/>
                </a:cubicBezTo>
                <a:cubicBezTo>
                  <a:pt x="4747260" y="687565"/>
                  <a:pt x="4748213" y="688517"/>
                  <a:pt x="4748213" y="688517"/>
                </a:cubicBezTo>
                <a:cubicBezTo>
                  <a:pt x="4748213" y="689470"/>
                  <a:pt x="4749165" y="689470"/>
                  <a:pt x="4749165" y="689470"/>
                </a:cubicBezTo>
                <a:cubicBezTo>
                  <a:pt x="4749165" y="689470"/>
                  <a:pt x="4750118" y="690422"/>
                  <a:pt x="4750118" y="690422"/>
                </a:cubicBezTo>
                <a:cubicBezTo>
                  <a:pt x="4750118" y="690422"/>
                  <a:pt x="4751070" y="691375"/>
                  <a:pt x="4751070" y="691375"/>
                </a:cubicBezTo>
                <a:cubicBezTo>
                  <a:pt x="4751070" y="691375"/>
                  <a:pt x="4752023" y="692327"/>
                  <a:pt x="4752023" y="692327"/>
                </a:cubicBezTo>
                <a:cubicBezTo>
                  <a:pt x="4752023" y="692327"/>
                  <a:pt x="4752975" y="693280"/>
                  <a:pt x="4752975" y="693280"/>
                </a:cubicBezTo>
                <a:cubicBezTo>
                  <a:pt x="4752975" y="693280"/>
                  <a:pt x="4753928" y="694232"/>
                  <a:pt x="4753928" y="694232"/>
                </a:cubicBezTo>
                <a:cubicBezTo>
                  <a:pt x="4753928" y="694232"/>
                  <a:pt x="4753928" y="694232"/>
                  <a:pt x="4754880" y="695185"/>
                </a:cubicBezTo>
                <a:cubicBezTo>
                  <a:pt x="4754880" y="695185"/>
                  <a:pt x="4755833" y="695185"/>
                  <a:pt x="4755833" y="695185"/>
                </a:cubicBezTo>
                <a:cubicBezTo>
                  <a:pt x="4756785" y="695185"/>
                  <a:pt x="4756785" y="696137"/>
                  <a:pt x="4757738" y="696137"/>
                </a:cubicBezTo>
                <a:cubicBezTo>
                  <a:pt x="4758690" y="696137"/>
                  <a:pt x="4758690" y="696137"/>
                  <a:pt x="4759643" y="697090"/>
                </a:cubicBezTo>
                <a:cubicBezTo>
                  <a:pt x="4760595" y="697090"/>
                  <a:pt x="4760595" y="697090"/>
                  <a:pt x="4761548" y="698042"/>
                </a:cubicBezTo>
                <a:cubicBezTo>
                  <a:pt x="4761548" y="698042"/>
                  <a:pt x="4762500" y="698042"/>
                  <a:pt x="4762500" y="698042"/>
                </a:cubicBezTo>
                <a:cubicBezTo>
                  <a:pt x="4763453" y="698042"/>
                  <a:pt x="4763453" y="698042"/>
                  <a:pt x="4764405" y="698042"/>
                </a:cubicBezTo>
                <a:cubicBezTo>
                  <a:pt x="4765358" y="698042"/>
                  <a:pt x="4765358" y="698042"/>
                  <a:pt x="4766310" y="698042"/>
                </a:cubicBezTo>
                <a:cubicBezTo>
                  <a:pt x="4767263" y="698042"/>
                  <a:pt x="4767263" y="698042"/>
                  <a:pt x="4768215" y="698042"/>
                </a:cubicBezTo>
                <a:cubicBezTo>
                  <a:pt x="4768215" y="698042"/>
                  <a:pt x="4769168" y="698042"/>
                  <a:pt x="4769168" y="698042"/>
                </a:cubicBezTo>
                <a:cubicBezTo>
                  <a:pt x="4769168" y="698042"/>
                  <a:pt x="4770120" y="698042"/>
                  <a:pt x="4770120" y="698042"/>
                </a:cubicBezTo>
                <a:cubicBezTo>
                  <a:pt x="4771073" y="698042"/>
                  <a:pt x="4771073" y="698042"/>
                  <a:pt x="4772025" y="698042"/>
                </a:cubicBezTo>
                <a:cubicBezTo>
                  <a:pt x="4772978" y="698042"/>
                  <a:pt x="4772978" y="698042"/>
                  <a:pt x="4773930" y="698042"/>
                </a:cubicBezTo>
                <a:cubicBezTo>
                  <a:pt x="4774883" y="698042"/>
                  <a:pt x="4774883" y="698042"/>
                  <a:pt x="4775835" y="698042"/>
                </a:cubicBezTo>
                <a:cubicBezTo>
                  <a:pt x="4776788" y="698042"/>
                  <a:pt x="4776788" y="698042"/>
                  <a:pt x="4777740" y="698042"/>
                </a:cubicBezTo>
                <a:cubicBezTo>
                  <a:pt x="4777740" y="698042"/>
                  <a:pt x="4777740" y="698042"/>
                  <a:pt x="4777740" y="698042"/>
                </a:cubicBezTo>
                <a:lnTo>
                  <a:pt x="4876800" y="871397"/>
                </a:lnTo>
                <a:cubicBezTo>
                  <a:pt x="4868228" y="879970"/>
                  <a:pt x="4865370" y="893305"/>
                  <a:pt x="4872038" y="903782"/>
                </a:cubicBezTo>
                <a:cubicBezTo>
                  <a:pt x="4879658" y="916165"/>
                  <a:pt x="4894898" y="920927"/>
                  <a:pt x="4908233" y="913307"/>
                </a:cubicBezTo>
                <a:cubicBezTo>
                  <a:pt x="4920615" y="905687"/>
                  <a:pt x="4925378" y="890447"/>
                  <a:pt x="4917758" y="877112"/>
                </a:cubicBezTo>
                <a:cubicBezTo>
                  <a:pt x="4911090" y="866635"/>
                  <a:pt x="4898708" y="861872"/>
                  <a:pt x="4887278" y="865682"/>
                </a:cubicBezTo>
                <a:lnTo>
                  <a:pt x="4788218" y="693280"/>
                </a:lnTo>
                <a:cubicBezTo>
                  <a:pt x="4788218" y="693280"/>
                  <a:pt x="4788218" y="693280"/>
                  <a:pt x="4788218" y="693280"/>
                </a:cubicBezTo>
                <a:cubicBezTo>
                  <a:pt x="4788218" y="693280"/>
                  <a:pt x="4789170" y="692327"/>
                  <a:pt x="4789170" y="692327"/>
                </a:cubicBezTo>
                <a:cubicBezTo>
                  <a:pt x="4789170" y="692327"/>
                  <a:pt x="4790123" y="691375"/>
                  <a:pt x="4790123" y="691375"/>
                </a:cubicBezTo>
                <a:cubicBezTo>
                  <a:pt x="4790123" y="691375"/>
                  <a:pt x="4791075" y="690422"/>
                  <a:pt x="4791075" y="690422"/>
                </a:cubicBezTo>
                <a:cubicBezTo>
                  <a:pt x="4791075" y="690422"/>
                  <a:pt x="4792028" y="689470"/>
                  <a:pt x="4792028" y="689470"/>
                </a:cubicBezTo>
                <a:cubicBezTo>
                  <a:pt x="4792028" y="689470"/>
                  <a:pt x="4792028" y="689470"/>
                  <a:pt x="4792980" y="688517"/>
                </a:cubicBezTo>
                <a:cubicBezTo>
                  <a:pt x="4792980" y="688517"/>
                  <a:pt x="4792980" y="687565"/>
                  <a:pt x="4792980" y="687565"/>
                </a:cubicBezTo>
                <a:cubicBezTo>
                  <a:pt x="4792980" y="686612"/>
                  <a:pt x="4793933" y="686612"/>
                  <a:pt x="4793933" y="685660"/>
                </a:cubicBezTo>
                <a:cubicBezTo>
                  <a:pt x="4793933" y="684707"/>
                  <a:pt x="4793933" y="684707"/>
                  <a:pt x="4794885" y="683755"/>
                </a:cubicBezTo>
                <a:cubicBezTo>
                  <a:pt x="4794885" y="682802"/>
                  <a:pt x="4794885" y="682802"/>
                  <a:pt x="4795838" y="681850"/>
                </a:cubicBezTo>
                <a:cubicBezTo>
                  <a:pt x="4795838" y="681850"/>
                  <a:pt x="4795838" y="680897"/>
                  <a:pt x="4795838" y="680897"/>
                </a:cubicBezTo>
                <a:cubicBezTo>
                  <a:pt x="4795838" y="679945"/>
                  <a:pt x="4795838" y="679945"/>
                  <a:pt x="4795838" y="678992"/>
                </a:cubicBezTo>
                <a:cubicBezTo>
                  <a:pt x="4795838" y="678040"/>
                  <a:pt x="4795838" y="678040"/>
                  <a:pt x="4795838" y="677087"/>
                </a:cubicBezTo>
                <a:cubicBezTo>
                  <a:pt x="4795838" y="676135"/>
                  <a:pt x="4795838" y="676135"/>
                  <a:pt x="4795838" y="675182"/>
                </a:cubicBezTo>
                <a:cubicBezTo>
                  <a:pt x="4795838" y="675182"/>
                  <a:pt x="4795838" y="674230"/>
                  <a:pt x="4795838" y="674230"/>
                </a:cubicBezTo>
                <a:cubicBezTo>
                  <a:pt x="4795838" y="674230"/>
                  <a:pt x="4795838" y="673277"/>
                  <a:pt x="4795838" y="673277"/>
                </a:cubicBezTo>
                <a:cubicBezTo>
                  <a:pt x="4795838" y="672325"/>
                  <a:pt x="4795838" y="672325"/>
                  <a:pt x="4795838" y="671372"/>
                </a:cubicBezTo>
                <a:cubicBezTo>
                  <a:pt x="4795838" y="670420"/>
                  <a:pt x="4795838" y="670420"/>
                  <a:pt x="4795838" y="669467"/>
                </a:cubicBezTo>
                <a:cubicBezTo>
                  <a:pt x="4795838" y="668515"/>
                  <a:pt x="4795838" y="668515"/>
                  <a:pt x="4795838" y="667562"/>
                </a:cubicBezTo>
                <a:cubicBezTo>
                  <a:pt x="4795838" y="666610"/>
                  <a:pt x="4795838" y="666610"/>
                  <a:pt x="4795838" y="666610"/>
                </a:cubicBezTo>
                <a:cubicBezTo>
                  <a:pt x="4795838" y="665657"/>
                  <a:pt x="4795838" y="665657"/>
                  <a:pt x="4794885" y="664705"/>
                </a:cubicBezTo>
                <a:cubicBezTo>
                  <a:pt x="4794885" y="663752"/>
                  <a:pt x="4794885" y="663752"/>
                  <a:pt x="4793933" y="662800"/>
                </a:cubicBezTo>
                <a:cubicBezTo>
                  <a:pt x="4793933" y="661847"/>
                  <a:pt x="4792980" y="661847"/>
                  <a:pt x="4792980" y="660895"/>
                </a:cubicBezTo>
                <a:cubicBezTo>
                  <a:pt x="4792980" y="660895"/>
                  <a:pt x="4792980" y="659942"/>
                  <a:pt x="4792980" y="659942"/>
                </a:cubicBezTo>
                <a:cubicBezTo>
                  <a:pt x="4792980" y="659942"/>
                  <a:pt x="4792980" y="659942"/>
                  <a:pt x="4792028" y="658990"/>
                </a:cubicBezTo>
                <a:cubicBezTo>
                  <a:pt x="4792028" y="658990"/>
                  <a:pt x="4791075" y="658037"/>
                  <a:pt x="4791075" y="658037"/>
                </a:cubicBezTo>
                <a:cubicBezTo>
                  <a:pt x="4791075" y="657085"/>
                  <a:pt x="4790123" y="657085"/>
                  <a:pt x="4790123" y="657085"/>
                </a:cubicBezTo>
                <a:cubicBezTo>
                  <a:pt x="4790123" y="657085"/>
                  <a:pt x="4789170" y="656132"/>
                  <a:pt x="4789170" y="656132"/>
                </a:cubicBezTo>
                <a:cubicBezTo>
                  <a:pt x="4789170" y="656132"/>
                  <a:pt x="4788218" y="655180"/>
                  <a:pt x="4788218" y="655180"/>
                </a:cubicBezTo>
                <a:cubicBezTo>
                  <a:pt x="4788218" y="655180"/>
                  <a:pt x="4788218" y="655180"/>
                  <a:pt x="4788218" y="655180"/>
                </a:cubicBezTo>
                <a:lnTo>
                  <a:pt x="4886325" y="483730"/>
                </a:lnTo>
                <a:cubicBezTo>
                  <a:pt x="4886325" y="483730"/>
                  <a:pt x="4886325" y="483730"/>
                  <a:pt x="4886325" y="483730"/>
                </a:cubicBezTo>
                <a:cubicBezTo>
                  <a:pt x="4886325" y="483730"/>
                  <a:pt x="4887278" y="483730"/>
                  <a:pt x="4888230" y="483730"/>
                </a:cubicBezTo>
                <a:cubicBezTo>
                  <a:pt x="4889183" y="483730"/>
                  <a:pt x="4889183" y="483730"/>
                  <a:pt x="4890135" y="483730"/>
                </a:cubicBezTo>
                <a:cubicBezTo>
                  <a:pt x="4891088" y="483730"/>
                  <a:pt x="4891088" y="483730"/>
                  <a:pt x="4892040" y="483730"/>
                </a:cubicBezTo>
                <a:cubicBezTo>
                  <a:pt x="4892993" y="483730"/>
                  <a:pt x="4892993" y="483730"/>
                  <a:pt x="4893945" y="483730"/>
                </a:cubicBezTo>
                <a:cubicBezTo>
                  <a:pt x="4893945" y="483730"/>
                  <a:pt x="4894898" y="483730"/>
                  <a:pt x="4894898" y="483730"/>
                </a:cubicBezTo>
                <a:cubicBezTo>
                  <a:pt x="4894898" y="483730"/>
                  <a:pt x="4895850" y="483730"/>
                  <a:pt x="4895850" y="483730"/>
                </a:cubicBezTo>
                <a:cubicBezTo>
                  <a:pt x="4896803" y="483730"/>
                  <a:pt x="4896803" y="483730"/>
                  <a:pt x="4897755" y="483730"/>
                </a:cubicBezTo>
                <a:cubicBezTo>
                  <a:pt x="4898708" y="483730"/>
                  <a:pt x="4898708" y="483730"/>
                  <a:pt x="4899660" y="483730"/>
                </a:cubicBezTo>
                <a:cubicBezTo>
                  <a:pt x="4900613" y="483730"/>
                  <a:pt x="4900613" y="483730"/>
                  <a:pt x="4901565" y="483730"/>
                </a:cubicBezTo>
                <a:cubicBezTo>
                  <a:pt x="4902518" y="483730"/>
                  <a:pt x="4902518" y="483730"/>
                  <a:pt x="4902518" y="483730"/>
                </a:cubicBezTo>
                <a:cubicBezTo>
                  <a:pt x="4903470" y="483730"/>
                  <a:pt x="4903470" y="483730"/>
                  <a:pt x="4904423" y="482777"/>
                </a:cubicBezTo>
                <a:cubicBezTo>
                  <a:pt x="4905375" y="482777"/>
                  <a:pt x="4905375" y="482777"/>
                  <a:pt x="4906328" y="481825"/>
                </a:cubicBezTo>
                <a:cubicBezTo>
                  <a:pt x="4907280" y="481825"/>
                  <a:pt x="4907280" y="480872"/>
                  <a:pt x="4908233" y="480872"/>
                </a:cubicBezTo>
                <a:cubicBezTo>
                  <a:pt x="4908233" y="480872"/>
                  <a:pt x="4909185" y="480872"/>
                  <a:pt x="4909185" y="480872"/>
                </a:cubicBezTo>
                <a:cubicBezTo>
                  <a:pt x="4909185" y="480872"/>
                  <a:pt x="4909185" y="480872"/>
                  <a:pt x="4910138" y="479920"/>
                </a:cubicBezTo>
                <a:cubicBezTo>
                  <a:pt x="4910138" y="479920"/>
                  <a:pt x="4911090" y="478967"/>
                  <a:pt x="4911090" y="478967"/>
                </a:cubicBezTo>
                <a:cubicBezTo>
                  <a:pt x="4912043" y="478967"/>
                  <a:pt x="4912043" y="478015"/>
                  <a:pt x="4912043" y="478015"/>
                </a:cubicBezTo>
                <a:cubicBezTo>
                  <a:pt x="4912043" y="478015"/>
                  <a:pt x="4912995" y="477062"/>
                  <a:pt x="4912995" y="477062"/>
                </a:cubicBezTo>
                <a:cubicBezTo>
                  <a:pt x="4912995" y="477062"/>
                  <a:pt x="4913948" y="476110"/>
                  <a:pt x="4913948" y="476110"/>
                </a:cubicBezTo>
                <a:cubicBezTo>
                  <a:pt x="4913948" y="476110"/>
                  <a:pt x="4914900" y="475157"/>
                  <a:pt x="4914900" y="475157"/>
                </a:cubicBezTo>
                <a:cubicBezTo>
                  <a:pt x="4914900" y="475157"/>
                  <a:pt x="4915853" y="474205"/>
                  <a:pt x="4915853" y="473252"/>
                </a:cubicBezTo>
                <a:cubicBezTo>
                  <a:pt x="4915853" y="473252"/>
                  <a:pt x="4916805" y="472300"/>
                  <a:pt x="4916805" y="472300"/>
                </a:cubicBezTo>
                <a:cubicBezTo>
                  <a:pt x="4916805" y="472300"/>
                  <a:pt x="4916805" y="472300"/>
                  <a:pt x="4917758" y="471347"/>
                </a:cubicBezTo>
                <a:cubicBezTo>
                  <a:pt x="4917758" y="471347"/>
                  <a:pt x="4917758" y="470395"/>
                  <a:pt x="4917758" y="470395"/>
                </a:cubicBezTo>
                <a:cubicBezTo>
                  <a:pt x="4917758" y="469442"/>
                  <a:pt x="4918710" y="469442"/>
                  <a:pt x="4918710" y="468490"/>
                </a:cubicBezTo>
                <a:cubicBezTo>
                  <a:pt x="4918710" y="467537"/>
                  <a:pt x="4918710" y="467537"/>
                  <a:pt x="4919663" y="466585"/>
                </a:cubicBezTo>
                <a:cubicBezTo>
                  <a:pt x="4919663" y="465632"/>
                  <a:pt x="4919663" y="465632"/>
                  <a:pt x="4920615" y="464680"/>
                </a:cubicBezTo>
                <a:cubicBezTo>
                  <a:pt x="4920615" y="463727"/>
                  <a:pt x="4920615" y="463727"/>
                  <a:pt x="4920615" y="462775"/>
                </a:cubicBezTo>
                <a:cubicBezTo>
                  <a:pt x="4920615" y="462775"/>
                  <a:pt x="4920615" y="462775"/>
                  <a:pt x="4920615" y="462775"/>
                </a:cubicBezTo>
                <a:lnTo>
                  <a:pt x="5119688" y="462775"/>
                </a:lnTo>
                <a:cubicBezTo>
                  <a:pt x="5122545" y="474205"/>
                  <a:pt x="5133023" y="482777"/>
                  <a:pt x="5145405" y="482777"/>
                </a:cubicBezTo>
                <a:cubicBezTo>
                  <a:pt x="5159693" y="482777"/>
                  <a:pt x="5171123" y="471347"/>
                  <a:pt x="5171123" y="457060"/>
                </a:cubicBezTo>
                <a:cubicBezTo>
                  <a:pt x="5171123" y="442772"/>
                  <a:pt x="5157788" y="432295"/>
                  <a:pt x="5143500" y="432295"/>
                </a:cubicBezTo>
                <a:close/>
                <a:moveTo>
                  <a:pt x="4776788" y="649465"/>
                </a:moveTo>
                <a:cubicBezTo>
                  <a:pt x="4776788" y="649465"/>
                  <a:pt x="4776788" y="649465"/>
                  <a:pt x="4776788" y="649465"/>
                </a:cubicBezTo>
                <a:cubicBezTo>
                  <a:pt x="4775835" y="649465"/>
                  <a:pt x="4775835" y="649465"/>
                  <a:pt x="4774883" y="649465"/>
                </a:cubicBezTo>
                <a:cubicBezTo>
                  <a:pt x="4773930" y="649465"/>
                  <a:pt x="4773930" y="649465"/>
                  <a:pt x="4772978" y="649465"/>
                </a:cubicBezTo>
                <a:cubicBezTo>
                  <a:pt x="4772025" y="649465"/>
                  <a:pt x="4772025" y="649465"/>
                  <a:pt x="4771073" y="649465"/>
                </a:cubicBezTo>
                <a:cubicBezTo>
                  <a:pt x="4770120" y="649465"/>
                  <a:pt x="4770120" y="649465"/>
                  <a:pt x="4769168" y="649465"/>
                </a:cubicBezTo>
                <a:cubicBezTo>
                  <a:pt x="4769168" y="649465"/>
                  <a:pt x="4768215" y="649465"/>
                  <a:pt x="4768215" y="649465"/>
                </a:cubicBezTo>
                <a:cubicBezTo>
                  <a:pt x="4768215" y="649465"/>
                  <a:pt x="4767263" y="649465"/>
                  <a:pt x="4767263" y="649465"/>
                </a:cubicBezTo>
                <a:cubicBezTo>
                  <a:pt x="4766310" y="649465"/>
                  <a:pt x="4766310" y="649465"/>
                  <a:pt x="4765358" y="649465"/>
                </a:cubicBezTo>
                <a:cubicBezTo>
                  <a:pt x="4764405" y="649465"/>
                  <a:pt x="4764405" y="649465"/>
                  <a:pt x="4763453" y="649465"/>
                </a:cubicBezTo>
                <a:cubicBezTo>
                  <a:pt x="4762500" y="649465"/>
                  <a:pt x="4762500" y="649465"/>
                  <a:pt x="4761548" y="649465"/>
                </a:cubicBezTo>
                <a:cubicBezTo>
                  <a:pt x="4760595" y="649465"/>
                  <a:pt x="4760595" y="649465"/>
                  <a:pt x="4760595" y="649465"/>
                </a:cubicBezTo>
                <a:cubicBezTo>
                  <a:pt x="4759643" y="649465"/>
                  <a:pt x="4759643" y="649465"/>
                  <a:pt x="4758690" y="650417"/>
                </a:cubicBezTo>
                <a:cubicBezTo>
                  <a:pt x="4757738" y="650417"/>
                  <a:pt x="4757738" y="650417"/>
                  <a:pt x="4756785" y="651370"/>
                </a:cubicBezTo>
                <a:cubicBezTo>
                  <a:pt x="4755833" y="651370"/>
                  <a:pt x="4755833" y="652322"/>
                  <a:pt x="4754880" y="652322"/>
                </a:cubicBezTo>
                <a:cubicBezTo>
                  <a:pt x="4754880" y="652322"/>
                  <a:pt x="4753928" y="652322"/>
                  <a:pt x="4753928" y="652322"/>
                </a:cubicBezTo>
                <a:cubicBezTo>
                  <a:pt x="4753928" y="652322"/>
                  <a:pt x="4753928" y="652322"/>
                  <a:pt x="4752975" y="653275"/>
                </a:cubicBezTo>
                <a:cubicBezTo>
                  <a:pt x="4752975" y="653275"/>
                  <a:pt x="4752023" y="654227"/>
                  <a:pt x="4752023" y="654227"/>
                </a:cubicBezTo>
                <a:cubicBezTo>
                  <a:pt x="4751070" y="654227"/>
                  <a:pt x="4751070" y="655180"/>
                  <a:pt x="4751070" y="655180"/>
                </a:cubicBezTo>
                <a:cubicBezTo>
                  <a:pt x="4751070" y="655180"/>
                  <a:pt x="4750118" y="656132"/>
                  <a:pt x="4750118" y="656132"/>
                </a:cubicBezTo>
                <a:cubicBezTo>
                  <a:pt x="4750118" y="656132"/>
                  <a:pt x="4749165" y="657085"/>
                  <a:pt x="4749165" y="657085"/>
                </a:cubicBezTo>
                <a:cubicBezTo>
                  <a:pt x="4749165" y="657085"/>
                  <a:pt x="4748213" y="658037"/>
                  <a:pt x="4748213" y="658037"/>
                </a:cubicBezTo>
                <a:cubicBezTo>
                  <a:pt x="4748213" y="658037"/>
                  <a:pt x="4747260" y="658990"/>
                  <a:pt x="4747260" y="658990"/>
                </a:cubicBezTo>
                <a:cubicBezTo>
                  <a:pt x="4747260" y="658990"/>
                  <a:pt x="4746308" y="659942"/>
                  <a:pt x="4746308" y="659942"/>
                </a:cubicBezTo>
                <a:cubicBezTo>
                  <a:pt x="4746308" y="659942"/>
                  <a:pt x="4746308" y="659942"/>
                  <a:pt x="4745355" y="660895"/>
                </a:cubicBezTo>
                <a:cubicBezTo>
                  <a:pt x="4745355" y="660895"/>
                  <a:pt x="4745355" y="661847"/>
                  <a:pt x="4745355" y="661847"/>
                </a:cubicBezTo>
                <a:cubicBezTo>
                  <a:pt x="4745355" y="662800"/>
                  <a:pt x="4744403" y="662800"/>
                  <a:pt x="4744403" y="663752"/>
                </a:cubicBezTo>
                <a:cubicBezTo>
                  <a:pt x="4744403" y="664705"/>
                  <a:pt x="4744403" y="664705"/>
                  <a:pt x="4743450" y="665657"/>
                </a:cubicBezTo>
                <a:cubicBezTo>
                  <a:pt x="4743450" y="666610"/>
                  <a:pt x="4743450" y="666610"/>
                  <a:pt x="4742498" y="667562"/>
                </a:cubicBezTo>
                <a:cubicBezTo>
                  <a:pt x="4742498" y="668515"/>
                  <a:pt x="4742498" y="668515"/>
                  <a:pt x="4742498" y="669467"/>
                </a:cubicBezTo>
                <a:cubicBezTo>
                  <a:pt x="4742498" y="669467"/>
                  <a:pt x="4742498" y="669467"/>
                  <a:pt x="4742498" y="669467"/>
                </a:cubicBezTo>
                <a:lnTo>
                  <a:pt x="4543425" y="669467"/>
                </a:lnTo>
                <a:cubicBezTo>
                  <a:pt x="4543425" y="669467"/>
                  <a:pt x="4543425" y="669467"/>
                  <a:pt x="4543425" y="669467"/>
                </a:cubicBezTo>
                <a:cubicBezTo>
                  <a:pt x="4543425" y="668515"/>
                  <a:pt x="4543425" y="668515"/>
                  <a:pt x="4543425" y="668515"/>
                </a:cubicBezTo>
                <a:cubicBezTo>
                  <a:pt x="4543425" y="667562"/>
                  <a:pt x="4543425" y="667562"/>
                  <a:pt x="4542473" y="666610"/>
                </a:cubicBezTo>
                <a:cubicBezTo>
                  <a:pt x="4542473" y="665657"/>
                  <a:pt x="4542473" y="665657"/>
                  <a:pt x="4541520" y="664705"/>
                </a:cubicBezTo>
                <a:cubicBezTo>
                  <a:pt x="4541520" y="663752"/>
                  <a:pt x="4540568" y="663752"/>
                  <a:pt x="4540568" y="662800"/>
                </a:cubicBezTo>
                <a:cubicBezTo>
                  <a:pt x="4540568" y="662800"/>
                  <a:pt x="4540568" y="661847"/>
                  <a:pt x="4540568" y="661847"/>
                </a:cubicBezTo>
                <a:cubicBezTo>
                  <a:pt x="4540568" y="661847"/>
                  <a:pt x="4540568" y="661847"/>
                  <a:pt x="4539615" y="660895"/>
                </a:cubicBezTo>
                <a:cubicBezTo>
                  <a:pt x="4539615" y="660895"/>
                  <a:pt x="4538663" y="659942"/>
                  <a:pt x="4538663" y="659942"/>
                </a:cubicBezTo>
                <a:cubicBezTo>
                  <a:pt x="4538663" y="658990"/>
                  <a:pt x="4537710" y="658990"/>
                  <a:pt x="4537710" y="658990"/>
                </a:cubicBezTo>
                <a:cubicBezTo>
                  <a:pt x="4537710" y="658990"/>
                  <a:pt x="4536758" y="658037"/>
                  <a:pt x="4536758" y="658037"/>
                </a:cubicBezTo>
                <a:cubicBezTo>
                  <a:pt x="4536758" y="658037"/>
                  <a:pt x="4535805" y="657085"/>
                  <a:pt x="4535805" y="657085"/>
                </a:cubicBezTo>
                <a:cubicBezTo>
                  <a:pt x="4535805" y="657085"/>
                  <a:pt x="4534853" y="656132"/>
                  <a:pt x="4534853" y="656132"/>
                </a:cubicBezTo>
                <a:cubicBezTo>
                  <a:pt x="4534853" y="656132"/>
                  <a:pt x="4533900" y="655180"/>
                  <a:pt x="4533900" y="655180"/>
                </a:cubicBezTo>
                <a:cubicBezTo>
                  <a:pt x="4533900" y="655180"/>
                  <a:pt x="4532948" y="654227"/>
                  <a:pt x="4532948" y="654227"/>
                </a:cubicBezTo>
                <a:cubicBezTo>
                  <a:pt x="4532948" y="654227"/>
                  <a:pt x="4532948" y="654227"/>
                  <a:pt x="4531995" y="653275"/>
                </a:cubicBezTo>
                <a:cubicBezTo>
                  <a:pt x="4531995" y="653275"/>
                  <a:pt x="4531043" y="653275"/>
                  <a:pt x="4531043" y="653275"/>
                </a:cubicBezTo>
                <a:cubicBezTo>
                  <a:pt x="4530090" y="653275"/>
                  <a:pt x="4530090" y="652322"/>
                  <a:pt x="4529138" y="652322"/>
                </a:cubicBezTo>
                <a:cubicBezTo>
                  <a:pt x="4528185" y="652322"/>
                  <a:pt x="4528185" y="652322"/>
                  <a:pt x="4527233" y="651370"/>
                </a:cubicBezTo>
                <a:cubicBezTo>
                  <a:pt x="4526280" y="651370"/>
                  <a:pt x="4526280" y="651370"/>
                  <a:pt x="4525328" y="650417"/>
                </a:cubicBezTo>
                <a:cubicBezTo>
                  <a:pt x="4525328" y="650417"/>
                  <a:pt x="4524375" y="650417"/>
                  <a:pt x="4524375" y="650417"/>
                </a:cubicBezTo>
                <a:cubicBezTo>
                  <a:pt x="4523423" y="650417"/>
                  <a:pt x="4523423" y="650417"/>
                  <a:pt x="4522470" y="650417"/>
                </a:cubicBezTo>
                <a:cubicBezTo>
                  <a:pt x="4521518" y="650417"/>
                  <a:pt x="4521518" y="650417"/>
                  <a:pt x="4520565" y="650417"/>
                </a:cubicBezTo>
                <a:cubicBezTo>
                  <a:pt x="4519613" y="650417"/>
                  <a:pt x="4519613" y="650417"/>
                  <a:pt x="4518660" y="650417"/>
                </a:cubicBezTo>
                <a:cubicBezTo>
                  <a:pt x="4518660" y="650417"/>
                  <a:pt x="4517708" y="650417"/>
                  <a:pt x="4517708" y="650417"/>
                </a:cubicBezTo>
                <a:cubicBezTo>
                  <a:pt x="4517708" y="650417"/>
                  <a:pt x="4516755" y="650417"/>
                  <a:pt x="4516755" y="650417"/>
                </a:cubicBezTo>
                <a:cubicBezTo>
                  <a:pt x="4515803" y="650417"/>
                  <a:pt x="4515803" y="650417"/>
                  <a:pt x="4514850" y="650417"/>
                </a:cubicBezTo>
                <a:cubicBezTo>
                  <a:pt x="4513898" y="650417"/>
                  <a:pt x="4513898" y="650417"/>
                  <a:pt x="4512945" y="650417"/>
                </a:cubicBezTo>
                <a:cubicBezTo>
                  <a:pt x="4511993" y="650417"/>
                  <a:pt x="4511993" y="650417"/>
                  <a:pt x="4511040" y="650417"/>
                </a:cubicBezTo>
                <a:cubicBezTo>
                  <a:pt x="4510088" y="650417"/>
                  <a:pt x="4510088" y="650417"/>
                  <a:pt x="4509135" y="650417"/>
                </a:cubicBezTo>
                <a:cubicBezTo>
                  <a:pt x="4509135" y="650417"/>
                  <a:pt x="4509135" y="650417"/>
                  <a:pt x="4509135" y="650417"/>
                </a:cubicBezTo>
                <a:lnTo>
                  <a:pt x="4410075" y="478015"/>
                </a:lnTo>
                <a:cubicBezTo>
                  <a:pt x="4410075" y="478015"/>
                  <a:pt x="4410075" y="478015"/>
                  <a:pt x="4410075" y="478015"/>
                </a:cubicBezTo>
                <a:cubicBezTo>
                  <a:pt x="4410075" y="478015"/>
                  <a:pt x="4411028" y="477062"/>
                  <a:pt x="4411028" y="477062"/>
                </a:cubicBezTo>
                <a:cubicBezTo>
                  <a:pt x="4411028" y="477062"/>
                  <a:pt x="4411980" y="476110"/>
                  <a:pt x="4411980" y="476110"/>
                </a:cubicBezTo>
                <a:cubicBezTo>
                  <a:pt x="4411980" y="476110"/>
                  <a:pt x="4412933" y="475157"/>
                  <a:pt x="4412933" y="475157"/>
                </a:cubicBezTo>
                <a:cubicBezTo>
                  <a:pt x="4412933" y="475157"/>
                  <a:pt x="4413885" y="474205"/>
                  <a:pt x="4413885" y="474205"/>
                </a:cubicBezTo>
                <a:cubicBezTo>
                  <a:pt x="4413885" y="474205"/>
                  <a:pt x="4413885" y="474205"/>
                  <a:pt x="4414838" y="473252"/>
                </a:cubicBezTo>
                <a:cubicBezTo>
                  <a:pt x="4414838" y="473252"/>
                  <a:pt x="4414838" y="472300"/>
                  <a:pt x="4414838" y="472300"/>
                </a:cubicBezTo>
                <a:cubicBezTo>
                  <a:pt x="4414838" y="471347"/>
                  <a:pt x="4415790" y="471347"/>
                  <a:pt x="4415790" y="470395"/>
                </a:cubicBezTo>
                <a:cubicBezTo>
                  <a:pt x="4415790" y="469442"/>
                  <a:pt x="4415790" y="469442"/>
                  <a:pt x="4416743" y="468490"/>
                </a:cubicBezTo>
                <a:cubicBezTo>
                  <a:pt x="4416743" y="467537"/>
                  <a:pt x="4416743" y="467537"/>
                  <a:pt x="4417695" y="466585"/>
                </a:cubicBezTo>
                <a:cubicBezTo>
                  <a:pt x="4417695" y="466585"/>
                  <a:pt x="4417695" y="465632"/>
                  <a:pt x="4417695" y="465632"/>
                </a:cubicBezTo>
                <a:cubicBezTo>
                  <a:pt x="4417695" y="464680"/>
                  <a:pt x="4417695" y="464680"/>
                  <a:pt x="4417695" y="463727"/>
                </a:cubicBezTo>
                <a:cubicBezTo>
                  <a:pt x="4417695" y="462775"/>
                  <a:pt x="4417695" y="462775"/>
                  <a:pt x="4417695" y="461822"/>
                </a:cubicBezTo>
                <a:cubicBezTo>
                  <a:pt x="4417695" y="460870"/>
                  <a:pt x="4417695" y="460870"/>
                  <a:pt x="4417695" y="459917"/>
                </a:cubicBezTo>
                <a:cubicBezTo>
                  <a:pt x="4417695" y="459917"/>
                  <a:pt x="4417695" y="458965"/>
                  <a:pt x="4417695" y="458965"/>
                </a:cubicBezTo>
                <a:cubicBezTo>
                  <a:pt x="4417695" y="458965"/>
                  <a:pt x="4417695" y="458012"/>
                  <a:pt x="4417695" y="458012"/>
                </a:cubicBezTo>
                <a:cubicBezTo>
                  <a:pt x="4417695" y="457060"/>
                  <a:pt x="4417695" y="457060"/>
                  <a:pt x="4417695" y="456107"/>
                </a:cubicBezTo>
                <a:cubicBezTo>
                  <a:pt x="4417695" y="455155"/>
                  <a:pt x="4417695" y="455155"/>
                  <a:pt x="4417695" y="454202"/>
                </a:cubicBezTo>
                <a:cubicBezTo>
                  <a:pt x="4417695" y="453250"/>
                  <a:pt x="4417695" y="453250"/>
                  <a:pt x="4417695" y="452297"/>
                </a:cubicBezTo>
                <a:cubicBezTo>
                  <a:pt x="4417695" y="451345"/>
                  <a:pt x="4417695" y="451345"/>
                  <a:pt x="4417695" y="451345"/>
                </a:cubicBezTo>
                <a:cubicBezTo>
                  <a:pt x="4417695" y="450392"/>
                  <a:pt x="4417695" y="450392"/>
                  <a:pt x="4416743" y="449440"/>
                </a:cubicBezTo>
                <a:cubicBezTo>
                  <a:pt x="4416743" y="448487"/>
                  <a:pt x="4416743" y="448487"/>
                  <a:pt x="4415790" y="447535"/>
                </a:cubicBezTo>
                <a:cubicBezTo>
                  <a:pt x="4415790" y="446582"/>
                  <a:pt x="4414838" y="446582"/>
                  <a:pt x="4414838" y="445630"/>
                </a:cubicBezTo>
                <a:cubicBezTo>
                  <a:pt x="4414838" y="445630"/>
                  <a:pt x="4414838" y="444677"/>
                  <a:pt x="4414838" y="444677"/>
                </a:cubicBezTo>
                <a:cubicBezTo>
                  <a:pt x="4414838" y="444677"/>
                  <a:pt x="4414838" y="444677"/>
                  <a:pt x="4413885" y="443725"/>
                </a:cubicBezTo>
                <a:cubicBezTo>
                  <a:pt x="4413885" y="443725"/>
                  <a:pt x="4412933" y="442772"/>
                  <a:pt x="4412933" y="442772"/>
                </a:cubicBezTo>
                <a:cubicBezTo>
                  <a:pt x="4412933" y="441820"/>
                  <a:pt x="4411980" y="441820"/>
                  <a:pt x="4411980" y="441820"/>
                </a:cubicBezTo>
                <a:cubicBezTo>
                  <a:pt x="4411980" y="441820"/>
                  <a:pt x="4411028" y="440867"/>
                  <a:pt x="4411028" y="440867"/>
                </a:cubicBezTo>
                <a:cubicBezTo>
                  <a:pt x="4411028" y="440867"/>
                  <a:pt x="4410075" y="439915"/>
                  <a:pt x="4410075" y="439915"/>
                </a:cubicBezTo>
                <a:cubicBezTo>
                  <a:pt x="4410075" y="439915"/>
                  <a:pt x="4410075" y="439915"/>
                  <a:pt x="4410075" y="439915"/>
                </a:cubicBezTo>
                <a:lnTo>
                  <a:pt x="4509135" y="267512"/>
                </a:lnTo>
                <a:cubicBezTo>
                  <a:pt x="4509135" y="267512"/>
                  <a:pt x="4509135" y="267512"/>
                  <a:pt x="4509135" y="267512"/>
                </a:cubicBezTo>
                <a:cubicBezTo>
                  <a:pt x="4509135" y="267512"/>
                  <a:pt x="4510088" y="267512"/>
                  <a:pt x="4510088" y="267512"/>
                </a:cubicBezTo>
                <a:cubicBezTo>
                  <a:pt x="4511040" y="267512"/>
                  <a:pt x="4511040" y="267512"/>
                  <a:pt x="4511993" y="267512"/>
                </a:cubicBezTo>
                <a:cubicBezTo>
                  <a:pt x="4512945" y="267512"/>
                  <a:pt x="4512945" y="267512"/>
                  <a:pt x="4513898" y="267512"/>
                </a:cubicBezTo>
                <a:cubicBezTo>
                  <a:pt x="4514850" y="267512"/>
                  <a:pt x="4514850" y="267512"/>
                  <a:pt x="4515803" y="267512"/>
                </a:cubicBezTo>
                <a:cubicBezTo>
                  <a:pt x="4515803" y="267512"/>
                  <a:pt x="4516755" y="267512"/>
                  <a:pt x="4516755" y="267512"/>
                </a:cubicBezTo>
                <a:cubicBezTo>
                  <a:pt x="4516755" y="267512"/>
                  <a:pt x="4517708" y="267512"/>
                  <a:pt x="4517708" y="267512"/>
                </a:cubicBezTo>
                <a:cubicBezTo>
                  <a:pt x="4518660" y="267512"/>
                  <a:pt x="4518660" y="267512"/>
                  <a:pt x="4519613" y="267512"/>
                </a:cubicBezTo>
                <a:cubicBezTo>
                  <a:pt x="4520565" y="267512"/>
                  <a:pt x="4520565" y="267512"/>
                  <a:pt x="4521518" y="267512"/>
                </a:cubicBezTo>
                <a:cubicBezTo>
                  <a:pt x="4522470" y="267512"/>
                  <a:pt x="4522470" y="267512"/>
                  <a:pt x="4523423" y="267512"/>
                </a:cubicBezTo>
                <a:cubicBezTo>
                  <a:pt x="4524375" y="267512"/>
                  <a:pt x="4524375" y="267512"/>
                  <a:pt x="4524375" y="267512"/>
                </a:cubicBezTo>
                <a:cubicBezTo>
                  <a:pt x="4525328" y="267512"/>
                  <a:pt x="4525328" y="267512"/>
                  <a:pt x="4526280" y="266560"/>
                </a:cubicBezTo>
                <a:cubicBezTo>
                  <a:pt x="4527233" y="266560"/>
                  <a:pt x="4527233" y="266560"/>
                  <a:pt x="4528185" y="265607"/>
                </a:cubicBezTo>
                <a:cubicBezTo>
                  <a:pt x="4529138" y="265607"/>
                  <a:pt x="4529138" y="264655"/>
                  <a:pt x="4530090" y="264655"/>
                </a:cubicBezTo>
                <a:cubicBezTo>
                  <a:pt x="4530090" y="264655"/>
                  <a:pt x="4531043" y="264655"/>
                  <a:pt x="4531043" y="264655"/>
                </a:cubicBezTo>
                <a:cubicBezTo>
                  <a:pt x="4531043" y="264655"/>
                  <a:pt x="4531043" y="264655"/>
                  <a:pt x="4531995" y="263702"/>
                </a:cubicBezTo>
                <a:cubicBezTo>
                  <a:pt x="4531995" y="263702"/>
                  <a:pt x="4532948" y="262750"/>
                  <a:pt x="4532948" y="262750"/>
                </a:cubicBezTo>
                <a:cubicBezTo>
                  <a:pt x="4533900" y="262750"/>
                  <a:pt x="4533900" y="261797"/>
                  <a:pt x="4533900" y="261797"/>
                </a:cubicBezTo>
                <a:cubicBezTo>
                  <a:pt x="4533900" y="261797"/>
                  <a:pt x="4534853" y="260845"/>
                  <a:pt x="4534853" y="260845"/>
                </a:cubicBezTo>
                <a:cubicBezTo>
                  <a:pt x="4534853" y="260845"/>
                  <a:pt x="4535805" y="259892"/>
                  <a:pt x="4535805" y="259892"/>
                </a:cubicBezTo>
                <a:cubicBezTo>
                  <a:pt x="4535805" y="259892"/>
                  <a:pt x="4536758" y="258940"/>
                  <a:pt x="4536758" y="258940"/>
                </a:cubicBezTo>
                <a:cubicBezTo>
                  <a:pt x="4536758" y="258940"/>
                  <a:pt x="4537710" y="257987"/>
                  <a:pt x="4537710" y="257987"/>
                </a:cubicBezTo>
                <a:cubicBezTo>
                  <a:pt x="4537710" y="257987"/>
                  <a:pt x="4538663" y="257035"/>
                  <a:pt x="4538663" y="257035"/>
                </a:cubicBezTo>
                <a:cubicBezTo>
                  <a:pt x="4538663" y="257035"/>
                  <a:pt x="4538663" y="257035"/>
                  <a:pt x="4539615" y="256082"/>
                </a:cubicBezTo>
                <a:cubicBezTo>
                  <a:pt x="4540568" y="255130"/>
                  <a:pt x="4539615" y="255130"/>
                  <a:pt x="4539615" y="255130"/>
                </a:cubicBezTo>
                <a:cubicBezTo>
                  <a:pt x="4539615" y="254177"/>
                  <a:pt x="4540568" y="254177"/>
                  <a:pt x="4540568" y="253225"/>
                </a:cubicBezTo>
                <a:cubicBezTo>
                  <a:pt x="4540568" y="252272"/>
                  <a:pt x="4540568" y="252272"/>
                  <a:pt x="4541520" y="251320"/>
                </a:cubicBezTo>
                <a:cubicBezTo>
                  <a:pt x="4541520" y="250367"/>
                  <a:pt x="4541520" y="250367"/>
                  <a:pt x="4542473" y="249415"/>
                </a:cubicBezTo>
                <a:cubicBezTo>
                  <a:pt x="4542473" y="249415"/>
                  <a:pt x="4542473" y="248462"/>
                  <a:pt x="4542473" y="248462"/>
                </a:cubicBezTo>
                <a:cubicBezTo>
                  <a:pt x="4542473" y="248462"/>
                  <a:pt x="4542473" y="248462"/>
                  <a:pt x="4542473" y="248462"/>
                </a:cubicBezTo>
                <a:lnTo>
                  <a:pt x="4743450" y="248462"/>
                </a:lnTo>
                <a:cubicBezTo>
                  <a:pt x="4743450" y="248462"/>
                  <a:pt x="4743450" y="249415"/>
                  <a:pt x="4743450" y="249415"/>
                </a:cubicBezTo>
                <a:cubicBezTo>
                  <a:pt x="4743450" y="250367"/>
                  <a:pt x="4743450" y="251320"/>
                  <a:pt x="4744403" y="252272"/>
                </a:cubicBezTo>
                <a:cubicBezTo>
                  <a:pt x="4744403" y="253225"/>
                  <a:pt x="4745355" y="254177"/>
                  <a:pt x="4745355" y="255130"/>
                </a:cubicBezTo>
                <a:cubicBezTo>
                  <a:pt x="4745355" y="255130"/>
                  <a:pt x="4745355" y="256082"/>
                  <a:pt x="4746308" y="256082"/>
                </a:cubicBezTo>
                <a:cubicBezTo>
                  <a:pt x="4746308" y="256082"/>
                  <a:pt x="4746308" y="256082"/>
                  <a:pt x="4747260" y="257035"/>
                </a:cubicBezTo>
                <a:cubicBezTo>
                  <a:pt x="4748213" y="257987"/>
                  <a:pt x="4748213" y="258940"/>
                  <a:pt x="4749165" y="258940"/>
                </a:cubicBezTo>
                <a:cubicBezTo>
                  <a:pt x="4750118" y="259892"/>
                  <a:pt x="4750118" y="259892"/>
                  <a:pt x="4751070" y="260845"/>
                </a:cubicBezTo>
                <a:cubicBezTo>
                  <a:pt x="4752023" y="261797"/>
                  <a:pt x="4752023" y="261797"/>
                  <a:pt x="4752975" y="262750"/>
                </a:cubicBezTo>
                <a:cubicBezTo>
                  <a:pt x="4753928" y="263702"/>
                  <a:pt x="4753928" y="263702"/>
                  <a:pt x="4754880" y="264655"/>
                </a:cubicBezTo>
                <a:cubicBezTo>
                  <a:pt x="4755833" y="265607"/>
                  <a:pt x="4755833" y="265607"/>
                  <a:pt x="4756785" y="265607"/>
                </a:cubicBezTo>
                <a:cubicBezTo>
                  <a:pt x="4757738" y="265607"/>
                  <a:pt x="4758690" y="266560"/>
                  <a:pt x="4758690" y="266560"/>
                </a:cubicBezTo>
                <a:cubicBezTo>
                  <a:pt x="4759643" y="266560"/>
                  <a:pt x="4760595" y="267512"/>
                  <a:pt x="4761548" y="267512"/>
                </a:cubicBezTo>
                <a:cubicBezTo>
                  <a:pt x="4762500" y="267512"/>
                  <a:pt x="4763453" y="268465"/>
                  <a:pt x="4764405" y="268465"/>
                </a:cubicBezTo>
                <a:cubicBezTo>
                  <a:pt x="4765358" y="268465"/>
                  <a:pt x="4766310" y="268465"/>
                  <a:pt x="4767263" y="268465"/>
                </a:cubicBezTo>
                <a:cubicBezTo>
                  <a:pt x="4768215" y="268465"/>
                  <a:pt x="4769168" y="268465"/>
                  <a:pt x="4770120" y="268465"/>
                </a:cubicBezTo>
                <a:cubicBezTo>
                  <a:pt x="4770120" y="268465"/>
                  <a:pt x="4771073" y="268465"/>
                  <a:pt x="4771073" y="268465"/>
                </a:cubicBezTo>
                <a:cubicBezTo>
                  <a:pt x="4772025" y="268465"/>
                  <a:pt x="4772025" y="268465"/>
                  <a:pt x="4772978" y="268465"/>
                </a:cubicBezTo>
                <a:cubicBezTo>
                  <a:pt x="4773930" y="268465"/>
                  <a:pt x="4774883" y="268465"/>
                  <a:pt x="4775835" y="268465"/>
                </a:cubicBezTo>
                <a:cubicBezTo>
                  <a:pt x="4776788" y="268465"/>
                  <a:pt x="4777740" y="268465"/>
                  <a:pt x="4778693" y="267512"/>
                </a:cubicBezTo>
                <a:cubicBezTo>
                  <a:pt x="4778693" y="267512"/>
                  <a:pt x="4779645" y="267512"/>
                  <a:pt x="4779645" y="267512"/>
                </a:cubicBezTo>
                <a:lnTo>
                  <a:pt x="4876800" y="438962"/>
                </a:lnTo>
                <a:cubicBezTo>
                  <a:pt x="4876800" y="438962"/>
                  <a:pt x="4876800" y="438962"/>
                  <a:pt x="4876800" y="438962"/>
                </a:cubicBezTo>
                <a:cubicBezTo>
                  <a:pt x="4876800" y="438962"/>
                  <a:pt x="4875848" y="439915"/>
                  <a:pt x="4875848" y="439915"/>
                </a:cubicBezTo>
                <a:cubicBezTo>
                  <a:pt x="4875848" y="439915"/>
                  <a:pt x="4874895" y="440867"/>
                  <a:pt x="4874895" y="440867"/>
                </a:cubicBezTo>
                <a:cubicBezTo>
                  <a:pt x="4874895" y="440867"/>
                  <a:pt x="4873943" y="441820"/>
                  <a:pt x="4873943" y="441820"/>
                </a:cubicBezTo>
                <a:cubicBezTo>
                  <a:pt x="4873943" y="441820"/>
                  <a:pt x="4872990" y="442772"/>
                  <a:pt x="4872990" y="442772"/>
                </a:cubicBezTo>
                <a:cubicBezTo>
                  <a:pt x="4872990" y="442772"/>
                  <a:pt x="4872990" y="442772"/>
                  <a:pt x="4872038" y="443725"/>
                </a:cubicBezTo>
                <a:cubicBezTo>
                  <a:pt x="4872038" y="443725"/>
                  <a:pt x="4872038" y="444677"/>
                  <a:pt x="4872038" y="444677"/>
                </a:cubicBezTo>
                <a:cubicBezTo>
                  <a:pt x="4872038" y="445630"/>
                  <a:pt x="4871085" y="445630"/>
                  <a:pt x="4871085" y="446582"/>
                </a:cubicBezTo>
                <a:cubicBezTo>
                  <a:pt x="4871085" y="447535"/>
                  <a:pt x="4871085" y="447535"/>
                  <a:pt x="4870133" y="448487"/>
                </a:cubicBezTo>
                <a:cubicBezTo>
                  <a:pt x="4870133" y="449440"/>
                  <a:pt x="4870133" y="449440"/>
                  <a:pt x="4869180" y="450392"/>
                </a:cubicBezTo>
                <a:cubicBezTo>
                  <a:pt x="4869180" y="450392"/>
                  <a:pt x="4869180" y="451345"/>
                  <a:pt x="4869180" y="451345"/>
                </a:cubicBezTo>
                <a:cubicBezTo>
                  <a:pt x="4869180" y="452297"/>
                  <a:pt x="4869180" y="452297"/>
                  <a:pt x="4869180" y="453250"/>
                </a:cubicBezTo>
                <a:cubicBezTo>
                  <a:pt x="4869180" y="454202"/>
                  <a:pt x="4869180" y="454202"/>
                  <a:pt x="4869180" y="455155"/>
                </a:cubicBezTo>
                <a:cubicBezTo>
                  <a:pt x="4869180" y="456107"/>
                  <a:pt x="4869180" y="456107"/>
                  <a:pt x="4869180" y="457060"/>
                </a:cubicBezTo>
                <a:cubicBezTo>
                  <a:pt x="4869180" y="457060"/>
                  <a:pt x="4869180" y="458012"/>
                  <a:pt x="4869180" y="458012"/>
                </a:cubicBezTo>
                <a:cubicBezTo>
                  <a:pt x="4869180" y="458012"/>
                  <a:pt x="4869180" y="458965"/>
                  <a:pt x="4869180" y="458965"/>
                </a:cubicBezTo>
                <a:cubicBezTo>
                  <a:pt x="4869180" y="459917"/>
                  <a:pt x="4869180" y="459917"/>
                  <a:pt x="4869180" y="460870"/>
                </a:cubicBezTo>
                <a:cubicBezTo>
                  <a:pt x="4869180" y="461822"/>
                  <a:pt x="4869180" y="461822"/>
                  <a:pt x="4869180" y="462775"/>
                </a:cubicBezTo>
                <a:cubicBezTo>
                  <a:pt x="4869180" y="463727"/>
                  <a:pt x="4869180" y="463727"/>
                  <a:pt x="4869180" y="464680"/>
                </a:cubicBezTo>
                <a:cubicBezTo>
                  <a:pt x="4869180" y="465632"/>
                  <a:pt x="4869180" y="465632"/>
                  <a:pt x="4869180" y="465632"/>
                </a:cubicBezTo>
                <a:cubicBezTo>
                  <a:pt x="4869180" y="466585"/>
                  <a:pt x="4869180" y="466585"/>
                  <a:pt x="4870133" y="467537"/>
                </a:cubicBezTo>
                <a:cubicBezTo>
                  <a:pt x="4870133" y="468490"/>
                  <a:pt x="4870133" y="468490"/>
                  <a:pt x="4871085" y="469442"/>
                </a:cubicBezTo>
                <a:cubicBezTo>
                  <a:pt x="4871085" y="470395"/>
                  <a:pt x="4872038" y="470395"/>
                  <a:pt x="4872038" y="471347"/>
                </a:cubicBezTo>
                <a:cubicBezTo>
                  <a:pt x="4872038" y="471347"/>
                  <a:pt x="4872038" y="472300"/>
                  <a:pt x="4872038" y="472300"/>
                </a:cubicBezTo>
                <a:cubicBezTo>
                  <a:pt x="4872038" y="472300"/>
                  <a:pt x="4872038" y="472300"/>
                  <a:pt x="4872990" y="473252"/>
                </a:cubicBezTo>
                <a:cubicBezTo>
                  <a:pt x="4872990" y="473252"/>
                  <a:pt x="4873943" y="474205"/>
                  <a:pt x="4873943" y="474205"/>
                </a:cubicBezTo>
                <a:cubicBezTo>
                  <a:pt x="4873943" y="475157"/>
                  <a:pt x="4874895" y="475157"/>
                  <a:pt x="4874895" y="475157"/>
                </a:cubicBezTo>
                <a:cubicBezTo>
                  <a:pt x="4874895" y="475157"/>
                  <a:pt x="4875848" y="476110"/>
                  <a:pt x="4875848" y="476110"/>
                </a:cubicBezTo>
                <a:cubicBezTo>
                  <a:pt x="4875848" y="476110"/>
                  <a:pt x="4876800" y="477062"/>
                  <a:pt x="4876800" y="477062"/>
                </a:cubicBezTo>
                <a:cubicBezTo>
                  <a:pt x="4876800" y="477062"/>
                  <a:pt x="4876800" y="477062"/>
                  <a:pt x="4876800" y="477062"/>
                </a:cubicBezTo>
                <a:lnTo>
                  <a:pt x="4776788" y="649465"/>
                </a:lnTo>
                <a:close/>
                <a:moveTo>
                  <a:pt x="4402455" y="865682"/>
                </a:moveTo>
                <a:cubicBezTo>
                  <a:pt x="4402455" y="865682"/>
                  <a:pt x="4402455" y="865682"/>
                  <a:pt x="4402455" y="865682"/>
                </a:cubicBezTo>
                <a:cubicBezTo>
                  <a:pt x="4401503" y="865682"/>
                  <a:pt x="4401503" y="865682"/>
                  <a:pt x="4400550" y="865682"/>
                </a:cubicBezTo>
                <a:cubicBezTo>
                  <a:pt x="4399598" y="865682"/>
                  <a:pt x="4399598" y="865682"/>
                  <a:pt x="4398645" y="865682"/>
                </a:cubicBezTo>
                <a:cubicBezTo>
                  <a:pt x="4397693" y="865682"/>
                  <a:pt x="4397693" y="865682"/>
                  <a:pt x="4396740" y="865682"/>
                </a:cubicBezTo>
                <a:cubicBezTo>
                  <a:pt x="4395788" y="865682"/>
                  <a:pt x="4395788" y="865682"/>
                  <a:pt x="4394835" y="865682"/>
                </a:cubicBezTo>
                <a:cubicBezTo>
                  <a:pt x="4394835" y="865682"/>
                  <a:pt x="4393883" y="865682"/>
                  <a:pt x="4393883" y="865682"/>
                </a:cubicBezTo>
                <a:cubicBezTo>
                  <a:pt x="4393883" y="865682"/>
                  <a:pt x="4392930" y="865682"/>
                  <a:pt x="4392930" y="865682"/>
                </a:cubicBezTo>
                <a:cubicBezTo>
                  <a:pt x="4391978" y="865682"/>
                  <a:pt x="4391978" y="865682"/>
                  <a:pt x="4391025" y="865682"/>
                </a:cubicBezTo>
                <a:cubicBezTo>
                  <a:pt x="4390073" y="865682"/>
                  <a:pt x="4390073" y="865682"/>
                  <a:pt x="4389120" y="865682"/>
                </a:cubicBezTo>
                <a:cubicBezTo>
                  <a:pt x="4388168" y="865682"/>
                  <a:pt x="4388168" y="865682"/>
                  <a:pt x="4387215" y="865682"/>
                </a:cubicBezTo>
                <a:cubicBezTo>
                  <a:pt x="4386263" y="865682"/>
                  <a:pt x="4386263" y="865682"/>
                  <a:pt x="4386263" y="865682"/>
                </a:cubicBezTo>
                <a:cubicBezTo>
                  <a:pt x="4385310" y="865682"/>
                  <a:pt x="4385310" y="865682"/>
                  <a:pt x="4384358" y="866635"/>
                </a:cubicBezTo>
                <a:cubicBezTo>
                  <a:pt x="4383405" y="866635"/>
                  <a:pt x="4383405" y="866635"/>
                  <a:pt x="4382453" y="867587"/>
                </a:cubicBezTo>
                <a:cubicBezTo>
                  <a:pt x="4381500" y="867587"/>
                  <a:pt x="4381500" y="868540"/>
                  <a:pt x="4380548" y="868540"/>
                </a:cubicBezTo>
                <a:cubicBezTo>
                  <a:pt x="4380548" y="868540"/>
                  <a:pt x="4379595" y="868540"/>
                  <a:pt x="4379595" y="868540"/>
                </a:cubicBezTo>
                <a:cubicBezTo>
                  <a:pt x="4379595" y="868540"/>
                  <a:pt x="4379595" y="868540"/>
                  <a:pt x="4378643" y="869492"/>
                </a:cubicBezTo>
                <a:cubicBezTo>
                  <a:pt x="4378643" y="869492"/>
                  <a:pt x="4377690" y="870445"/>
                  <a:pt x="4377690" y="870445"/>
                </a:cubicBezTo>
                <a:cubicBezTo>
                  <a:pt x="4376738" y="870445"/>
                  <a:pt x="4376738" y="871397"/>
                  <a:pt x="4376738" y="871397"/>
                </a:cubicBezTo>
                <a:cubicBezTo>
                  <a:pt x="4376738" y="871397"/>
                  <a:pt x="4375785" y="872350"/>
                  <a:pt x="4375785" y="872350"/>
                </a:cubicBezTo>
                <a:cubicBezTo>
                  <a:pt x="4375785" y="872350"/>
                  <a:pt x="4374833" y="873302"/>
                  <a:pt x="4374833" y="873302"/>
                </a:cubicBezTo>
                <a:cubicBezTo>
                  <a:pt x="4374833" y="873302"/>
                  <a:pt x="4373880" y="874255"/>
                  <a:pt x="4373880" y="874255"/>
                </a:cubicBezTo>
                <a:cubicBezTo>
                  <a:pt x="4373880" y="874255"/>
                  <a:pt x="4372928" y="875207"/>
                  <a:pt x="4372928" y="875207"/>
                </a:cubicBezTo>
                <a:cubicBezTo>
                  <a:pt x="4372928" y="875207"/>
                  <a:pt x="4371975" y="876160"/>
                  <a:pt x="4371975" y="876160"/>
                </a:cubicBezTo>
                <a:cubicBezTo>
                  <a:pt x="4371975" y="876160"/>
                  <a:pt x="4371975" y="876160"/>
                  <a:pt x="4371023" y="877112"/>
                </a:cubicBezTo>
                <a:cubicBezTo>
                  <a:pt x="4370070" y="878065"/>
                  <a:pt x="4371023" y="878065"/>
                  <a:pt x="4371023" y="878065"/>
                </a:cubicBezTo>
                <a:cubicBezTo>
                  <a:pt x="4371023" y="879017"/>
                  <a:pt x="4370070" y="879017"/>
                  <a:pt x="4370070" y="879970"/>
                </a:cubicBezTo>
                <a:cubicBezTo>
                  <a:pt x="4370070" y="880922"/>
                  <a:pt x="4370070" y="880922"/>
                  <a:pt x="4369118" y="881875"/>
                </a:cubicBezTo>
                <a:cubicBezTo>
                  <a:pt x="4369118" y="882827"/>
                  <a:pt x="4369118" y="882827"/>
                  <a:pt x="4368165" y="883780"/>
                </a:cubicBezTo>
                <a:cubicBezTo>
                  <a:pt x="4368165" y="884732"/>
                  <a:pt x="4368165" y="884732"/>
                  <a:pt x="4368165" y="885685"/>
                </a:cubicBezTo>
                <a:cubicBezTo>
                  <a:pt x="4368165" y="885685"/>
                  <a:pt x="4368165" y="885685"/>
                  <a:pt x="4368165" y="885685"/>
                </a:cubicBezTo>
                <a:lnTo>
                  <a:pt x="4169093" y="885685"/>
                </a:lnTo>
                <a:cubicBezTo>
                  <a:pt x="4169093" y="885685"/>
                  <a:pt x="4169093" y="885685"/>
                  <a:pt x="4169093" y="885685"/>
                </a:cubicBezTo>
                <a:cubicBezTo>
                  <a:pt x="4169093" y="884732"/>
                  <a:pt x="4169093" y="884732"/>
                  <a:pt x="4169093" y="883780"/>
                </a:cubicBezTo>
                <a:cubicBezTo>
                  <a:pt x="4169093" y="882827"/>
                  <a:pt x="4169093" y="882827"/>
                  <a:pt x="4168140" y="881875"/>
                </a:cubicBezTo>
                <a:cubicBezTo>
                  <a:pt x="4168140" y="880922"/>
                  <a:pt x="4168140" y="880922"/>
                  <a:pt x="4167188" y="879970"/>
                </a:cubicBezTo>
                <a:cubicBezTo>
                  <a:pt x="4167188" y="879017"/>
                  <a:pt x="4166235" y="879017"/>
                  <a:pt x="4166235" y="878065"/>
                </a:cubicBezTo>
                <a:cubicBezTo>
                  <a:pt x="4166235" y="878065"/>
                  <a:pt x="4166235" y="877112"/>
                  <a:pt x="4166235" y="877112"/>
                </a:cubicBezTo>
                <a:cubicBezTo>
                  <a:pt x="4166235" y="877112"/>
                  <a:pt x="4166235" y="877112"/>
                  <a:pt x="4165283" y="876160"/>
                </a:cubicBezTo>
                <a:cubicBezTo>
                  <a:pt x="4165283" y="876160"/>
                  <a:pt x="4164330" y="875207"/>
                  <a:pt x="4164330" y="875207"/>
                </a:cubicBezTo>
                <a:cubicBezTo>
                  <a:pt x="4164330" y="874255"/>
                  <a:pt x="4163378" y="874255"/>
                  <a:pt x="4163378" y="874255"/>
                </a:cubicBezTo>
                <a:cubicBezTo>
                  <a:pt x="4163378" y="874255"/>
                  <a:pt x="4162425" y="873302"/>
                  <a:pt x="4162425" y="873302"/>
                </a:cubicBezTo>
                <a:cubicBezTo>
                  <a:pt x="4162425" y="873302"/>
                  <a:pt x="4161473" y="872350"/>
                  <a:pt x="4161473" y="872350"/>
                </a:cubicBezTo>
                <a:cubicBezTo>
                  <a:pt x="4161473" y="872350"/>
                  <a:pt x="4160520" y="871397"/>
                  <a:pt x="4160520" y="871397"/>
                </a:cubicBezTo>
                <a:cubicBezTo>
                  <a:pt x="4160520" y="871397"/>
                  <a:pt x="4159568" y="870445"/>
                  <a:pt x="4159568" y="870445"/>
                </a:cubicBezTo>
                <a:cubicBezTo>
                  <a:pt x="4159568" y="870445"/>
                  <a:pt x="4158615" y="869492"/>
                  <a:pt x="4158615" y="869492"/>
                </a:cubicBezTo>
                <a:cubicBezTo>
                  <a:pt x="4158615" y="869492"/>
                  <a:pt x="4158615" y="869492"/>
                  <a:pt x="4157663" y="868540"/>
                </a:cubicBezTo>
                <a:cubicBezTo>
                  <a:pt x="4157663" y="868540"/>
                  <a:pt x="4156710" y="868540"/>
                  <a:pt x="4156710" y="868540"/>
                </a:cubicBezTo>
                <a:cubicBezTo>
                  <a:pt x="4155758" y="868540"/>
                  <a:pt x="4155758" y="867587"/>
                  <a:pt x="4154805" y="867587"/>
                </a:cubicBezTo>
                <a:cubicBezTo>
                  <a:pt x="4153853" y="867587"/>
                  <a:pt x="4153853" y="867587"/>
                  <a:pt x="4152900" y="866635"/>
                </a:cubicBezTo>
                <a:cubicBezTo>
                  <a:pt x="4151948" y="866635"/>
                  <a:pt x="4151948" y="866635"/>
                  <a:pt x="4150995" y="865682"/>
                </a:cubicBezTo>
                <a:cubicBezTo>
                  <a:pt x="4150995" y="865682"/>
                  <a:pt x="4150043" y="865682"/>
                  <a:pt x="4150043" y="865682"/>
                </a:cubicBezTo>
                <a:cubicBezTo>
                  <a:pt x="4149090" y="865682"/>
                  <a:pt x="4149090" y="865682"/>
                  <a:pt x="4148138" y="865682"/>
                </a:cubicBezTo>
                <a:cubicBezTo>
                  <a:pt x="4147185" y="865682"/>
                  <a:pt x="4147185" y="865682"/>
                  <a:pt x="4146233" y="865682"/>
                </a:cubicBezTo>
                <a:cubicBezTo>
                  <a:pt x="4145280" y="865682"/>
                  <a:pt x="4145280" y="865682"/>
                  <a:pt x="4144328" y="865682"/>
                </a:cubicBezTo>
                <a:cubicBezTo>
                  <a:pt x="4144328" y="865682"/>
                  <a:pt x="4143375" y="865682"/>
                  <a:pt x="4143375" y="865682"/>
                </a:cubicBezTo>
                <a:cubicBezTo>
                  <a:pt x="4143375" y="865682"/>
                  <a:pt x="4142423" y="865682"/>
                  <a:pt x="4142423" y="865682"/>
                </a:cubicBezTo>
                <a:cubicBezTo>
                  <a:pt x="4141470" y="865682"/>
                  <a:pt x="4141470" y="865682"/>
                  <a:pt x="4140518" y="865682"/>
                </a:cubicBezTo>
                <a:cubicBezTo>
                  <a:pt x="4139565" y="865682"/>
                  <a:pt x="4139565" y="865682"/>
                  <a:pt x="4138613" y="865682"/>
                </a:cubicBezTo>
                <a:cubicBezTo>
                  <a:pt x="4137660" y="865682"/>
                  <a:pt x="4137660" y="865682"/>
                  <a:pt x="4136708" y="865682"/>
                </a:cubicBezTo>
                <a:cubicBezTo>
                  <a:pt x="4135755" y="865682"/>
                  <a:pt x="4135755" y="865682"/>
                  <a:pt x="4134803" y="865682"/>
                </a:cubicBezTo>
                <a:cubicBezTo>
                  <a:pt x="4134803" y="865682"/>
                  <a:pt x="4134803" y="865682"/>
                  <a:pt x="4134803" y="865682"/>
                </a:cubicBezTo>
                <a:lnTo>
                  <a:pt x="4038600" y="694232"/>
                </a:lnTo>
                <a:cubicBezTo>
                  <a:pt x="4038600" y="694232"/>
                  <a:pt x="4038600" y="694232"/>
                  <a:pt x="4038600" y="694232"/>
                </a:cubicBezTo>
                <a:cubicBezTo>
                  <a:pt x="4038600" y="694232"/>
                  <a:pt x="4039553" y="693280"/>
                  <a:pt x="4039553" y="693280"/>
                </a:cubicBezTo>
                <a:cubicBezTo>
                  <a:pt x="4039553" y="693280"/>
                  <a:pt x="4040505" y="692327"/>
                  <a:pt x="4040505" y="692327"/>
                </a:cubicBezTo>
                <a:cubicBezTo>
                  <a:pt x="4040505" y="692327"/>
                  <a:pt x="4041458" y="691375"/>
                  <a:pt x="4041458" y="691375"/>
                </a:cubicBezTo>
                <a:cubicBezTo>
                  <a:pt x="4041458" y="691375"/>
                  <a:pt x="4042410" y="690422"/>
                  <a:pt x="4042410" y="690422"/>
                </a:cubicBezTo>
                <a:cubicBezTo>
                  <a:pt x="4042410" y="690422"/>
                  <a:pt x="4042410" y="690422"/>
                  <a:pt x="4043363" y="689470"/>
                </a:cubicBezTo>
                <a:cubicBezTo>
                  <a:pt x="4044315" y="688517"/>
                  <a:pt x="4043363" y="688517"/>
                  <a:pt x="4043363" y="688517"/>
                </a:cubicBezTo>
                <a:cubicBezTo>
                  <a:pt x="4043363" y="687565"/>
                  <a:pt x="4044315" y="687565"/>
                  <a:pt x="4044315" y="686612"/>
                </a:cubicBezTo>
                <a:cubicBezTo>
                  <a:pt x="4044315" y="685660"/>
                  <a:pt x="4044315" y="685660"/>
                  <a:pt x="4045268" y="684707"/>
                </a:cubicBezTo>
                <a:cubicBezTo>
                  <a:pt x="4045268" y="683755"/>
                  <a:pt x="4045268" y="683755"/>
                  <a:pt x="4046220" y="682802"/>
                </a:cubicBezTo>
                <a:cubicBezTo>
                  <a:pt x="4046220" y="682802"/>
                  <a:pt x="4046220" y="681850"/>
                  <a:pt x="4046220" y="680897"/>
                </a:cubicBezTo>
                <a:cubicBezTo>
                  <a:pt x="4046220" y="679945"/>
                  <a:pt x="4046220" y="679945"/>
                  <a:pt x="4046220" y="678992"/>
                </a:cubicBezTo>
                <a:cubicBezTo>
                  <a:pt x="4046220" y="678040"/>
                  <a:pt x="4046220" y="678040"/>
                  <a:pt x="4046220" y="677087"/>
                </a:cubicBezTo>
                <a:cubicBezTo>
                  <a:pt x="4046220" y="676135"/>
                  <a:pt x="4046220" y="676135"/>
                  <a:pt x="4046220" y="675182"/>
                </a:cubicBezTo>
                <a:cubicBezTo>
                  <a:pt x="4046220" y="675182"/>
                  <a:pt x="4046220" y="674230"/>
                  <a:pt x="4046220" y="674230"/>
                </a:cubicBezTo>
                <a:cubicBezTo>
                  <a:pt x="4046220" y="674230"/>
                  <a:pt x="4046220" y="673277"/>
                  <a:pt x="4046220" y="673277"/>
                </a:cubicBezTo>
                <a:cubicBezTo>
                  <a:pt x="4046220" y="672325"/>
                  <a:pt x="4046220" y="672325"/>
                  <a:pt x="4046220" y="671372"/>
                </a:cubicBezTo>
                <a:cubicBezTo>
                  <a:pt x="4046220" y="670420"/>
                  <a:pt x="4046220" y="670420"/>
                  <a:pt x="4046220" y="669467"/>
                </a:cubicBezTo>
                <a:cubicBezTo>
                  <a:pt x="4046220" y="668515"/>
                  <a:pt x="4046220" y="668515"/>
                  <a:pt x="4046220" y="667562"/>
                </a:cubicBezTo>
                <a:cubicBezTo>
                  <a:pt x="4046220" y="666610"/>
                  <a:pt x="4046220" y="666610"/>
                  <a:pt x="4046220" y="666610"/>
                </a:cubicBezTo>
                <a:cubicBezTo>
                  <a:pt x="4046220" y="665657"/>
                  <a:pt x="4046220" y="665657"/>
                  <a:pt x="4045268" y="664705"/>
                </a:cubicBezTo>
                <a:cubicBezTo>
                  <a:pt x="4045268" y="663752"/>
                  <a:pt x="4045268" y="663752"/>
                  <a:pt x="4044315" y="662800"/>
                </a:cubicBezTo>
                <a:cubicBezTo>
                  <a:pt x="4044315" y="661847"/>
                  <a:pt x="4043363" y="661847"/>
                  <a:pt x="4043363" y="660895"/>
                </a:cubicBezTo>
                <a:cubicBezTo>
                  <a:pt x="4043363" y="660895"/>
                  <a:pt x="4043363" y="659942"/>
                  <a:pt x="4043363" y="659942"/>
                </a:cubicBezTo>
                <a:cubicBezTo>
                  <a:pt x="4043363" y="659942"/>
                  <a:pt x="4043363" y="659942"/>
                  <a:pt x="4042410" y="658990"/>
                </a:cubicBezTo>
                <a:cubicBezTo>
                  <a:pt x="4042410" y="658990"/>
                  <a:pt x="4041458" y="658037"/>
                  <a:pt x="4041458" y="658037"/>
                </a:cubicBezTo>
                <a:cubicBezTo>
                  <a:pt x="4041458" y="657085"/>
                  <a:pt x="4040505" y="657085"/>
                  <a:pt x="4040505" y="657085"/>
                </a:cubicBezTo>
                <a:cubicBezTo>
                  <a:pt x="4040505" y="657085"/>
                  <a:pt x="4039553" y="656132"/>
                  <a:pt x="4039553" y="656132"/>
                </a:cubicBezTo>
                <a:cubicBezTo>
                  <a:pt x="4039553" y="656132"/>
                  <a:pt x="4038600" y="655180"/>
                  <a:pt x="4038600" y="655180"/>
                </a:cubicBezTo>
                <a:cubicBezTo>
                  <a:pt x="4038600" y="655180"/>
                  <a:pt x="4038600" y="655180"/>
                  <a:pt x="4038600" y="655180"/>
                </a:cubicBezTo>
                <a:lnTo>
                  <a:pt x="4137660" y="482777"/>
                </a:lnTo>
                <a:cubicBezTo>
                  <a:pt x="4137660" y="482777"/>
                  <a:pt x="4137660" y="482777"/>
                  <a:pt x="4137660" y="482777"/>
                </a:cubicBezTo>
                <a:cubicBezTo>
                  <a:pt x="4137660" y="482777"/>
                  <a:pt x="4138613" y="482777"/>
                  <a:pt x="4139565" y="482777"/>
                </a:cubicBezTo>
                <a:cubicBezTo>
                  <a:pt x="4140518" y="482777"/>
                  <a:pt x="4140518" y="482777"/>
                  <a:pt x="4141470" y="482777"/>
                </a:cubicBezTo>
                <a:cubicBezTo>
                  <a:pt x="4142423" y="482777"/>
                  <a:pt x="4142423" y="482777"/>
                  <a:pt x="4143375" y="482777"/>
                </a:cubicBezTo>
                <a:cubicBezTo>
                  <a:pt x="4144328" y="482777"/>
                  <a:pt x="4144328" y="482777"/>
                  <a:pt x="4145280" y="482777"/>
                </a:cubicBezTo>
                <a:cubicBezTo>
                  <a:pt x="4145280" y="482777"/>
                  <a:pt x="4146233" y="482777"/>
                  <a:pt x="4146233" y="482777"/>
                </a:cubicBezTo>
                <a:cubicBezTo>
                  <a:pt x="4146233" y="482777"/>
                  <a:pt x="4147185" y="482777"/>
                  <a:pt x="4147185" y="482777"/>
                </a:cubicBezTo>
                <a:cubicBezTo>
                  <a:pt x="4148138" y="482777"/>
                  <a:pt x="4148138" y="482777"/>
                  <a:pt x="4149090" y="482777"/>
                </a:cubicBezTo>
                <a:cubicBezTo>
                  <a:pt x="4150043" y="482777"/>
                  <a:pt x="4150043" y="482777"/>
                  <a:pt x="4150995" y="482777"/>
                </a:cubicBezTo>
                <a:cubicBezTo>
                  <a:pt x="4151948" y="482777"/>
                  <a:pt x="4151948" y="482777"/>
                  <a:pt x="4152900" y="482777"/>
                </a:cubicBezTo>
                <a:cubicBezTo>
                  <a:pt x="4153853" y="482777"/>
                  <a:pt x="4153853" y="482777"/>
                  <a:pt x="4153853" y="482777"/>
                </a:cubicBezTo>
                <a:cubicBezTo>
                  <a:pt x="4154805" y="482777"/>
                  <a:pt x="4154805" y="482777"/>
                  <a:pt x="4155758" y="481825"/>
                </a:cubicBezTo>
                <a:cubicBezTo>
                  <a:pt x="4156710" y="481825"/>
                  <a:pt x="4156710" y="481825"/>
                  <a:pt x="4157663" y="480872"/>
                </a:cubicBezTo>
                <a:cubicBezTo>
                  <a:pt x="4158615" y="480872"/>
                  <a:pt x="4158615" y="479920"/>
                  <a:pt x="4159568" y="479920"/>
                </a:cubicBezTo>
                <a:cubicBezTo>
                  <a:pt x="4159568" y="479920"/>
                  <a:pt x="4160520" y="479920"/>
                  <a:pt x="4160520" y="479920"/>
                </a:cubicBezTo>
                <a:cubicBezTo>
                  <a:pt x="4160520" y="479920"/>
                  <a:pt x="4160520" y="479920"/>
                  <a:pt x="4161473" y="478967"/>
                </a:cubicBezTo>
                <a:cubicBezTo>
                  <a:pt x="4161473" y="478967"/>
                  <a:pt x="4162425" y="478015"/>
                  <a:pt x="4162425" y="478015"/>
                </a:cubicBezTo>
                <a:cubicBezTo>
                  <a:pt x="4163378" y="478015"/>
                  <a:pt x="4163378" y="477062"/>
                  <a:pt x="4163378" y="477062"/>
                </a:cubicBezTo>
                <a:cubicBezTo>
                  <a:pt x="4163378" y="477062"/>
                  <a:pt x="4164330" y="476110"/>
                  <a:pt x="4164330" y="476110"/>
                </a:cubicBezTo>
                <a:cubicBezTo>
                  <a:pt x="4164330" y="476110"/>
                  <a:pt x="4165283" y="475157"/>
                  <a:pt x="4165283" y="475157"/>
                </a:cubicBezTo>
                <a:cubicBezTo>
                  <a:pt x="4165283" y="475157"/>
                  <a:pt x="4166235" y="474205"/>
                  <a:pt x="4166235" y="474205"/>
                </a:cubicBezTo>
                <a:cubicBezTo>
                  <a:pt x="4166235" y="474205"/>
                  <a:pt x="4167188" y="473252"/>
                  <a:pt x="4167188" y="473252"/>
                </a:cubicBezTo>
                <a:cubicBezTo>
                  <a:pt x="4167188" y="473252"/>
                  <a:pt x="4168140" y="472300"/>
                  <a:pt x="4168140" y="472300"/>
                </a:cubicBezTo>
                <a:cubicBezTo>
                  <a:pt x="4168140" y="472300"/>
                  <a:pt x="4168140" y="472300"/>
                  <a:pt x="4169093" y="471347"/>
                </a:cubicBezTo>
                <a:cubicBezTo>
                  <a:pt x="4169093" y="471347"/>
                  <a:pt x="4169093" y="470395"/>
                  <a:pt x="4169093" y="470395"/>
                </a:cubicBezTo>
                <a:cubicBezTo>
                  <a:pt x="4169093" y="469442"/>
                  <a:pt x="4170045" y="469442"/>
                  <a:pt x="4170045" y="468490"/>
                </a:cubicBezTo>
                <a:cubicBezTo>
                  <a:pt x="4170045" y="467537"/>
                  <a:pt x="4170045" y="467537"/>
                  <a:pt x="4170998" y="466585"/>
                </a:cubicBezTo>
                <a:cubicBezTo>
                  <a:pt x="4170998" y="465632"/>
                  <a:pt x="4170998" y="465632"/>
                  <a:pt x="4171950" y="464680"/>
                </a:cubicBezTo>
                <a:cubicBezTo>
                  <a:pt x="4171950" y="463727"/>
                  <a:pt x="4171950" y="463727"/>
                  <a:pt x="4171950" y="462775"/>
                </a:cubicBezTo>
                <a:cubicBezTo>
                  <a:pt x="4171950" y="462775"/>
                  <a:pt x="4171950" y="462775"/>
                  <a:pt x="4171950" y="462775"/>
                </a:cubicBezTo>
                <a:lnTo>
                  <a:pt x="4371023" y="462775"/>
                </a:lnTo>
                <a:cubicBezTo>
                  <a:pt x="4371023" y="462775"/>
                  <a:pt x="4371023" y="462775"/>
                  <a:pt x="4371023" y="462775"/>
                </a:cubicBezTo>
                <a:cubicBezTo>
                  <a:pt x="4371023" y="463727"/>
                  <a:pt x="4371023" y="463727"/>
                  <a:pt x="4371023" y="464680"/>
                </a:cubicBezTo>
                <a:cubicBezTo>
                  <a:pt x="4371023" y="465632"/>
                  <a:pt x="4371023" y="465632"/>
                  <a:pt x="4371975" y="466585"/>
                </a:cubicBezTo>
                <a:cubicBezTo>
                  <a:pt x="4371975" y="467537"/>
                  <a:pt x="4371975" y="467537"/>
                  <a:pt x="4372928" y="468490"/>
                </a:cubicBezTo>
                <a:cubicBezTo>
                  <a:pt x="4372928" y="469442"/>
                  <a:pt x="4373880" y="469442"/>
                  <a:pt x="4373880" y="470395"/>
                </a:cubicBezTo>
                <a:cubicBezTo>
                  <a:pt x="4373880" y="470395"/>
                  <a:pt x="4373880" y="471347"/>
                  <a:pt x="4373880" y="471347"/>
                </a:cubicBezTo>
                <a:cubicBezTo>
                  <a:pt x="4373880" y="471347"/>
                  <a:pt x="4373880" y="471347"/>
                  <a:pt x="4374833" y="472300"/>
                </a:cubicBezTo>
                <a:cubicBezTo>
                  <a:pt x="4374833" y="472300"/>
                  <a:pt x="4375785" y="473252"/>
                  <a:pt x="4375785" y="473252"/>
                </a:cubicBezTo>
                <a:cubicBezTo>
                  <a:pt x="4375785" y="474205"/>
                  <a:pt x="4376738" y="474205"/>
                  <a:pt x="4376738" y="474205"/>
                </a:cubicBezTo>
                <a:cubicBezTo>
                  <a:pt x="4376738" y="474205"/>
                  <a:pt x="4377690" y="475157"/>
                  <a:pt x="4377690" y="475157"/>
                </a:cubicBezTo>
                <a:cubicBezTo>
                  <a:pt x="4377690" y="475157"/>
                  <a:pt x="4378643" y="476110"/>
                  <a:pt x="4378643" y="476110"/>
                </a:cubicBezTo>
                <a:cubicBezTo>
                  <a:pt x="4378643" y="476110"/>
                  <a:pt x="4379595" y="477062"/>
                  <a:pt x="4379595" y="477062"/>
                </a:cubicBezTo>
                <a:cubicBezTo>
                  <a:pt x="4379595" y="477062"/>
                  <a:pt x="4380548" y="478015"/>
                  <a:pt x="4380548" y="478015"/>
                </a:cubicBezTo>
                <a:cubicBezTo>
                  <a:pt x="4380548" y="478015"/>
                  <a:pt x="4381500" y="478967"/>
                  <a:pt x="4381500" y="478967"/>
                </a:cubicBezTo>
                <a:cubicBezTo>
                  <a:pt x="4381500" y="478967"/>
                  <a:pt x="4381500" y="478967"/>
                  <a:pt x="4382453" y="479920"/>
                </a:cubicBezTo>
                <a:cubicBezTo>
                  <a:pt x="4382453" y="479920"/>
                  <a:pt x="4383405" y="479920"/>
                  <a:pt x="4383405" y="479920"/>
                </a:cubicBezTo>
                <a:cubicBezTo>
                  <a:pt x="4384358" y="479920"/>
                  <a:pt x="4384358" y="480872"/>
                  <a:pt x="4385310" y="480872"/>
                </a:cubicBezTo>
                <a:cubicBezTo>
                  <a:pt x="4386263" y="480872"/>
                  <a:pt x="4386263" y="480872"/>
                  <a:pt x="4387215" y="481825"/>
                </a:cubicBezTo>
                <a:cubicBezTo>
                  <a:pt x="4388168" y="481825"/>
                  <a:pt x="4388168" y="481825"/>
                  <a:pt x="4389120" y="482777"/>
                </a:cubicBezTo>
                <a:cubicBezTo>
                  <a:pt x="4389120" y="482777"/>
                  <a:pt x="4390073" y="482777"/>
                  <a:pt x="4390073" y="482777"/>
                </a:cubicBezTo>
                <a:cubicBezTo>
                  <a:pt x="4391025" y="482777"/>
                  <a:pt x="4391025" y="482777"/>
                  <a:pt x="4391978" y="482777"/>
                </a:cubicBezTo>
                <a:cubicBezTo>
                  <a:pt x="4392930" y="482777"/>
                  <a:pt x="4392930" y="482777"/>
                  <a:pt x="4393883" y="482777"/>
                </a:cubicBezTo>
                <a:cubicBezTo>
                  <a:pt x="4394835" y="482777"/>
                  <a:pt x="4394835" y="482777"/>
                  <a:pt x="4395788" y="482777"/>
                </a:cubicBezTo>
                <a:cubicBezTo>
                  <a:pt x="4395788" y="482777"/>
                  <a:pt x="4396740" y="482777"/>
                  <a:pt x="4396740" y="482777"/>
                </a:cubicBezTo>
                <a:cubicBezTo>
                  <a:pt x="4396740" y="482777"/>
                  <a:pt x="4397693" y="482777"/>
                  <a:pt x="4397693" y="482777"/>
                </a:cubicBezTo>
                <a:cubicBezTo>
                  <a:pt x="4398645" y="482777"/>
                  <a:pt x="4398645" y="482777"/>
                  <a:pt x="4399598" y="482777"/>
                </a:cubicBezTo>
                <a:cubicBezTo>
                  <a:pt x="4400550" y="482777"/>
                  <a:pt x="4400550" y="482777"/>
                  <a:pt x="4401503" y="482777"/>
                </a:cubicBezTo>
                <a:cubicBezTo>
                  <a:pt x="4402455" y="482777"/>
                  <a:pt x="4402455" y="482777"/>
                  <a:pt x="4403408" y="482777"/>
                </a:cubicBezTo>
                <a:cubicBezTo>
                  <a:pt x="4404360" y="482777"/>
                  <a:pt x="4404360" y="482777"/>
                  <a:pt x="4405313" y="482777"/>
                </a:cubicBezTo>
                <a:cubicBezTo>
                  <a:pt x="4405313" y="482777"/>
                  <a:pt x="4405313" y="482777"/>
                  <a:pt x="4405313" y="482777"/>
                </a:cubicBezTo>
                <a:lnTo>
                  <a:pt x="4504373" y="655180"/>
                </a:lnTo>
                <a:cubicBezTo>
                  <a:pt x="4504373" y="655180"/>
                  <a:pt x="4504373" y="655180"/>
                  <a:pt x="4504373" y="655180"/>
                </a:cubicBezTo>
                <a:cubicBezTo>
                  <a:pt x="4504373" y="655180"/>
                  <a:pt x="4503420" y="656132"/>
                  <a:pt x="4503420" y="656132"/>
                </a:cubicBezTo>
                <a:cubicBezTo>
                  <a:pt x="4503420" y="656132"/>
                  <a:pt x="4502468" y="657085"/>
                  <a:pt x="4502468" y="657085"/>
                </a:cubicBezTo>
                <a:cubicBezTo>
                  <a:pt x="4502468" y="657085"/>
                  <a:pt x="4501515" y="658037"/>
                  <a:pt x="4501515" y="658037"/>
                </a:cubicBezTo>
                <a:cubicBezTo>
                  <a:pt x="4501515" y="658037"/>
                  <a:pt x="4500563" y="658990"/>
                  <a:pt x="4500563" y="658990"/>
                </a:cubicBezTo>
                <a:cubicBezTo>
                  <a:pt x="4500563" y="658990"/>
                  <a:pt x="4500563" y="658990"/>
                  <a:pt x="4499610" y="659942"/>
                </a:cubicBezTo>
                <a:cubicBezTo>
                  <a:pt x="4498658" y="660895"/>
                  <a:pt x="4499610" y="660895"/>
                  <a:pt x="4499610" y="660895"/>
                </a:cubicBezTo>
                <a:cubicBezTo>
                  <a:pt x="4499610" y="661847"/>
                  <a:pt x="4498658" y="661847"/>
                  <a:pt x="4498658" y="662800"/>
                </a:cubicBezTo>
                <a:cubicBezTo>
                  <a:pt x="4498658" y="663752"/>
                  <a:pt x="4498658" y="663752"/>
                  <a:pt x="4497705" y="664705"/>
                </a:cubicBezTo>
                <a:cubicBezTo>
                  <a:pt x="4497705" y="665657"/>
                  <a:pt x="4497705" y="665657"/>
                  <a:pt x="4496753" y="666610"/>
                </a:cubicBezTo>
                <a:cubicBezTo>
                  <a:pt x="4496753" y="667562"/>
                  <a:pt x="4496753" y="667562"/>
                  <a:pt x="4496753" y="668515"/>
                </a:cubicBezTo>
                <a:cubicBezTo>
                  <a:pt x="4496753" y="669467"/>
                  <a:pt x="4496753" y="669467"/>
                  <a:pt x="4496753" y="670420"/>
                </a:cubicBezTo>
                <a:cubicBezTo>
                  <a:pt x="4496753" y="671372"/>
                  <a:pt x="4496753" y="671372"/>
                  <a:pt x="4496753" y="672325"/>
                </a:cubicBezTo>
                <a:cubicBezTo>
                  <a:pt x="4496753" y="673277"/>
                  <a:pt x="4496753" y="673277"/>
                  <a:pt x="4496753" y="674230"/>
                </a:cubicBezTo>
                <a:cubicBezTo>
                  <a:pt x="4496753" y="674230"/>
                  <a:pt x="4496753" y="675182"/>
                  <a:pt x="4496753" y="675182"/>
                </a:cubicBezTo>
                <a:cubicBezTo>
                  <a:pt x="4496753" y="675182"/>
                  <a:pt x="4496753" y="676135"/>
                  <a:pt x="4496753" y="676135"/>
                </a:cubicBezTo>
                <a:cubicBezTo>
                  <a:pt x="4496753" y="677087"/>
                  <a:pt x="4496753" y="677087"/>
                  <a:pt x="4496753" y="678040"/>
                </a:cubicBezTo>
                <a:cubicBezTo>
                  <a:pt x="4496753" y="678992"/>
                  <a:pt x="4496753" y="678992"/>
                  <a:pt x="4496753" y="679945"/>
                </a:cubicBezTo>
                <a:cubicBezTo>
                  <a:pt x="4496753" y="680897"/>
                  <a:pt x="4496753" y="680897"/>
                  <a:pt x="4496753" y="681850"/>
                </a:cubicBezTo>
                <a:cubicBezTo>
                  <a:pt x="4496753" y="682802"/>
                  <a:pt x="4496753" y="682802"/>
                  <a:pt x="4496753" y="683755"/>
                </a:cubicBezTo>
                <a:cubicBezTo>
                  <a:pt x="4496753" y="684707"/>
                  <a:pt x="4496753" y="684707"/>
                  <a:pt x="4497705" y="685660"/>
                </a:cubicBezTo>
                <a:cubicBezTo>
                  <a:pt x="4497705" y="686612"/>
                  <a:pt x="4497705" y="686612"/>
                  <a:pt x="4498658" y="687565"/>
                </a:cubicBezTo>
                <a:cubicBezTo>
                  <a:pt x="4498658" y="688517"/>
                  <a:pt x="4499610" y="688517"/>
                  <a:pt x="4499610" y="689470"/>
                </a:cubicBezTo>
                <a:cubicBezTo>
                  <a:pt x="4499610" y="689470"/>
                  <a:pt x="4499610" y="690422"/>
                  <a:pt x="4499610" y="690422"/>
                </a:cubicBezTo>
                <a:cubicBezTo>
                  <a:pt x="4499610" y="690422"/>
                  <a:pt x="4499610" y="690422"/>
                  <a:pt x="4500563" y="691375"/>
                </a:cubicBezTo>
                <a:cubicBezTo>
                  <a:pt x="4500563" y="691375"/>
                  <a:pt x="4501515" y="692327"/>
                  <a:pt x="4501515" y="692327"/>
                </a:cubicBezTo>
                <a:cubicBezTo>
                  <a:pt x="4501515" y="693280"/>
                  <a:pt x="4502468" y="693280"/>
                  <a:pt x="4502468" y="693280"/>
                </a:cubicBezTo>
                <a:cubicBezTo>
                  <a:pt x="4502468" y="693280"/>
                  <a:pt x="4503420" y="694232"/>
                  <a:pt x="4503420" y="694232"/>
                </a:cubicBezTo>
                <a:cubicBezTo>
                  <a:pt x="4503420" y="694232"/>
                  <a:pt x="4504373" y="695185"/>
                  <a:pt x="4504373" y="695185"/>
                </a:cubicBezTo>
                <a:cubicBezTo>
                  <a:pt x="4504373" y="695185"/>
                  <a:pt x="4504373" y="695185"/>
                  <a:pt x="4504373" y="695185"/>
                </a:cubicBezTo>
                <a:lnTo>
                  <a:pt x="4402455" y="865682"/>
                </a:lnTo>
                <a:close/>
                <a:moveTo>
                  <a:pt x="4127183" y="1303832"/>
                </a:moveTo>
                <a:cubicBezTo>
                  <a:pt x="4127183" y="1303832"/>
                  <a:pt x="4126230" y="1304785"/>
                  <a:pt x="4126230" y="1304785"/>
                </a:cubicBezTo>
                <a:cubicBezTo>
                  <a:pt x="4126230" y="1304785"/>
                  <a:pt x="4125278" y="1305737"/>
                  <a:pt x="4125278" y="1305737"/>
                </a:cubicBezTo>
                <a:cubicBezTo>
                  <a:pt x="4125278" y="1305737"/>
                  <a:pt x="4124325" y="1306690"/>
                  <a:pt x="4124325" y="1306690"/>
                </a:cubicBezTo>
                <a:cubicBezTo>
                  <a:pt x="4124325" y="1306690"/>
                  <a:pt x="4123373" y="1307642"/>
                  <a:pt x="4123373" y="1307642"/>
                </a:cubicBezTo>
                <a:cubicBezTo>
                  <a:pt x="4123373" y="1307642"/>
                  <a:pt x="4123373" y="1307642"/>
                  <a:pt x="4122420" y="1308595"/>
                </a:cubicBezTo>
                <a:cubicBezTo>
                  <a:pt x="4122420" y="1308595"/>
                  <a:pt x="4122420" y="1309547"/>
                  <a:pt x="4122420" y="1309547"/>
                </a:cubicBezTo>
                <a:cubicBezTo>
                  <a:pt x="4122420" y="1310500"/>
                  <a:pt x="4121468" y="1310500"/>
                  <a:pt x="4121468" y="1311452"/>
                </a:cubicBezTo>
                <a:cubicBezTo>
                  <a:pt x="4121468" y="1312405"/>
                  <a:pt x="4121468" y="1312405"/>
                  <a:pt x="4120515" y="1313357"/>
                </a:cubicBezTo>
                <a:cubicBezTo>
                  <a:pt x="4120515" y="1314310"/>
                  <a:pt x="4120515" y="1314310"/>
                  <a:pt x="4119563" y="1315262"/>
                </a:cubicBezTo>
                <a:cubicBezTo>
                  <a:pt x="4119563" y="1315262"/>
                  <a:pt x="4119563" y="1316215"/>
                  <a:pt x="4119563" y="1316215"/>
                </a:cubicBezTo>
                <a:cubicBezTo>
                  <a:pt x="4119563" y="1317167"/>
                  <a:pt x="4119563" y="1317167"/>
                  <a:pt x="4119563" y="1318120"/>
                </a:cubicBezTo>
                <a:cubicBezTo>
                  <a:pt x="4119563" y="1319072"/>
                  <a:pt x="4119563" y="1319072"/>
                  <a:pt x="4119563" y="1320025"/>
                </a:cubicBezTo>
                <a:cubicBezTo>
                  <a:pt x="4119563" y="1320977"/>
                  <a:pt x="4119563" y="1320977"/>
                  <a:pt x="4119563" y="1321930"/>
                </a:cubicBezTo>
                <a:cubicBezTo>
                  <a:pt x="4119563" y="1321930"/>
                  <a:pt x="4119563" y="1322882"/>
                  <a:pt x="4119563" y="1322882"/>
                </a:cubicBezTo>
                <a:cubicBezTo>
                  <a:pt x="4119563" y="1322882"/>
                  <a:pt x="4119563" y="1323835"/>
                  <a:pt x="4119563" y="1323835"/>
                </a:cubicBezTo>
                <a:cubicBezTo>
                  <a:pt x="4119563" y="1324787"/>
                  <a:pt x="4119563" y="1324787"/>
                  <a:pt x="4119563" y="1325740"/>
                </a:cubicBezTo>
                <a:cubicBezTo>
                  <a:pt x="4119563" y="1326692"/>
                  <a:pt x="4119563" y="1326692"/>
                  <a:pt x="4119563" y="1327645"/>
                </a:cubicBezTo>
                <a:cubicBezTo>
                  <a:pt x="4119563" y="1328597"/>
                  <a:pt x="4119563" y="1328597"/>
                  <a:pt x="4119563" y="1329550"/>
                </a:cubicBezTo>
                <a:cubicBezTo>
                  <a:pt x="4119563" y="1330502"/>
                  <a:pt x="4119563" y="1330502"/>
                  <a:pt x="4119563" y="1330502"/>
                </a:cubicBezTo>
                <a:cubicBezTo>
                  <a:pt x="4119563" y="1331455"/>
                  <a:pt x="4119563" y="1331455"/>
                  <a:pt x="4120515" y="1332407"/>
                </a:cubicBezTo>
                <a:cubicBezTo>
                  <a:pt x="4120515" y="1333360"/>
                  <a:pt x="4120515" y="1333360"/>
                  <a:pt x="4121468" y="1334312"/>
                </a:cubicBezTo>
                <a:cubicBezTo>
                  <a:pt x="4121468" y="1335265"/>
                  <a:pt x="4122420" y="1335265"/>
                  <a:pt x="4122420" y="1336217"/>
                </a:cubicBezTo>
                <a:cubicBezTo>
                  <a:pt x="4122420" y="1336217"/>
                  <a:pt x="4122420" y="1337170"/>
                  <a:pt x="4122420" y="1337170"/>
                </a:cubicBezTo>
                <a:cubicBezTo>
                  <a:pt x="4122420" y="1337170"/>
                  <a:pt x="4122420" y="1337170"/>
                  <a:pt x="4123373" y="1338122"/>
                </a:cubicBezTo>
                <a:cubicBezTo>
                  <a:pt x="4123373" y="1338122"/>
                  <a:pt x="4124325" y="1339075"/>
                  <a:pt x="4124325" y="1339075"/>
                </a:cubicBezTo>
                <a:cubicBezTo>
                  <a:pt x="4124325" y="1340027"/>
                  <a:pt x="4125278" y="1340027"/>
                  <a:pt x="4125278" y="1340027"/>
                </a:cubicBezTo>
                <a:cubicBezTo>
                  <a:pt x="4125278" y="1340027"/>
                  <a:pt x="4126230" y="1340980"/>
                  <a:pt x="4126230" y="1340980"/>
                </a:cubicBezTo>
                <a:cubicBezTo>
                  <a:pt x="4126230" y="1340980"/>
                  <a:pt x="4127183" y="1341932"/>
                  <a:pt x="4127183" y="1341932"/>
                </a:cubicBezTo>
                <a:cubicBezTo>
                  <a:pt x="4127183" y="1341932"/>
                  <a:pt x="4127183" y="1341932"/>
                  <a:pt x="4127183" y="1341932"/>
                </a:cubicBezTo>
                <a:lnTo>
                  <a:pt x="4028123" y="1514335"/>
                </a:lnTo>
                <a:cubicBezTo>
                  <a:pt x="4028123" y="1514335"/>
                  <a:pt x="4027170" y="1514335"/>
                  <a:pt x="4027170" y="1514335"/>
                </a:cubicBezTo>
                <a:cubicBezTo>
                  <a:pt x="4026218" y="1514335"/>
                  <a:pt x="4025265" y="1514335"/>
                  <a:pt x="4024313" y="1513382"/>
                </a:cubicBezTo>
                <a:cubicBezTo>
                  <a:pt x="4023360" y="1513382"/>
                  <a:pt x="4022408" y="1513382"/>
                  <a:pt x="4021455" y="1513382"/>
                </a:cubicBezTo>
                <a:cubicBezTo>
                  <a:pt x="4020503" y="1513382"/>
                  <a:pt x="4020503" y="1513382"/>
                  <a:pt x="4019550" y="1513382"/>
                </a:cubicBezTo>
                <a:cubicBezTo>
                  <a:pt x="4019550" y="1513382"/>
                  <a:pt x="4018598" y="1513382"/>
                  <a:pt x="4018598" y="1513382"/>
                </a:cubicBezTo>
                <a:cubicBezTo>
                  <a:pt x="4017645" y="1513382"/>
                  <a:pt x="4016693" y="1513382"/>
                  <a:pt x="4015740" y="1513382"/>
                </a:cubicBezTo>
                <a:cubicBezTo>
                  <a:pt x="4014788" y="1513382"/>
                  <a:pt x="4013835" y="1513382"/>
                  <a:pt x="4012883" y="1513382"/>
                </a:cubicBezTo>
                <a:cubicBezTo>
                  <a:pt x="4011930" y="1513382"/>
                  <a:pt x="4010978" y="1513382"/>
                  <a:pt x="4010025" y="1514335"/>
                </a:cubicBezTo>
                <a:cubicBezTo>
                  <a:pt x="4009073" y="1514335"/>
                  <a:pt x="4008120" y="1515287"/>
                  <a:pt x="4007168" y="1515287"/>
                </a:cubicBezTo>
                <a:cubicBezTo>
                  <a:pt x="4006215" y="1515287"/>
                  <a:pt x="4005263" y="1516240"/>
                  <a:pt x="4005263" y="1516240"/>
                </a:cubicBezTo>
                <a:cubicBezTo>
                  <a:pt x="4004310" y="1516240"/>
                  <a:pt x="4003358" y="1517192"/>
                  <a:pt x="4003358" y="1517192"/>
                </a:cubicBezTo>
                <a:cubicBezTo>
                  <a:pt x="4002405" y="1518145"/>
                  <a:pt x="4002405" y="1518145"/>
                  <a:pt x="4001453" y="1519097"/>
                </a:cubicBezTo>
                <a:cubicBezTo>
                  <a:pt x="4000500" y="1520050"/>
                  <a:pt x="4000500" y="1520050"/>
                  <a:pt x="3999548" y="1521002"/>
                </a:cubicBezTo>
                <a:cubicBezTo>
                  <a:pt x="3998595" y="1521955"/>
                  <a:pt x="3998595" y="1521955"/>
                  <a:pt x="3997643" y="1522907"/>
                </a:cubicBezTo>
                <a:cubicBezTo>
                  <a:pt x="3996690" y="1523860"/>
                  <a:pt x="3996690" y="1524812"/>
                  <a:pt x="3995738" y="1524812"/>
                </a:cubicBezTo>
                <a:cubicBezTo>
                  <a:pt x="3995738" y="1524812"/>
                  <a:pt x="3995738" y="1524812"/>
                  <a:pt x="3994785" y="1525765"/>
                </a:cubicBezTo>
                <a:cubicBezTo>
                  <a:pt x="3994785" y="1525765"/>
                  <a:pt x="3994785" y="1526717"/>
                  <a:pt x="3993833" y="1526717"/>
                </a:cubicBezTo>
                <a:cubicBezTo>
                  <a:pt x="3993833" y="1527670"/>
                  <a:pt x="3992880" y="1528622"/>
                  <a:pt x="3992880" y="1529575"/>
                </a:cubicBezTo>
                <a:cubicBezTo>
                  <a:pt x="3992880" y="1530527"/>
                  <a:pt x="3991928" y="1531480"/>
                  <a:pt x="3991928" y="1532432"/>
                </a:cubicBezTo>
                <a:cubicBezTo>
                  <a:pt x="3991928" y="1532432"/>
                  <a:pt x="3991928" y="1533385"/>
                  <a:pt x="3991928" y="1533385"/>
                </a:cubicBezTo>
                <a:lnTo>
                  <a:pt x="3792855" y="1533385"/>
                </a:lnTo>
                <a:cubicBezTo>
                  <a:pt x="3792855" y="1533385"/>
                  <a:pt x="3792855" y="1533385"/>
                  <a:pt x="3792855" y="1533385"/>
                </a:cubicBezTo>
                <a:cubicBezTo>
                  <a:pt x="3792855" y="1532432"/>
                  <a:pt x="3792855" y="1532432"/>
                  <a:pt x="3792855" y="1531480"/>
                </a:cubicBezTo>
                <a:cubicBezTo>
                  <a:pt x="3792855" y="1530527"/>
                  <a:pt x="3792855" y="1530527"/>
                  <a:pt x="3791903" y="1529575"/>
                </a:cubicBezTo>
                <a:cubicBezTo>
                  <a:pt x="3791903" y="1528622"/>
                  <a:pt x="3791903" y="1528622"/>
                  <a:pt x="3790950" y="1527670"/>
                </a:cubicBezTo>
                <a:cubicBezTo>
                  <a:pt x="3790950" y="1526717"/>
                  <a:pt x="3789998" y="1526717"/>
                  <a:pt x="3789998" y="1525765"/>
                </a:cubicBezTo>
                <a:cubicBezTo>
                  <a:pt x="3789998" y="1525765"/>
                  <a:pt x="3789998" y="1524812"/>
                  <a:pt x="3789998" y="1524812"/>
                </a:cubicBezTo>
                <a:cubicBezTo>
                  <a:pt x="3789998" y="1524812"/>
                  <a:pt x="3789998" y="1524812"/>
                  <a:pt x="3789045" y="1523860"/>
                </a:cubicBezTo>
                <a:cubicBezTo>
                  <a:pt x="3789045" y="1523860"/>
                  <a:pt x="3788093" y="1522907"/>
                  <a:pt x="3788093" y="1522907"/>
                </a:cubicBezTo>
                <a:cubicBezTo>
                  <a:pt x="3788093" y="1521955"/>
                  <a:pt x="3787140" y="1521955"/>
                  <a:pt x="3787140" y="1521955"/>
                </a:cubicBezTo>
                <a:cubicBezTo>
                  <a:pt x="3787140" y="1521955"/>
                  <a:pt x="3786188" y="1521002"/>
                  <a:pt x="3786188" y="1521002"/>
                </a:cubicBezTo>
                <a:cubicBezTo>
                  <a:pt x="3786188" y="1521002"/>
                  <a:pt x="3785235" y="1520050"/>
                  <a:pt x="3785235" y="1520050"/>
                </a:cubicBezTo>
                <a:cubicBezTo>
                  <a:pt x="3785235" y="1520050"/>
                  <a:pt x="3784283" y="1519097"/>
                  <a:pt x="3784283" y="1519097"/>
                </a:cubicBezTo>
                <a:cubicBezTo>
                  <a:pt x="3784283" y="1519097"/>
                  <a:pt x="3783330" y="1518145"/>
                  <a:pt x="3783330" y="1518145"/>
                </a:cubicBezTo>
                <a:cubicBezTo>
                  <a:pt x="3783330" y="1518145"/>
                  <a:pt x="3782378" y="1517192"/>
                  <a:pt x="3782378" y="1517192"/>
                </a:cubicBezTo>
                <a:cubicBezTo>
                  <a:pt x="3782378" y="1517192"/>
                  <a:pt x="3782378" y="1517192"/>
                  <a:pt x="3781425" y="1516240"/>
                </a:cubicBezTo>
                <a:cubicBezTo>
                  <a:pt x="3781425" y="1516240"/>
                  <a:pt x="3780473" y="1516240"/>
                  <a:pt x="3780473" y="1516240"/>
                </a:cubicBezTo>
                <a:cubicBezTo>
                  <a:pt x="3779520" y="1516240"/>
                  <a:pt x="3779520" y="1515287"/>
                  <a:pt x="3778568" y="1515287"/>
                </a:cubicBezTo>
                <a:cubicBezTo>
                  <a:pt x="3777615" y="1515287"/>
                  <a:pt x="3777615" y="1515287"/>
                  <a:pt x="3776663" y="1514335"/>
                </a:cubicBezTo>
                <a:cubicBezTo>
                  <a:pt x="3775710" y="1514335"/>
                  <a:pt x="3775710" y="1514335"/>
                  <a:pt x="3774758" y="1513382"/>
                </a:cubicBezTo>
                <a:cubicBezTo>
                  <a:pt x="3774758" y="1513382"/>
                  <a:pt x="3773805" y="1513382"/>
                  <a:pt x="3773805" y="1513382"/>
                </a:cubicBezTo>
                <a:cubicBezTo>
                  <a:pt x="3772853" y="1513382"/>
                  <a:pt x="3772853" y="1513382"/>
                  <a:pt x="3771900" y="1513382"/>
                </a:cubicBezTo>
                <a:cubicBezTo>
                  <a:pt x="3770948" y="1513382"/>
                  <a:pt x="3770948" y="1513382"/>
                  <a:pt x="3769995" y="1513382"/>
                </a:cubicBezTo>
                <a:cubicBezTo>
                  <a:pt x="3769043" y="1513382"/>
                  <a:pt x="3769043" y="1513382"/>
                  <a:pt x="3768090" y="1513382"/>
                </a:cubicBezTo>
                <a:cubicBezTo>
                  <a:pt x="3768090" y="1513382"/>
                  <a:pt x="3767138" y="1513382"/>
                  <a:pt x="3767138" y="1513382"/>
                </a:cubicBezTo>
                <a:cubicBezTo>
                  <a:pt x="3767138" y="1513382"/>
                  <a:pt x="3766185" y="1513382"/>
                  <a:pt x="3766185" y="1513382"/>
                </a:cubicBezTo>
                <a:cubicBezTo>
                  <a:pt x="3765233" y="1513382"/>
                  <a:pt x="3765233" y="1513382"/>
                  <a:pt x="3764280" y="1513382"/>
                </a:cubicBezTo>
                <a:cubicBezTo>
                  <a:pt x="3763328" y="1513382"/>
                  <a:pt x="3763328" y="1513382"/>
                  <a:pt x="3762375" y="1513382"/>
                </a:cubicBezTo>
                <a:cubicBezTo>
                  <a:pt x="3761423" y="1513382"/>
                  <a:pt x="3761423" y="1513382"/>
                  <a:pt x="3760470" y="1513382"/>
                </a:cubicBezTo>
                <a:cubicBezTo>
                  <a:pt x="3759518" y="1513382"/>
                  <a:pt x="3759518" y="1513382"/>
                  <a:pt x="3759518" y="1513382"/>
                </a:cubicBezTo>
                <a:cubicBezTo>
                  <a:pt x="3759518" y="1513382"/>
                  <a:pt x="3759518" y="1513382"/>
                  <a:pt x="3759518" y="1513382"/>
                </a:cubicBezTo>
                <a:lnTo>
                  <a:pt x="3660458" y="1340980"/>
                </a:lnTo>
                <a:cubicBezTo>
                  <a:pt x="3660458" y="1340980"/>
                  <a:pt x="3660458" y="1340980"/>
                  <a:pt x="3660458" y="1340980"/>
                </a:cubicBezTo>
                <a:cubicBezTo>
                  <a:pt x="3660458" y="1340980"/>
                  <a:pt x="3661410" y="1340027"/>
                  <a:pt x="3661410" y="1340027"/>
                </a:cubicBezTo>
                <a:cubicBezTo>
                  <a:pt x="3661410" y="1340027"/>
                  <a:pt x="3662363" y="1339075"/>
                  <a:pt x="3662363" y="1339075"/>
                </a:cubicBezTo>
                <a:cubicBezTo>
                  <a:pt x="3662363" y="1339075"/>
                  <a:pt x="3663315" y="1338122"/>
                  <a:pt x="3663315" y="1338122"/>
                </a:cubicBezTo>
                <a:cubicBezTo>
                  <a:pt x="3663315" y="1338122"/>
                  <a:pt x="3664268" y="1337170"/>
                  <a:pt x="3664268" y="1337170"/>
                </a:cubicBezTo>
                <a:cubicBezTo>
                  <a:pt x="3664268" y="1337170"/>
                  <a:pt x="3664268" y="1337170"/>
                  <a:pt x="3665220" y="1336217"/>
                </a:cubicBezTo>
                <a:cubicBezTo>
                  <a:pt x="3665220" y="1336217"/>
                  <a:pt x="3665220" y="1335265"/>
                  <a:pt x="3665220" y="1335265"/>
                </a:cubicBezTo>
                <a:cubicBezTo>
                  <a:pt x="3665220" y="1334312"/>
                  <a:pt x="3666173" y="1334312"/>
                  <a:pt x="3666173" y="1333360"/>
                </a:cubicBezTo>
                <a:cubicBezTo>
                  <a:pt x="3666173" y="1332407"/>
                  <a:pt x="3666173" y="1332407"/>
                  <a:pt x="3667125" y="1331455"/>
                </a:cubicBezTo>
                <a:cubicBezTo>
                  <a:pt x="3667125" y="1330502"/>
                  <a:pt x="3667125" y="1330502"/>
                  <a:pt x="3668078" y="1329550"/>
                </a:cubicBezTo>
                <a:cubicBezTo>
                  <a:pt x="3668078" y="1329550"/>
                  <a:pt x="3668078" y="1328597"/>
                  <a:pt x="3668078" y="1328597"/>
                </a:cubicBezTo>
                <a:cubicBezTo>
                  <a:pt x="3668078" y="1327645"/>
                  <a:pt x="3668078" y="1327645"/>
                  <a:pt x="3668078" y="1326692"/>
                </a:cubicBezTo>
                <a:cubicBezTo>
                  <a:pt x="3668078" y="1325740"/>
                  <a:pt x="3668078" y="1325740"/>
                  <a:pt x="3668078" y="1324787"/>
                </a:cubicBezTo>
                <a:cubicBezTo>
                  <a:pt x="3668078" y="1323835"/>
                  <a:pt x="3668078" y="1323835"/>
                  <a:pt x="3668078" y="1322882"/>
                </a:cubicBezTo>
                <a:cubicBezTo>
                  <a:pt x="3668078" y="1322882"/>
                  <a:pt x="3668078" y="1321930"/>
                  <a:pt x="3668078" y="1321930"/>
                </a:cubicBezTo>
                <a:cubicBezTo>
                  <a:pt x="3668078" y="1321930"/>
                  <a:pt x="3668078" y="1320977"/>
                  <a:pt x="3668078" y="1320977"/>
                </a:cubicBezTo>
                <a:cubicBezTo>
                  <a:pt x="3668078" y="1320025"/>
                  <a:pt x="3668078" y="1320025"/>
                  <a:pt x="3668078" y="1319072"/>
                </a:cubicBezTo>
                <a:cubicBezTo>
                  <a:pt x="3668078" y="1318120"/>
                  <a:pt x="3668078" y="1318120"/>
                  <a:pt x="3668078" y="1317167"/>
                </a:cubicBezTo>
                <a:cubicBezTo>
                  <a:pt x="3668078" y="1316215"/>
                  <a:pt x="3668078" y="1316215"/>
                  <a:pt x="3668078" y="1315262"/>
                </a:cubicBezTo>
                <a:cubicBezTo>
                  <a:pt x="3668078" y="1314310"/>
                  <a:pt x="3668078" y="1314310"/>
                  <a:pt x="3668078" y="1314310"/>
                </a:cubicBezTo>
                <a:cubicBezTo>
                  <a:pt x="3668078" y="1313357"/>
                  <a:pt x="3668078" y="1313357"/>
                  <a:pt x="3667125" y="1312405"/>
                </a:cubicBezTo>
                <a:cubicBezTo>
                  <a:pt x="3667125" y="1311452"/>
                  <a:pt x="3667125" y="1311452"/>
                  <a:pt x="3666173" y="1310500"/>
                </a:cubicBezTo>
                <a:cubicBezTo>
                  <a:pt x="3666173" y="1309547"/>
                  <a:pt x="3665220" y="1309547"/>
                  <a:pt x="3665220" y="1308595"/>
                </a:cubicBezTo>
                <a:cubicBezTo>
                  <a:pt x="3665220" y="1308595"/>
                  <a:pt x="3665220" y="1307642"/>
                  <a:pt x="3665220" y="1307642"/>
                </a:cubicBezTo>
                <a:cubicBezTo>
                  <a:pt x="3665220" y="1307642"/>
                  <a:pt x="3665220" y="1307642"/>
                  <a:pt x="3664268" y="1306690"/>
                </a:cubicBezTo>
                <a:cubicBezTo>
                  <a:pt x="3664268" y="1306690"/>
                  <a:pt x="3663315" y="1305737"/>
                  <a:pt x="3663315" y="1305737"/>
                </a:cubicBezTo>
                <a:cubicBezTo>
                  <a:pt x="3663315" y="1304785"/>
                  <a:pt x="3662363" y="1304785"/>
                  <a:pt x="3662363" y="1304785"/>
                </a:cubicBezTo>
                <a:cubicBezTo>
                  <a:pt x="3662363" y="1304785"/>
                  <a:pt x="3661410" y="1303832"/>
                  <a:pt x="3661410" y="1303832"/>
                </a:cubicBezTo>
                <a:cubicBezTo>
                  <a:pt x="3661410" y="1303832"/>
                  <a:pt x="3660458" y="1302880"/>
                  <a:pt x="3660458" y="1302880"/>
                </a:cubicBezTo>
                <a:cubicBezTo>
                  <a:pt x="3660458" y="1302880"/>
                  <a:pt x="3660458" y="1302880"/>
                  <a:pt x="3660458" y="1302880"/>
                </a:cubicBezTo>
                <a:lnTo>
                  <a:pt x="3759518" y="1130477"/>
                </a:lnTo>
                <a:cubicBezTo>
                  <a:pt x="3759518" y="1130477"/>
                  <a:pt x="3759518" y="1130477"/>
                  <a:pt x="3759518" y="1130477"/>
                </a:cubicBezTo>
                <a:cubicBezTo>
                  <a:pt x="3759518" y="1130477"/>
                  <a:pt x="3760470" y="1130477"/>
                  <a:pt x="3761423" y="1130477"/>
                </a:cubicBezTo>
                <a:cubicBezTo>
                  <a:pt x="3762375" y="1130477"/>
                  <a:pt x="3762375" y="1130477"/>
                  <a:pt x="3763328" y="1130477"/>
                </a:cubicBezTo>
                <a:cubicBezTo>
                  <a:pt x="3764280" y="1130477"/>
                  <a:pt x="3764280" y="1130477"/>
                  <a:pt x="3765233" y="1130477"/>
                </a:cubicBezTo>
                <a:cubicBezTo>
                  <a:pt x="3766185" y="1130477"/>
                  <a:pt x="3766185" y="1130477"/>
                  <a:pt x="3767138" y="1130477"/>
                </a:cubicBezTo>
                <a:cubicBezTo>
                  <a:pt x="3767138" y="1130477"/>
                  <a:pt x="3768090" y="1130477"/>
                  <a:pt x="3768090" y="1130477"/>
                </a:cubicBezTo>
                <a:cubicBezTo>
                  <a:pt x="3768090" y="1130477"/>
                  <a:pt x="3769043" y="1130477"/>
                  <a:pt x="3769043" y="1130477"/>
                </a:cubicBezTo>
                <a:cubicBezTo>
                  <a:pt x="3769995" y="1130477"/>
                  <a:pt x="3769995" y="1130477"/>
                  <a:pt x="3770948" y="1130477"/>
                </a:cubicBezTo>
                <a:cubicBezTo>
                  <a:pt x="3771900" y="1130477"/>
                  <a:pt x="3771900" y="1130477"/>
                  <a:pt x="3772853" y="1130477"/>
                </a:cubicBezTo>
                <a:cubicBezTo>
                  <a:pt x="3773805" y="1130477"/>
                  <a:pt x="3773805" y="1130477"/>
                  <a:pt x="3774758" y="1130477"/>
                </a:cubicBezTo>
                <a:cubicBezTo>
                  <a:pt x="3775710" y="1130477"/>
                  <a:pt x="3775710" y="1130477"/>
                  <a:pt x="3776663" y="1130477"/>
                </a:cubicBezTo>
                <a:cubicBezTo>
                  <a:pt x="3777615" y="1130477"/>
                  <a:pt x="3777615" y="1130477"/>
                  <a:pt x="3778568" y="1129525"/>
                </a:cubicBezTo>
                <a:cubicBezTo>
                  <a:pt x="3779520" y="1129525"/>
                  <a:pt x="3779520" y="1129525"/>
                  <a:pt x="3780473" y="1128572"/>
                </a:cubicBezTo>
                <a:cubicBezTo>
                  <a:pt x="3781425" y="1128572"/>
                  <a:pt x="3781425" y="1127620"/>
                  <a:pt x="3782378" y="1127620"/>
                </a:cubicBezTo>
                <a:cubicBezTo>
                  <a:pt x="3782378" y="1127620"/>
                  <a:pt x="3783330" y="1127620"/>
                  <a:pt x="3783330" y="1127620"/>
                </a:cubicBezTo>
                <a:cubicBezTo>
                  <a:pt x="3783330" y="1127620"/>
                  <a:pt x="3783330" y="1127620"/>
                  <a:pt x="3784283" y="1126667"/>
                </a:cubicBezTo>
                <a:cubicBezTo>
                  <a:pt x="3784283" y="1126667"/>
                  <a:pt x="3785235" y="1125715"/>
                  <a:pt x="3785235" y="1125715"/>
                </a:cubicBezTo>
                <a:cubicBezTo>
                  <a:pt x="3786188" y="1125715"/>
                  <a:pt x="3786188" y="1124762"/>
                  <a:pt x="3786188" y="1124762"/>
                </a:cubicBezTo>
                <a:cubicBezTo>
                  <a:pt x="3786188" y="1124762"/>
                  <a:pt x="3787140" y="1123810"/>
                  <a:pt x="3787140" y="1123810"/>
                </a:cubicBezTo>
                <a:cubicBezTo>
                  <a:pt x="3787140" y="1123810"/>
                  <a:pt x="3788093" y="1122857"/>
                  <a:pt x="3788093" y="1122857"/>
                </a:cubicBezTo>
                <a:cubicBezTo>
                  <a:pt x="3788093" y="1122857"/>
                  <a:pt x="3789045" y="1121905"/>
                  <a:pt x="3789045" y="1121905"/>
                </a:cubicBezTo>
                <a:cubicBezTo>
                  <a:pt x="3789045" y="1121905"/>
                  <a:pt x="3789998" y="1120952"/>
                  <a:pt x="3789998" y="1120952"/>
                </a:cubicBezTo>
                <a:cubicBezTo>
                  <a:pt x="3789998" y="1120952"/>
                  <a:pt x="3790950" y="1120000"/>
                  <a:pt x="3790950" y="1120000"/>
                </a:cubicBezTo>
                <a:cubicBezTo>
                  <a:pt x="3790950" y="1120000"/>
                  <a:pt x="3790950" y="1120000"/>
                  <a:pt x="3791903" y="1119047"/>
                </a:cubicBezTo>
                <a:cubicBezTo>
                  <a:pt x="3791903" y="1119047"/>
                  <a:pt x="3791903" y="1118095"/>
                  <a:pt x="3791903" y="1118095"/>
                </a:cubicBezTo>
                <a:cubicBezTo>
                  <a:pt x="3791903" y="1117142"/>
                  <a:pt x="3792855" y="1117142"/>
                  <a:pt x="3792855" y="1116190"/>
                </a:cubicBezTo>
                <a:cubicBezTo>
                  <a:pt x="3792855" y="1115237"/>
                  <a:pt x="3792855" y="1115237"/>
                  <a:pt x="3793808" y="1114285"/>
                </a:cubicBezTo>
                <a:cubicBezTo>
                  <a:pt x="3793808" y="1113332"/>
                  <a:pt x="3793808" y="1113332"/>
                  <a:pt x="3794760" y="1112380"/>
                </a:cubicBezTo>
                <a:cubicBezTo>
                  <a:pt x="3794760" y="1111427"/>
                  <a:pt x="3794760" y="1111427"/>
                  <a:pt x="3794760" y="1110475"/>
                </a:cubicBezTo>
                <a:cubicBezTo>
                  <a:pt x="3794760" y="1110475"/>
                  <a:pt x="3794760" y="1110475"/>
                  <a:pt x="3794760" y="1110475"/>
                </a:cubicBezTo>
                <a:lnTo>
                  <a:pt x="3993833" y="1110475"/>
                </a:lnTo>
                <a:cubicBezTo>
                  <a:pt x="3993833" y="1110475"/>
                  <a:pt x="3993833" y="1110475"/>
                  <a:pt x="3993833" y="1110475"/>
                </a:cubicBezTo>
                <a:cubicBezTo>
                  <a:pt x="3993833" y="1111427"/>
                  <a:pt x="3993833" y="1111427"/>
                  <a:pt x="3993833" y="1112380"/>
                </a:cubicBezTo>
                <a:cubicBezTo>
                  <a:pt x="3993833" y="1113332"/>
                  <a:pt x="3993833" y="1113332"/>
                  <a:pt x="3994785" y="1114285"/>
                </a:cubicBezTo>
                <a:cubicBezTo>
                  <a:pt x="3994785" y="1115237"/>
                  <a:pt x="3994785" y="1115237"/>
                  <a:pt x="3995738" y="1116190"/>
                </a:cubicBezTo>
                <a:cubicBezTo>
                  <a:pt x="3995738" y="1117142"/>
                  <a:pt x="3996690" y="1117142"/>
                  <a:pt x="3996690" y="1118095"/>
                </a:cubicBezTo>
                <a:cubicBezTo>
                  <a:pt x="3996690" y="1118095"/>
                  <a:pt x="3996690" y="1119047"/>
                  <a:pt x="3996690" y="1119047"/>
                </a:cubicBezTo>
                <a:cubicBezTo>
                  <a:pt x="3996690" y="1119047"/>
                  <a:pt x="3996690" y="1119047"/>
                  <a:pt x="3997643" y="1120000"/>
                </a:cubicBezTo>
                <a:cubicBezTo>
                  <a:pt x="3997643" y="1120000"/>
                  <a:pt x="3998595" y="1120952"/>
                  <a:pt x="3998595" y="1120952"/>
                </a:cubicBezTo>
                <a:cubicBezTo>
                  <a:pt x="3998595" y="1121905"/>
                  <a:pt x="3999548" y="1121905"/>
                  <a:pt x="3999548" y="1122857"/>
                </a:cubicBezTo>
                <a:cubicBezTo>
                  <a:pt x="3999548" y="1122857"/>
                  <a:pt x="4000500" y="1123810"/>
                  <a:pt x="4000500" y="1123810"/>
                </a:cubicBezTo>
                <a:cubicBezTo>
                  <a:pt x="4000500" y="1123810"/>
                  <a:pt x="4001453" y="1124762"/>
                  <a:pt x="4001453" y="1124762"/>
                </a:cubicBezTo>
                <a:cubicBezTo>
                  <a:pt x="4001453" y="1124762"/>
                  <a:pt x="4002405" y="1125715"/>
                  <a:pt x="4002405" y="1125715"/>
                </a:cubicBezTo>
                <a:cubicBezTo>
                  <a:pt x="4002405" y="1125715"/>
                  <a:pt x="4003358" y="1126667"/>
                  <a:pt x="4003358" y="1126667"/>
                </a:cubicBezTo>
                <a:cubicBezTo>
                  <a:pt x="4003358" y="1126667"/>
                  <a:pt x="4004310" y="1127620"/>
                  <a:pt x="4004310" y="1127620"/>
                </a:cubicBezTo>
                <a:cubicBezTo>
                  <a:pt x="4004310" y="1127620"/>
                  <a:pt x="4004310" y="1127620"/>
                  <a:pt x="4005263" y="1128572"/>
                </a:cubicBezTo>
                <a:cubicBezTo>
                  <a:pt x="4005263" y="1128572"/>
                  <a:pt x="4006215" y="1128572"/>
                  <a:pt x="4006215" y="1128572"/>
                </a:cubicBezTo>
                <a:cubicBezTo>
                  <a:pt x="4007168" y="1128572"/>
                  <a:pt x="4007168" y="1129525"/>
                  <a:pt x="4008120" y="1129525"/>
                </a:cubicBezTo>
                <a:cubicBezTo>
                  <a:pt x="4009073" y="1129525"/>
                  <a:pt x="4009073" y="1129525"/>
                  <a:pt x="4010025" y="1130477"/>
                </a:cubicBezTo>
                <a:cubicBezTo>
                  <a:pt x="4010978" y="1130477"/>
                  <a:pt x="4010978" y="1130477"/>
                  <a:pt x="4011930" y="1131430"/>
                </a:cubicBezTo>
                <a:cubicBezTo>
                  <a:pt x="4011930" y="1131430"/>
                  <a:pt x="4012883" y="1131430"/>
                  <a:pt x="4013835" y="1131430"/>
                </a:cubicBezTo>
                <a:cubicBezTo>
                  <a:pt x="4014788" y="1131430"/>
                  <a:pt x="4014788" y="1131430"/>
                  <a:pt x="4015740" y="1131430"/>
                </a:cubicBezTo>
                <a:cubicBezTo>
                  <a:pt x="4016693" y="1131430"/>
                  <a:pt x="4016693" y="1131430"/>
                  <a:pt x="4017645" y="1131430"/>
                </a:cubicBezTo>
                <a:cubicBezTo>
                  <a:pt x="4018598" y="1131430"/>
                  <a:pt x="4018598" y="1131430"/>
                  <a:pt x="4019550" y="1131430"/>
                </a:cubicBezTo>
                <a:cubicBezTo>
                  <a:pt x="4019550" y="1131430"/>
                  <a:pt x="4020503" y="1131430"/>
                  <a:pt x="4020503" y="1131430"/>
                </a:cubicBezTo>
                <a:cubicBezTo>
                  <a:pt x="4020503" y="1131430"/>
                  <a:pt x="4021455" y="1131430"/>
                  <a:pt x="4021455" y="1131430"/>
                </a:cubicBezTo>
                <a:cubicBezTo>
                  <a:pt x="4022408" y="1131430"/>
                  <a:pt x="4022408" y="1131430"/>
                  <a:pt x="4023360" y="1131430"/>
                </a:cubicBezTo>
                <a:cubicBezTo>
                  <a:pt x="4024313" y="1131430"/>
                  <a:pt x="4024313" y="1131430"/>
                  <a:pt x="4025265" y="1131430"/>
                </a:cubicBezTo>
                <a:cubicBezTo>
                  <a:pt x="4026218" y="1131430"/>
                  <a:pt x="4026218" y="1131430"/>
                  <a:pt x="4027170" y="1131430"/>
                </a:cubicBezTo>
                <a:cubicBezTo>
                  <a:pt x="4028123" y="1131430"/>
                  <a:pt x="4028123" y="1131430"/>
                  <a:pt x="4028123" y="1131430"/>
                </a:cubicBezTo>
                <a:cubicBezTo>
                  <a:pt x="4028123" y="1131430"/>
                  <a:pt x="4028123" y="1131430"/>
                  <a:pt x="4028123" y="1131430"/>
                </a:cubicBezTo>
                <a:lnTo>
                  <a:pt x="4127183" y="1303832"/>
                </a:lnTo>
                <a:cubicBezTo>
                  <a:pt x="4127183" y="1303832"/>
                  <a:pt x="4127183" y="1303832"/>
                  <a:pt x="4127183" y="1303832"/>
                </a:cubicBezTo>
                <a:close/>
                <a:moveTo>
                  <a:pt x="3279458" y="1514335"/>
                </a:moveTo>
                <a:cubicBezTo>
                  <a:pt x="3279458" y="1514335"/>
                  <a:pt x="3279458" y="1514335"/>
                  <a:pt x="3279458" y="1514335"/>
                </a:cubicBezTo>
                <a:cubicBezTo>
                  <a:pt x="3278505" y="1514335"/>
                  <a:pt x="3278505" y="1514335"/>
                  <a:pt x="3277553" y="1514335"/>
                </a:cubicBezTo>
                <a:cubicBezTo>
                  <a:pt x="3276600" y="1514335"/>
                  <a:pt x="3276600" y="1514335"/>
                  <a:pt x="3275648" y="1514335"/>
                </a:cubicBezTo>
                <a:cubicBezTo>
                  <a:pt x="3274695" y="1514335"/>
                  <a:pt x="3274695" y="1514335"/>
                  <a:pt x="3273743" y="1514335"/>
                </a:cubicBezTo>
                <a:cubicBezTo>
                  <a:pt x="3272790" y="1514335"/>
                  <a:pt x="3272790" y="1514335"/>
                  <a:pt x="3271838" y="1514335"/>
                </a:cubicBezTo>
                <a:cubicBezTo>
                  <a:pt x="3271838" y="1514335"/>
                  <a:pt x="3270885" y="1514335"/>
                  <a:pt x="3270885" y="1514335"/>
                </a:cubicBezTo>
                <a:cubicBezTo>
                  <a:pt x="3270885" y="1514335"/>
                  <a:pt x="3269933" y="1514335"/>
                  <a:pt x="3269933" y="1514335"/>
                </a:cubicBezTo>
                <a:cubicBezTo>
                  <a:pt x="3268980" y="1514335"/>
                  <a:pt x="3268980" y="1514335"/>
                  <a:pt x="3268028" y="1514335"/>
                </a:cubicBezTo>
                <a:cubicBezTo>
                  <a:pt x="3267075" y="1514335"/>
                  <a:pt x="3267075" y="1514335"/>
                  <a:pt x="3266123" y="1514335"/>
                </a:cubicBezTo>
                <a:cubicBezTo>
                  <a:pt x="3265170" y="1514335"/>
                  <a:pt x="3265170" y="1514335"/>
                  <a:pt x="3264218" y="1514335"/>
                </a:cubicBezTo>
                <a:cubicBezTo>
                  <a:pt x="3263265" y="1514335"/>
                  <a:pt x="3263265" y="1514335"/>
                  <a:pt x="3263265" y="1514335"/>
                </a:cubicBezTo>
                <a:cubicBezTo>
                  <a:pt x="3262313" y="1514335"/>
                  <a:pt x="3262313" y="1514335"/>
                  <a:pt x="3261360" y="1515287"/>
                </a:cubicBezTo>
                <a:cubicBezTo>
                  <a:pt x="3260408" y="1515287"/>
                  <a:pt x="3260408" y="1515287"/>
                  <a:pt x="3259455" y="1516240"/>
                </a:cubicBezTo>
                <a:cubicBezTo>
                  <a:pt x="3258503" y="1516240"/>
                  <a:pt x="3258503" y="1517192"/>
                  <a:pt x="3257550" y="1517192"/>
                </a:cubicBezTo>
                <a:cubicBezTo>
                  <a:pt x="3257550" y="1517192"/>
                  <a:pt x="3256598" y="1517192"/>
                  <a:pt x="3256598" y="1517192"/>
                </a:cubicBezTo>
                <a:cubicBezTo>
                  <a:pt x="3256598" y="1517192"/>
                  <a:pt x="3256598" y="1517192"/>
                  <a:pt x="3255645" y="1518145"/>
                </a:cubicBezTo>
                <a:cubicBezTo>
                  <a:pt x="3255645" y="1518145"/>
                  <a:pt x="3254693" y="1519097"/>
                  <a:pt x="3254693" y="1519097"/>
                </a:cubicBezTo>
                <a:cubicBezTo>
                  <a:pt x="3253740" y="1519097"/>
                  <a:pt x="3253740" y="1520050"/>
                  <a:pt x="3253740" y="1520050"/>
                </a:cubicBezTo>
                <a:cubicBezTo>
                  <a:pt x="3253740" y="1520050"/>
                  <a:pt x="3252788" y="1521002"/>
                  <a:pt x="3252788" y="1521002"/>
                </a:cubicBezTo>
                <a:cubicBezTo>
                  <a:pt x="3252788" y="1521002"/>
                  <a:pt x="3251835" y="1521955"/>
                  <a:pt x="3251835" y="1521955"/>
                </a:cubicBezTo>
                <a:cubicBezTo>
                  <a:pt x="3251835" y="1521955"/>
                  <a:pt x="3250883" y="1522907"/>
                  <a:pt x="3250883" y="1522907"/>
                </a:cubicBezTo>
                <a:cubicBezTo>
                  <a:pt x="3250883" y="1522907"/>
                  <a:pt x="3249930" y="1523860"/>
                  <a:pt x="3249930" y="1523860"/>
                </a:cubicBezTo>
                <a:cubicBezTo>
                  <a:pt x="3249930" y="1523860"/>
                  <a:pt x="3248978" y="1524812"/>
                  <a:pt x="3248978" y="1524812"/>
                </a:cubicBezTo>
                <a:cubicBezTo>
                  <a:pt x="3248978" y="1524812"/>
                  <a:pt x="3248978" y="1524812"/>
                  <a:pt x="3248025" y="1525765"/>
                </a:cubicBezTo>
                <a:cubicBezTo>
                  <a:pt x="3248025" y="1525765"/>
                  <a:pt x="3248025" y="1526717"/>
                  <a:pt x="3248025" y="1526717"/>
                </a:cubicBezTo>
                <a:cubicBezTo>
                  <a:pt x="3248025" y="1527670"/>
                  <a:pt x="3247073" y="1527670"/>
                  <a:pt x="3247073" y="1528622"/>
                </a:cubicBezTo>
                <a:cubicBezTo>
                  <a:pt x="3247073" y="1529575"/>
                  <a:pt x="3247073" y="1529575"/>
                  <a:pt x="3246120" y="1530527"/>
                </a:cubicBezTo>
                <a:cubicBezTo>
                  <a:pt x="3246120" y="1531480"/>
                  <a:pt x="3246120" y="1531480"/>
                  <a:pt x="3245168" y="1532432"/>
                </a:cubicBezTo>
                <a:cubicBezTo>
                  <a:pt x="3245168" y="1533385"/>
                  <a:pt x="3245168" y="1533385"/>
                  <a:pt x="3245168" y="1534337"/>
                </a:cubicBezTo>
                <a:cubicBezTo>
                  <a:pt x="3245168" y="1534337"/>
                  <a:pt x="3245168" y="1534337"/>
                  <a:pt x="3245168" y="1534337"/>
                </a:cubicBezTo>
                <a:lnTo>
                  <a:pt x="3046095" y="1534337"/>
                </a:lnTo>
                <a:cubicBezTo>
                  <a:pt x="3046095" y="1534337"/>
                  <a:pt x="3046095" y="1534337"/>
                  <a:pt x="3046095" y="1534337"/>
                </a:cubicBezTo>
                <a:cubicBezTo>
                  <a:pt x="3046095" y="1533385"/>
                  <a:pt x="3046095" y="1533385"/>
                  <a:pt x="3046095" y="1532432"/>
                </a:cubicBezTo>
                <a:cubicBezTo>
                  <a:pt x="3046095" y="1531480"/>
                  <a:pt x="3046095" y="1531480"/>
                  <a:pt x="3045143" y="1530527"/>
                </a:cubicBezTo>
                <a:cubicBezTo>
                  <a:pt x="3045143" y="1529575"/>
                  <a:pt x="3045143" y="1529575"/>
                  <a:pt x="3044190" y="1528622"/>
                </a:cubicBezTo>
                <a:cubicBezTo>
                  <a:pt x="3044190" y="1527670"/>
                  <a:pt x="3043238" y="1527670"/>
                  <a:pt x="3043238" y="1526717"/>
                </a:cubicBezTo>
                <a:cubicBezTo>
                  <a:pt x="3043238" y="1526717"/>
                  <a:pt x="3043238" y="1525765"/>
                  <a:pt x="3043238" y="1525765"/>
                </a:cubicBezTo>
                <a:cubicBezTo>
                  <a:pt x="3043238" y="1525765"/>
                  <a:pt x="3043238" y="1525765"/>
                  <a:pt x="3042285" y="1524812"/>
                </a:cubicBezTo>
                <a:cubicBezTo>
                  <a:pt x="3042285" y="1524812"/>
                  <a:pt x="3041333" y="1523860"/>
                  <a:pt x="3041333" y="1523860"/>
                </a:cubicBezTo>
                <a:cubicBezTo>
                  <a:pt x="3041333" y="1522907"/>
                  <a:pt x="3040380" y="1522907"/>
                  <a:pt x="3040380" y="1522907"/>
                </a:cubicBezTo>
                <a:cubicBezTo>
                  <a:pt x="3040380" y="1522907"/>
                  <a:pt x="3039428" y="1521955"/>
                  <a:pt x="3039428" y="1521955"/>
                </a:cubicBezTo>
                <a:cubicBezTo>
                  <a:pt x="3039428" y="1521955"/>
                  <a:pt x="3038475" y="1521002"/>
                  <a:pt x="3038475" y="1521002"/>
                </a:cubicBezTo>
                <a:cubicBezTo>
                  <a:pt x="3038475" y="1521002"/>
                  <a:pt x="3037523" y="1520050"/>
                  <a:pt x="3037523" y="1520050"/>
                </a:cubicBezTo>
                <a:cubicBezTo>
                  <a:pt x="3037523" y="1520050"/>
                  <a:pt x="3036570" y="1519097"/>
                  <a:pt x="3036570" y="1519097"/>
                </a:cubicBezTo>
                <a:cubicBezTo>
                  <a:pt x="3036570" y="1519097"/>
                  <a:pt x="3035618" y="1518145"/>
                  <a:pt x="3035618" y="1518145"/>
                </a:cubicBezTo>
                <a:cubicBezTo>
                  <a:pt x="3035618" y="1518145"/>
                  <a:pt x="3035618" y="1518145"/>
                  <a:pt x="3034665" y="1517192"/>
                </a:cubicBezTo>
                <a:cubicBezTo>
                  <a:pt x="3033713" y="1516240"/>
                  <a:pt x="3033713" y="1517192"/>
                  <a:pt x="3033713" y="1517192"/>
                </a:cubicBezTo>
                <a:cubicBezTo>
                  <a:pt x="3032760" y="1517192"/>
                  <a:pt x="3032760" y="1516240"/>
                  <a:pt x="3031808" y="1516240"/>
                </a:cubicBezTo>
                <a:cubicBezTo>
                  <a:pt x="3030855" y="1516240"/>
                  <a:pt x="3030855" y="1516240"/>
                  <a:pt x="3029903" y="1515287"/>
                </a:cubicBezTo>
                <a:cubicBezTo>
                  <a:pt x="3028950" y="1515287"/>
                  <a:pt x="3028950" y="1515287"/>
                  <a:pt x="3027998" y="1514335"/>
                </a:cubicBezTo>
                <a:cubicBezTo>
                  <a:pt x="3027998" y="1514335"/>
                  <a:pt x="3027045" y="1514335"/>
                  <a:pt x="3027045" y="1514335"/>
                </a:cubicBezTo>
                <a:cubicBezTo>
                  <a:pt x="3026093" y="1514335"/>
                  <a:pt x="3026093" y="1514335"/>
                  <a:pt x="3025140" y="1514335"/>
                </a:cubicBezTo>
                <a:cubicBezTo>
                  <a:pt x="3024188" y="1514335"/>
                  <a:pt x="3024188" y="1514335"/>
                  <a:pt x="3023235" y="1514335"/>
                </a:cubicBezTo>
                <a:cubicBezTo>
                  <a:pt x="3022283" y="1514335"/>
                  <a:pt x="3022283" y="1514335"/>
                  <a:pt x="3021330" y="1514335"/>
                </a:cubicBezTo>
                <a:cubicBezTo>
                  <a:pt x="3021330" y="1514335"/>
                  <a:pt x="3020378" y="1514335"/>
                  <a:pt x="3020378" y="1514335"/>
                </a:cubicBezTo>
                <a:cubicBezTo>
                  <a:pt x="3020378" y="1514335"/>
                  <a:pt x="3019425" y="1514335"/>
                  <a:pt x="3019425" y="1514335"/>
                </a:cubicBezTo>
                <a:cubicBezTo>
                  <a:pt x="3018473" y="1514335"/>
                  <a:pt x="3018473" y="1514335"/>
                  <a:pt x="3017520" y="1514335"/>
                </a:cubicBezTo>
                <a:cubicBezTo>
                  <a:pt x="3016568" y="1514335"/>
                  <a:pt x="3016568" y="1514335"/>
                  <a:pt x="3015615" y="1514335"/>
                </a:cubicBezTo>
                <a:cubicBezTo>
                  <a:pt x="3014663" y="1514335"/>
                  <a:pt x="3014663" y="1514335"/>
                  <a:pt x="3013710" y="1514335"/>
                </a:cubicBezTo>
                <a:cubicBezTo>
                  <a:pt x="3012758" y="1514335"/>
                  <a:pt x="3012758" y="1514335"/>
                  <a:pt x="3012758" y="1514335"/>
                </a:cubicBezTo>
                <a:cubicBezTo>
                  <a:pt x="3012758" y="1514335"/>
                  <a:pt x="3012758" y="1514335"/>
                  <a:pt x="3012758" y="1514335"/>
                </a:cubicBezTo>
                <a:lnTo>
                  <a:pt x="2914650" y="1341932"/>
                </a:lnTo>
                <a:cubicBezTo>
                  <a:pt x="2914650" y="1341932"/>
                  <a:pt x="2914650" y="1341932"/>
                  <a:pt x="2914650" y="1341932"/>
                </a:cubicBezTo>
                <a:cubicBezTo>
                  <a:pt x="2914650" y="1341932"/>
                  <a:pt x="2915603" y="1340980"/>
                  <a:pt x="2915603" y="1340980"/>
                </a:cubicBezTo>
                <a:cubicBezTo>
                  <a:pt x="2915603" y="1340980"/>
                  <a:pt x="2916555" y="1340027"/>
                  <a:pt x="2916555" y="1340027"/>
                </a:cubicBezTo>
                <a:cubicBezTo>
                  <a:pt x="2916555" y="1340027"/>
                  <a:pt x="2917508" y="1339075"/>
                  <a:pt x="2917508" y="1339075"/>
                </a:cubicBezTo>
                <a:cubicBezTo>
                  <a:pt x="2917508" y="1339075"/>
                  <a:pt x="2918460" y="1338122"/>
                  <a:pt x="2918460" y="1338122"/>
                </a:cubicBezTo>
                <a:cubicBezTo>
                  <a:pt x="2918460" y="1338122"/>
                  <a:pt x="2918460" y="1338122"/>
                  <a:pt x="2919413" y="1337170"/>
                </a:cubicBezTo>
                <a:cubicBezTo>
                  <a:pt x="2919413" y="1337170"/>
                  <a:pt x="2919413" y="1336217"/>
                  <a:pt x="2919413" y="1336217"/>
                </a:cubicBezTo>
                <a:cubicBezTo>
                  <a:pt x="2919413" y="1335265"/>
                  <a:pt x="2920365" y="1335265"/>
                  <a:pt x="2920365" y="1334312"/>
                </a:cubicBezTo>
                <a:cubicBezTo>
                  <a:pt x="2920365" y="1333360"/>
                  <a:pt x="2920365" y="1333360"/>
                  <a:pt x="2921318" y="1332407"/>
                </a:cubicBezTo>
                <a:cubicBezTo>
                  <a:pt x="2921318" y="1331455"/>
                  <a:pt x="2921318" y="1331455"/>
                  <a:pt x="2922270" y="1330502"/>
                </a:cubicBezTo>
                <a:cubicBezTo>
                  <a:pt x="2922270" y="1330502"/>
                  <a:pt x="2922270" y="1329550"/>
                  <a:pt x="2922270" y="1328597"/>
                </a:cubicBezTo>
                <a:cubicBezTo>
                  <a:pt x="2922270" y="1327645"/>
                  <a:pt x="2922270" y="1327645"/>
                  <a:pt x="2922270" y="1326692"/>
                </a:cubicBezTo>
                <a:cubicBezTo>
                  <a:pt x="2922270" y="1325740"/>
                  <a:pt x="2922270" y="1325740"/>
                  <a:pt x="2922270" y="1324787"/>
                </a:cubicBezTo>
                <a:cubicBezTo>
                  <a:pt x="2922270" y="1323835"/>
                  <a:pt x="2922270" y="1323835"/>
                  <a:pt x="2922270" y="1322882"/>
                </a:cubicBezTo>
                <a:cubicBezTo>
                  <a:pt x="2922270" y="1322882"/>
                  <a:pt x="2922270" y="1321930"/>
                  <a:pt x="2922270" y="1321930"/>
                </a:cubicBezTo>
                <a:cubicBezTo>
                  <a:pt x="2922270" y="1321930"/>
                  <a:pt x="2922270" y="1320977"/>
                  <a:pt x="2922270" y="1320977"/>
                </a:cubicBezTo>
                <a:cubicBezTo>
                  <a:pt x="2922270" y="1320025"/>
                  <a:pt x="2922270" y="1320025"/>
                  <a:pt x="2922270" y="1319072"/>
                </a:cubicBezTo>
                <a:cubicBezTo>
                  <a:pt x="2922270" y="1318120"/>
                  <a:pt x="2922270" y="1318120"/>
                  <a:pt x="2922270" y="1317167"/>
                </a:cubicBezTo>
                <a:cubicBezTo>
                  <a:pt x="2922270" y="1316215"/>
                  <a:pt x="2922270" y="1316215"/>
                  <a:pt x="2922270" y="1315262"/>
                </a:cubicBezTo>
                <a:cubicBezTo>
                  <a:pt x="2922270" y="1314310"/>
                  <a:pt x="2922270" y="1314310"/>
                  <a:pt x="2922270" y="1313357"/>
                </a:cubicBezTo>
                <a:cubicBezTo>
                  <a:pt x="2922270" y="1312405"/>
                  <a:pt x="2922270" y="1312405"/>
                  <a:pt x="2921318" y="1311452"/>
                </a:cubicBezTo>
                <a:cubicBezTo>
                  <a:pt x="2921318" y="1310500"/>
                  <a:pt x="2921318" y="1310500"/>
                  <a:pt x="2920365" y="1309547"/>
                </a:cubicBezTo>
                <a:cubicBezTo>
                  <a:pt x="2920365" y="1308595"/>
                  <a:pt x="2919413" y="1308595"/>
                  <a:pt x="2919413" y="1307642"/>
                </a:cubicBezTo>
                <a:cubicBezTo>
                  <a:pt x="2919413" y="1307642"/>
                  <a:pt x="2919413" y="1306690"/>
                  <a:pt x="2919413" y="1306690"/>
                </a:cubicBezTo>
                <a:cubicBezTo>
                  <a:pt x="2919413" y="1306690"/>
                  <a:pt x="2919413" y="1306690"/>
                  <a:pt x="2918460" y="1305737"/>
                </a:cubicBezTo>
                <a:cubicBezTo>
                  <a:pt x="2918460" y="1305737"/>
                  <a:pt x="2917508" y="1304785"/>
                  <a:pt x="2917508" y="1304785"/>
                </a:cubicBezTo>
                <a:cubicBezTo>
                  <a:pt x="2917508" y="1303832"/>
                  <a:pt x="2916555" y="1303832"/>
                  <a:pt x="2916555" y="1303832"/>
                </a:cubicBezTo>
                <a:cubicBezTo>
                  <a:pt x="2916555" y="1303832"/>
                  <a:pt x="2915603" y="1302880"/>
                  <a:pt x="2915603" y="1302880"/>
                </a:cubicBezTo>
                <a:cubicBezTo>
                  <a:pt x="2915603" y="1302880"/>
                  <a:pt x="2914650" y="1301927"/>
                  <a:pt x="2914650" y="1301927"/>
                </a:cubicBezTo>
                <a:cubicBezTo>
                  <a:pt x="2914650" y="1301927"/>
                  <a:pt x="2914650" y="1301927"/>
                  <a:pt x="2914650" y="1301927"/>
                </a:cubicBezTo>
                <a:lnTo>
                  <a:pt x="3013710" y="1129525"/>
                </a:lnTo>
                <a:cubicBezTo>
                  <a:pt x="3013710" y="1129525"/>
                  <a:pt x="3013710" y="1129525"/>
                  <a:pt x="3013710" y="1129525"/>
                </a:cubicBezTo>
                <a:cubicBezTo>
                  <a:pt x="3013710" y="1129525"/>
                  <a:pt x="3014663" y="1129525"/>
                  <a:pt x="3014663" y="1129525"/>
                </a:cubicBezTo>
                <a:cubicBezTo>
                  <a:pt x="3015615" y="1129525"/>
                  <a:pt x="3015615" y="1129525"/>
                  <a:pt x="3016568" y="1129525"/>
                </a:cubicBezTo>
                <a:cubicBezTo>
                  <a:pt x="3017520" y="1129525"/>
                  <a:pt x="3017520" y="1129525"/>
                  <a:pt x="3018473" y="1129525"/>
                </a:cubicBezTo>
                <a:cubicBezTo>
                  <a:pt x="3019425" y="1129525"/>
                  <a:pt x="3019425" y="1129525"/>
                  <a:pt x="3020378" y="1129525"/>
                </a:cubicBezTo>
                <a:cubicBezTo>
                  <a:pt x="3020378" y="1129525"/>
                  <a:pt x="3021330" y="1129525"/>
                  <a:pt x="3021330" y="1129525"/>
                </a:cubicBezTo>
                <a:cubicBezTo>
                  <a:pt x="3021330" y="1129525"/>
                  <a:pt x="3022283" y="1129525"/>
                  <a:pt x="3022283" y="1129525"/>
                </a:cubicBezTo>
                <a:cubicBezTo>
                  <a:pt x="3023235" y="1129525"/>
                  <a:pt x="3023235" y="1129525"/>
                  <a:pt x="3024188" y="1129525"/>
                </a:cubicBezTo>
                <a:cubicBezTo>
                  <a:pt x="3025140" y="1129525"/>
                  <a:pt x="3025140" y="1129525"/>
                  <a:pt x="3026093" y="1129525"/>
                </a:cubicBezTo>
                <a:cubicBezTo>
                  <a:pt x="3027045" y="1129525"/>
                  <a:pt x="3027045" y="1129525"/>
                  <a:pt x="3027998" y="1129525"/>
                </a:cubicBezTo>
                <a:cubicBezTo>
                  <a:pt x="3028950" y="1129525"/>
                  <a:pt x="3028950" y="1129525"/>
                  <a:pt x="3029903" y="1129525"/>
                </a:cubicBezTo>
                <a:cubicBezTo>
                  <a:pt x="3030855" y="1129525"/>
                  <a:pt x="3030855" y="1129525"/>
                  <a:pt x="3031808" y="1128572"/>
                </a:cubicBezTo>
                <a:cubicBezTo>
                  <a:pt x="3032760" y="1128572"/>
                  <a:pt x="3032760" y="1128572"/>
                  <a:pt x="3033713" y="1127620"/>
                </a:cubicBezTo>
                <a:cubicBezTo>
                  <a:pt x="3034665" y="1127620"/>
                  <a:pt x="3034665" y="1126667"/>
                  <a:pt x="3035618" y="1126667"/>
                </a:cubicBezTo>
                <a:cubicBezTo>
                  <a:pt x="3035618" y="1126667"/>
                  <a:pt x="3036570" y="1126667"/>
                  <a:pt x="3036570" y="1126667"/>
                </a:cubicBezTo>
                <a:cubicBezTo>
                  <a:pt x="3036570" y="1126667"/>
                  <a:pt x="3036570" y="1126667"/>
                  <a:pt x="3037523" y="1125715"/>
                </a:cubicBezTo>
                <a:cubicBezTo>
                  <a:pt x="3037523" y="1125715"/>
                  <a:pt x="3038475" y="1124762"/>
                  <a:pt x="3038475" y="1124762"/>
                </a:cubicBezTo>
                <a:cubicBezTo>
                  <a:pt x="3039428" y="1124762"/>
                  <a:pt x="3039428" y="1123810"/>
                  <a:pt x="3039428" y="1123810"/>
                </a:cubicBezTo>
                <a:cubicBezTo>
                  <a:pt x="3039428" y="1123810"/>
                  <a:pt x="3040380" y="1122857"/>
                  <a:pt x="3040380" y="1122857"/>
                </a:cubicBezTo>
                <a:cubicBezTo>
                  <a:pt x="3040380" y="1122857"/>
                  <a:pt x="3041333" y="1121905"/>
                  <a:pt x="3041333" y="1121905"/>
                </a:cubicBezTo>
                <a:cubicBezTo>
                  <a:pt x="3041333" y="1121905"/>
                  <a:pt x="3042285" y="1120952"/>
                  <a:pt x="3042285" y="1120952"/>
                </a:cubicBezTo>
                <a:cubicBezTo>
                  <a:pt x="3042285" y="1120952"/>
                  <a:pt x="3043238" y="1120000"/>
                  <a:pt x="3043238" y="1120000"/>
                </a:cubicBezTo>
                <a:cubicBezTo>
                  <a:pt x="3043238" y="1120000"/>
                  <a:pt x="3044190" y="1119047"/>
                  <a:pt x="3044190" y="1119047"/>
                </a:cubicBezTo>
                <a:cubicBezTo>
                  <a:pt x="3044190" y="1119047"/>
                  <a:pt x="3044190" y="1119047"/>
                  <a:pt x="3045143" y="1118095"/>
                </a:cubicBezTo>
                <a:cubicBezTo>
                  <a:pt x="3045143" y="1118095"/>
                  <a:pt x="3045143" y="1117142"/>
                  <a:pt x="3045143" y="1117142"/>
                </a:cubicBezTo>
                <a:cubicBezTo>
                  <a:pt x="3045143" y="1116190"/>
                  <a:pt x="3046095" y="1116190"/>
                  <a:pt x="3046095" y="1115237"/>
                </a:cubicBezTo>
                <a:cubicBezTo>
                  <a:pt x="3046095" y="1114285"/>
                  <a:pt x="3046095" y="1114285"/>
                  <a:pt x="3047048" y="1113332"/>
                </a:cubicBezTo>
                <a:cubicBezTo>
                  <a:pt x="3047048" y="1112380"/>
                  <a:pt x="3047048" y="1112380"/>
                  <a:pt x="3048000" y="1111427"/>
                </a:cubicBezTo>
                <a:cubicBezTo>
                  <a:pt x="3048000" y="1111427"/>
                  <a:pt x="3048000" y="1110475"/>
                  <a:pt x="3048000" y="1110475"/>
                </a:cubicBezTo>
                <a:cubicBezTo>
                  <a:pt x="3048000" y="1110475"/>
                  <a:pt x="3048000" y="1110475"/>
                  <a:pt x="3048000" y="1110475"/>
                </a:cubicBezTo>
                <a:lnTo>
                  <a:pt x="3247073" y="1110475"/>
                </a:lnTo>
                <a:cubicBezTo>
                  <a:pt x="3247073" y="1110475"/>
                  <a:pt x="3247073" y="1110475"/>
                  <a:pt x="3247073" y="1110475"/>
                </a:cubicBezTo>
                <a:cubicBezTo>
                  <a:pt x="3247073" y="1111427"/>
                  <a:pt x="3247073" y="1111427"/>
                  <a:pt x="3247073" y="1112380"/>
                </a:cubicBezTo>
                <a:cubicBezTo>
                  <a:pt x="3247073" y="1113332"/>
                  <a:pt x="3247073" y="1113332"/>
                  <a:pt x="3248025" y="1114285"/>
                </a:cubicBezTo>
                <a:cubicBezTo>
                  <a:pt x="3248025" y="1115237"/>
                  <a:pt x="3248025" y="1115237"/>
                  <a:pt x="3248978" y="1116190"/>
                </a:cubicBezTo>
                <a:cubicBezTo>
                  <a:pt x="3248978" y="1117142"/>
                  <a:pt x="3249930" y="1117142"/>
                  <a:pt x="3249930" y="1118095"/>
                </a:cubicBezTo>
                <a:cubicBezTo>
                  <a:pt x="3249930" y="1118095"/>
                  <a:pt x="3249930" y="1119047"/>
                  <a:pt x="3249930" y="1119047"/>
                </a:cubicBezTo>
                <a:cubicBezTo>
                  <a:pt x="3249930" y="1119047"/>
                  <a:pt x="3249930" y="1119047"/>
                  <a:pt x="3250883" y="1120000"/>
                </a:cubicBezTo>
                <a:cubicBezTo>
                  <a:pt x="3250883" y="1120000"/>
                  <a:pt x="3251835" y="1120952"/>
                  <a:pt x="3251835" y="1120952"/>
                </a:cubicBezTo>
                <a:cubicBezTo>
                  <a:pt x="3251835" y="1121905"/>
                  <a:pt x="3252788" y="1121905"/>
                  <a:pt x="3252788" y="1121905"/>
                </a:cubicBezTo>
                <a:cubicBezTo>
                  <a:pt x="3252788" y="1121905"/>
                  <a:pt x="3253740" y="1122857"/>
                  <a:pt x="3253740" y="1122857"/>
                </a:cubicBezTo>
                <a:cubicBezTo>
                  <a:pt x="3253740" y="1122857"/>
                  <a:pt x="3254693" y="1123810"/>
                  <a:pt x="3254693" y="1123810"/>
                </a:cubicBezTo>
                <a:cubicBezTo>
                  <a:pt x="3254693" y="1123810"/>
                  <a:pt x="3255645" y="1124762"/>
                  <a:pt x="3255645" y="1124762"/>
                </a:cubicBezTo>
                <a:cubicBezTo>
                  <a:pt x="3255645" y="1124762"/>
                  <a:pt x="3256598" y="1125715"/>
                  <a:pt x="3256598" y="1125715"/>
                </a:cubicBezTo>
                <a:cubicBezTo>
                  <a:pt x="3256598" y="1125715"/>
                  <a:pt x="3257550" y="1126667"/>
                  <a:pt x="3257550" y="1126667"/>
                </a:cubicBezTo>
                <a:cubicBezTo>
                  <a:pt x="3257550" y="1126667"/>
                  <a:pt x="3257550" y="1126667"/>
                  <a:pt x="3258503" y="1127620"/>
                </a:cubicBezTo>
                <a:cubicBezTo>
                  <a:pt x="3258503" y="1127620"/>
                  <a:pt x="3259455" y="1127620"/>
                  <a:pt x="3259455" y="1127620"/>
                </a:cubicBezTo>
                <a:cubicBezTo>
                  <a:pt x="3260408" y="1127620"/>
                  <a:pt x="3260408" y="1128572"/>
                  <a:pt x="3261360" y="1128572"/>
                </a:cubicBezTo>
                <a:cubicBezTo>
                  <a:pt x="3262313" y="1128572"/>
                  <a:pt x="3262313" y="1128572"/>
                  <a:pt x="3263265" y="1129525"/>
                </a:cubicBezTo>
                <a:cubicBezTo>
                  <a:pt x="3264218" y="1129525"/>
                  <a:pt x="3264218" y="1129525"/>
                  <a:pt x="3265170" y="1130477"/>
                </a:cubicBezTo>
                <a:cubicBezTo>
                  <a:pt x="3265170" y="1130477"/>
                  <a:pt x="3266123" y="1130477"/>
                  <a:pt x="3267075" y="1130477"/>
                </a:cubicBezTo>
                <a:cubicBezTo>
                  <a:pt x="3268028" y="1130477"/>
                  <a:pt x="3268028" y="1130477"/>
                  <a:pt x="3268980" y="1130477"/>
                </a:cubicBezTo>
                <a:cubicBezTo>
                  <a:pt x="3269933" y="1130477"/>
                  <a:pt x="3269933" y="1130477"/>
                  <a:pt x="3270885" y="1130477"/>
                </a:cubicBezTo>
                <a:cubicBezTo>
                  <a:pt x="3271838" y="1130477"/>
                  <a:pt x="3271838" y="1130477"/>
                  <a:pt x="3272790" y="1130477"/>
                </a:cubicBezTo>
                <a:cubicBezTo>
                  <a:pt x="3272790" y="1130477"/>
                  <a:pt x="3273743" y="1130477"/>
                  <a:pt x="3273743" y="1130477"/>
                </a:cubicBezTo>
                <a:cubicBezTo>
                  <a:pt x="3273743" y="1130477"/>
                  <a:pt x="3274695" y="1130477"/>
                  <a:pt x="3274695" y="1130477"/>
                </a:cubicBezTo>
                <a:cubicBezTo>
                  <a:pt x="3275648" y="1130477"/>
                  <a:pt x="3275648" y="1130477"/>
                  <a:pt x="3276600" y="1130477"/>
                </a:cubicBezTo>
                <a:cubicBezTo>
                  <a:pt x="3277553" y="1130477"/>
                  <a:pt x="3277553" y="1130477"/>
                  <a:pt x="3278505" y="1130477"/>
                </a:cubicBezTo>
                <a:cubicBezTo>
                  <a:pt x="3279458" y="1130477"/>
                  <a:pt x="3279458" y="1130477"/>
                  <a:pt x="3280410" y="1130477"/>
                </a:cubicBezTo>
                <a:cubicBezTo>
                  <a:pt x="3281363" y="1130477"/>
                  <a:pt x="3281363" y="1130477"/>
                  <a:pt x="3282315" y="1130477"/>
                </a:cubicBezTo>
                <a:cubicBezTo>
                  <a:pt x="3282315" y="1130477"/>
                  <a:pt x="3282315" y="1130477"/>
                  <a:pt x="3282315" y="1130477"/>
                </a:cubicBezTo>
                <a:lnTo>
                  <a:pt x="3381375" y="1302880"/>
                </a:lnTo>
                <a:cubicBezTo>
                  <a:pt x="3381375" y="1302880"/>
                  <a:pt x="3381375" y="1302880"/>
                  <a:pt x="3381375" y="1302880"/>
                </a:cubicBezTo>
                <a:cubicBezTo>
                  <a:pt x="3381375" y="1302880"/>
                  <a:pt x="3380423" y="1303832"/>
                  <a:pt x="3380423" y="1303832"/>
                </a:cubicBezTo>
                <a:cubicBezTo>
                  <a:pt x="3380423" y="1303832"/>
                  <a:pt x="3379470" y="1304785"/>
                  <a:pt x="3379470" y="1304785"/>
                </a:cubicBezTo>
                <a:cubicBezTo>
                  <a:pt x="3379470" y="1304785"/>
                  <a:pt x="3378518" y="1305737"/>
                  <a:pt x="3378518" y="1305737"/>
                </a:cubicBezTo>
                <a:cubicBezTo>
                  <a:pt x="3378518" y="1305737"/>
                  <a:pt x="3377565" y="1306690"/>
                  <a:pt x="3377565" y="1306690"/>
                </a:cubicBezTo>
                <a:cubicBezTo>
                  <a:pt x="3377565" y="1306690"/>
                  <a:pt x="3377565" y="1306690"/>
                  <a:pt x="3376613" y="1307642"/>
                </a:cubicBezTo>
                <a:cubicBezTo>
                  <a:pt x="3375660" y="1308595"/>
                  <a:pt x="3376613" y="1308595"/>
                  <a:pt x="3376613" y="1308595"/>
                </a:cubicBezTo>
                <a:cubicBezTo>
                  <a:pt x="3376613" y="1309547"/>
                  <a:pt x="3375660" y="1309547"/>
                  <a:pt x="3375660" y="1310500"/>
                </a:cubicBezTo>
                <a:cubicBezTo>
                  <a:pt x="3375660" y="1311452"/>
                  <a:pt x="3375660" y="1311452"/>
                  <a:pt x="3374708" y="1312405"/>
                </a:cubicBezTo>
                <a:cubicBezTo>
                  <a:pt x="3374708" y="1313357"/>
                  <a:pt x="3374708" y="1313357"/>
                  <a:pt x="3373755" y="1314310"/>
                </a:cubicBezTo>
                <a:cubicBezTo>
                  <a:pt x="3373755" y="1314310"/>
                  <a:pt x="3373755" y="1315262"/>
                  <a:pt x="3373755" y="1315262"/>
                </a:cubicBezTo>
                <a:cubicBezTo>
                  <a:pt x="3373755" y="1316215"/>
                  <a:pt x="3373755" y="1316215"/>
                  <a:pt x="3373755" y="1317167"/>
                </a:cubicBezTo>
                <a:cubicBezTo>
                  <a:pt x="3373755" y="1318120"/>
                  <a:pt x="3373755" y="1318120"/>
                  <a:pt x="3373755" y="1319072"/>
                </a:cubicBezTo>
                <a:cubicBezTo>
                  <a:pt x="3373755" y="1320025"/>
                  <a:pt x="3373755" y="1320025"/>
                  <a:pt x="3373755" y="1320977"/>
                </a:cubicBezTo>
                <a:cubicBezTo>
                  <a:pt x="3373755" y="1320977"/>
                  <a:pt x="3373755" y="1321930"/>
                  <a:pt x="3373755" y="1321930"/>
                </a:cubicBezTo>
                <a:cubicBezTo>
                  <a:pt x="3373755" y="1321930"/>
                  <a:pt x="3373755" y="1322882"/>
                  <a:pt x="3373755" y="1322882"/>
                </a:cubicBezTo>
                <a:cubicBezTo>
                  <a:pt x="3373755" y="1323835"/>
                  <a:pt x="3373755" y="1323835"/>
                  <a:pt x="3373755" y="1324787"/>
                </a:cubicBezTo>
                <a:cubicBezTo>
                  <a:pt x="3373755" y="1325740"/>
                  <a:pt x="3373755" y="1325740"/>
                  <a:pt x="3373755" y="1326692"/>
                </a:cubicBezTo>
                <a:cubicBezTo>
                  <a:pt x="3373755" y="1327645"/>
                  <a:pt x="3373755" y="1327645"/>
                  <a:pt x="3373755" y="1328597"/>
                </a:cubicBezTo>
                <a:cubicBezTo>
                  <a:pt x="3373755" y="1329550"/>
                  <a:pt x="3373755" y="1329550"/>
                  <a:pt x="3373755" y="1329550"/>
                </a:cubicBezTo>
                <a:cubicBezTo>
                  <a:pt x="3373755" y="1330502"/>
                  <a:pt x="3373755" y="1330502"/>
                  <a:pt x="3374708" y="1331455"/>
                </a:cubicBezTo>
                <a:cubicBezTo>
                  <a:pt x="3374708" y="1332407"/>
                  <a:pt x="3374708" y="1332407"/>
                  <a:pt x="3375660" y="1333360"/>
                </a:cubicBezTo>
                <a:cubicBezTo>
                  <a:pt x="3375660" y="1334312"/>
                  <a:pt x="3376613" y="1334312"/>
                  <a:pt x="3376613" y="1335265"/>
                </a:cubicBezTo>
                <a:cubicBezTo>
                  <a:pt x="3376613" y="1335265"/>
                  <a:pt x="3376613" y="1336217"/>
                  <a:pt x="3376613" y="1336217"/>
                </a:cubicBezTo>
                <a:cubicBezTo>
                  <a:pt x="3376613" y="1336217"/>
                  <a:pt x="3376613" y="1336217"/>
                  <a:pt x="3377565" y="1337170"/>
                </a:cubicBezTo>
                <a:cubicBezTo>
                  <a:pt x="3377565" y="1337170"/>
                  <a:pt x="3378518" y="1338122"/>
                  <a:pt x="3378518" y="1338122"/>
                </a:cubicBezTo>
                <a:cubicBezTo>
                  <a:pt x="3378518" y="1339075"/>
                  <a:pt x="3379470" y="1339075"/>
                  <a:pt x="3379470" y="1339075"/>
                </a:cubicBezTo>
                <a:cubicBezTo>
                  <a:pt x="3379470" y="1339075"/>
                  <a:pt x="3380423" y="1340027"/>
                  <a:pt x="3380423" y="1340027"/>
                </a:cubicBezTo>
                <a:cubicBezTo>
                  <a:pt x="3380423" y="1340027"/>
                  <a:pt x="3381375" y="1340980"/>
                  <a:pt x="3381375" y="1340980"/>
                </a:cubicBezTo>
                <a:cubicBezTo>
                  <a:pt x="3381375" y="1340980"/>
                  <a:pt x="3381375" y="1340980"/>
                  <a:pt x="3381375" y="1340980"/>
                </a:cubicBezTo>
                <a:lnTo>
                  <a:pt x="3279458" y="1514335"/>
                </a:lnTo>
                <a:close/>
                <a:moveTo>
                  <a:pt x="2529840" y="1514335"/>
                </a:moveTo>
                <a:cubicBezTo>
                  <a:pt x="2529840" y="1514335"/>
                  <a:pt x="2529840" y="1514335"/>
                  <a:pt x="2529840" y="1514335"/>
                </a:cubicBezTo>
                <a:cubicBezTo>
                  <a:pt x="2528888" y="1514335"/>
                  <a:pt x="2528888" y="1514335"/>
                  <a:pt x="2527935" y="1514335"/>
                </a:cubicBezTo>
                <a:cubicBezTo>
                  <a:pt x="2526983" y="1514335"/>
                  <a:pt x="2526983" y="1514335"/>
                  <a:pt x="2526030" y="1514335"/>
                </a:cubicBezTo>
                <a:cubicBezTo>
                  <a:pt x="2525078" y="1514335"/>
                  <a:pt x="2525078" y="1514335"/>
                  <a:pt x="2524125" y="1514335"/>
                </a:cubicBezTo>
                <a:cubicBezTo>
                  <a:pt x="2523173" y="1514335"/>
                  <a:pt x="2523173" y="1514335"/>
                  <a:pt x="2522220" y="1514335"/>
                </a:cubicBezTo>
                <a:cubicBezTo>
                  <a:pt x="2522220" y="1514335"/>
                  <a:pt x="2521268" y="1514335"/>
                  <a:pt x="2521268" y="1514335"/>
                </a:cubicBezTo>
                <a:cubicBezTo>
                  <a:pt x="2521268" y="1514335"/>
                  <a:pt x="2520315" y="1514335"/>
                  <a:pt x="2520315" y="1514335"/>
                </a:cubicBezTo>
                <a:cubicBezTo>
                  <a:pt x="2519363" y="1514335"/>
                  <a:pt x="2519363" y="1514335"/>
                  <a:pt x="2518410" y="1514335"/>
                </a:cubicBezTo>
                <a:cubicBezTo>
                  <a:pt x="2517458" y="1514335"/>
                  <a:pt x="2517458" y="1514335"/>
                  <a:pt x="2516505" y="1514335"/>
                </a:cubicBezTo>
                <a:cubicBezTo>
                  <a:pt x="2515553" y="1514335"/>
                  <a:pt x="2515553" y="1514335"/>
                  <a:pt x="2514600" y="1514335"/>
                </a:cubicBezTo>
                <a:cubicBezTo>
                  <a:pt x="2513648" y="1514335"/>
                  <a:pt x="2513648" y="1514335"/>
                  <a:pt x="2513648" y="1514335"/>
                </a:cubicBezTo>
                <a:cubicBezTo>
                  <a:pt x="2512695" y="1514335"/>
                  <a:pt x="2512695" y="1514335"/>
                  <a:pt x="2511743" y="1515287"/>
                </a:cubicBezTo>
                <a:cubicBezTo>
                  <a:pt x="2510790" y="1515287"/>
                  <a:pt x="2510790" y="1515287"/>
                  <a:pt x="2509838" y="1516240"/>
                </a:cubicBezTo>
                <a:cubicBezTo>
                  <a:pt x="2508885" y="1516240"/>
                  <a:pt x="2508885" y="1517192"/>
                  <a:pt x="2507933" y="1517192"/>
                </a:cubicBezTo>
                <a:cubicBezTo>
                  <a:pt x="2507933" y="1517192"/>
                  <a:pt x="2506980" y="1517192"/>
                  <a:pt x="2506980" y="1517192"/>
                </a:cubicBezTo>
                <a:cubicBezTo>
                  <a:pt x="2506980" y="1517192"/>
                  <a:pt x="2506980" y="1517192"/>
                  <a:pt x="2506028" y="1518145"/>
                </a:cubicBezTo>
                <a:cubicBezTo>
                  <a:pt x="2506028" y="1518145"/>
                  <a:pt x="2505075" y="1519097"/>
                  <a:pt x="2505075" y="1519097"/>
                </a:cubicBezTo>
                <a:cubicBezTo>
                  <a:pt x="2504123" y="1519097"/>
                  <a:pt x="2504123" y="1520050"/>
                  <a:pt x="2504123" y="1520050"/>
                </a:cubicBezTo>
                <a:cubicBezTo>
                  <a:pt x="2504123" y="1520050"/>
                  <a:pt x="2503170" y="1521002"/>
                  <a:pt x="2503170" y="1521002"/>
                </a:cubicBezTo>
                <a:cubicBezTo>
                  <a:pt x="2503170" y="1521002"/>
                  <a:pt x="2502218" y="1521955"/>
                  <a:pt x="2502218" y="1521955"/>
                </a:cubicBezTo>
                <a:cubicBezTo>
                  <a:pt x="2502218" y="1521955"/>
                  <a:pt x="2501265" y="1522907"/>
                  <a:pt x="2501265" y="1522907"/>
                </a:cubicBezTo>
                <a:cubicBezTo>
                  <a:pt x="2501265" y="1522907"/>
                  <a:pt x="2500313" y="1523860"/>
                  <a:pt x="2500313" y="1523860"/>
                </a:cubicBezTo>
                <a:cubicBezTo>
                  <a:pt x="2500313" y="1523860"/>
                  <a:pt x="2499360" y="1524812"/>
                  <a:pt x="2499360" y="1524812"/>
                </a:cubicBezTo>
                <a:cubicBezTo>
                  <a:pt x="2499360" y="1524812"/>
                  <a:pt x="2499360" y="1524812"/>
                  <a:pt x="2498408" y="1525765"/>
                </a:cubicBezTo>
                <a:cubicBezTo>
                  <a:pt x="2498408" y="1525765"/>
                  <a:pt x="2498408" y="1526717"/>
                  <a:pt x="2498408" y="1526717"/>
                </a:cubicBezTo>
                <a:cubicBezTo>
                  <a:pt x="2498408" y="1527670"/>
                  <a:pt x="2497455" y="1527670"/>
                  <a:pt x="2497455" y="1528622"/>
                </a:cubicBezTo>
                <a:cubicBezTo>
                  <a:pt x="2497455" y="1529575"/>
                  <a:pt x="2497455" y="1529575"/>
                  <a:pt x="2496503" y="1530527"/>
                </a:cubicBezTo>
                <a:cubicBezTo>
                  <a:pt x="2496503" y="1531480"/>
                  <a:pt x="2496503" y="1531480"/>
                  <a:pt x="2495550" y="1532432"/>
                </a:cubicBezTo>
                <a:cubicBezTo>
                  <a:pt x="2495550" y="1533385"/>
                  <a:pt x="2495550" y="1533385"/>
                  <a:pt x="2495550" y="1534337"/>
                </a:cubicBezTo>
                <a:cubicBezTo>
                  <a:pt x="2495550" y="1534337"/>
                  <a:pt x="2495550" y="1534337"/>
                  <a:pt x="2495550" y="1534337"/>
                </a:cubicBezTo>
                <a:lnTo>
                  <a:pt x="2296478" y="1534337"/>
                </a:lnTo>
                <a:cubicBezTo>
                  <a:pt x="2296478" y="1534337"/>
                  <a:pt x="2296478" y="1534337"/>
                  <a:pt x="2296478" y="1534337"/>
                </a:cubicBezTo>
                <a:cubicBezTo>
                  <a:pt x="2296478" y="1533385"/>
                  <a:pt x="2296478" y="1533385"/>
                  <a:pt x="2296478" y="1533385"/>
                </a:cubicBezTo>
                <a:cubicBezTo>
                  <a:pt x="2296478" y="1532432"/>
                  <a:pt x="2296478" y="1532432"/>
                  <a:pt x="2295525" y="1531480"/>
                </a:cubicBezTo>
                <a:cubicBezTo>
                  <a:pt x="2295525" y="1530527"/>
                  <a:pt x="2295525" y="1530527"/>
                  <a:pt x="2294573" y="1529575"/>
                </a:cubicBezTo>
                <a:cubicBezTo>
                  <a:pt x="2294573" y="1528622"/>
                  <a:pt x="2293620" y="1528622"/>
                  <a:pt x="2293620" y="1527670"/>
                </a:cubicBezTo>
                <a:cubicBezTo>
                  <a:pt x="2293620" y="1527670"/>
                  <a:pt x="2293620" y="1526717"/>
                  <a:pt x="2293620" y="1526717"/>
                </a:cubicBezTo>
                <a:cubicBezTo>
                  <a:pt x="2293620" y="1526717"/>
                  <a:pt x="2293620" y="1526717"/>
                  <a:pt x="2292668" y="1525765"/>
                </a:cubicBezTo>
                <a:cubicBezTo>
                  <a:pt x="2292668" y="1525765"/>
                  <a:pt x="2291715" y="1524812"/>
                  <a:pt x="2291715" y="1524812"/>
                </a:cubicBezTo>
                <a:cubicBezTo>
                  <a:pt x="2291715" y="1523860"/>
                  <a:pt x="2290763" y="1523860"/>
                  <a:pt x="2290763" y="1523860"/>
                </a:cubicBezTo>
                <a:cubicBezTo>
                  <a:pt x="2290763" y="1523860"/>
                  <a:pt x="2289810" y="1522907"/>
                  <a:pt x="2289810" y="1522907"/>
                </a:cubicBezTo>
                <a:cubicBezTo>
                  <a:pt x="2289810" y="1522907"/>
                  <a:pt x="2288858" y="1521955"/>
                  <a:pt x="2288858" y="1521955"/>
                </a:cubicBezTo>
                <a:cubicBezTo>
                  <a:pt x="2288858" y="1521955"/>
                  <a:pt x="2287905" y="1521002"/>
                  <a:pt x="2287905" y="1521002"/>
                </a:cubicBezTo>
                <a:cubicBezTo>
                  <a:pt x="2287905" y="1521002"/>
                  <a:pt x="2286953" y="1520050"/>
                  <a:pt x="2286953" y="1520050"/>
                </a:cubicBezTo>
                <a:cubicBezTo>
                  <a:pt x="2286953" y="1520050"/>
                  <a:pt x="2286000" y="1519097"/>
                  <a:pt x="2286000" y="1519097"/>
                </a:cubicBezTo>
                <a:cubicBezTo>
                  <a:pt x="2286000" y="1519097"/>
                  <a:pt x="2286000" y="1519097"/>
                  <a:pt x="2285048" y="1518145"/>
                </a:cubicBezTo>
                <a:cubicBezTo>
                  <a:pt x="2285048" y="1518145"/>
                  <a:pt x="2284095" y="1518145"/>
                  <a:pt x="2284095" y="1518145"/>
                </a:cubicBezTo>
                <a:cubicBezTo>
                  <a:pt x="2283143" y="1518145"/>
                  <a:pt x="2283143" y="1517192"/>
                  <a:pt x="2282190" y="1517192"/>
                </a:cubicBezTo>
                <a:cubicBezTo>
                  <a:pt x="2281238" y="1517192"/>
                  <a:pt x="2281238" y="1517192"/>
                  <a:pt x="2280285" y="1516240"/>
                </a:cubicBezTo>
                <a:cubicBezTo>
                  <a:pt x="2279333" y="1516240"/>
                  <a:pt x="2279333" y="1516240"/>
                  <a:pt x="2278380" y="1515287"/>
                </a:cubicBezTo>
                <a:cubicBezTo>
                  <a:pt x="2278380" y="1515287"/>
                  <a:pt x="2277428" y="1515287"/>
                  <a:pt x="2277428" y="1515287"/>
                </a:cubicBezTo>
                <a:cubicBezTo>
                  <a:pt x="2276475" y="1515287"/>
                  <a:pt x="2276475" y="1515287"/>
                  <a:pt x="2275523" y="1515287"/>
                </a:cubicBezTo>
                <a:cubicBezTo>
                  <a:pt x="2274570" y="1515287"/>
                  <a:pt x="2274570" y="1515287"/>
                  <a:pt x="2273618" y="1515287"/>
                </a:cubicBezTo>
                <a:cubicBezTo>
                  <a:pt x="2272665" y="1515287"/>
                  <a:pt x="2272665" y="1515287"/>
                  <a:pt x="2271713" y="1515287"/>
                </a:cubicBezTo>
                <a:cubicBezTo>
                  <a:pt x="2271713" y="1515287"/>
                  <a:pt x="2270760" y="1515287"/>
                  <a:pt x="2270760" y="1515287"/>
                </a:cubicBezTo>
                <a:cubicBezTo>
                  <a:pt x="2270760" y="1515287"/>
                  <a:pt x="2269808" y="1515287"/>
                  <a:pt x="2269808" y="1515287"/>
                </a:cubicBezTo>
                <a:cubicBezTo>
                  <a:pt x="2268855" y="1515287"/>
                  <a:pt x="2268855" y="1515287"/>
                  <a:pt x="2267903" y="1515287"/>
                </a:cubicBezTo>
                <a:cubicBezTo>
                  <a:pt x="2266950" y="1515287"/>
                  <a:pt x="2266950" y="1515287"/>
                  <a:pt x="2265998" y="1515287"/>
                </a:cubicBezTo>
                <a:cubicBezTo>
                  <a:pt x="2265045" y="1515287"/>
                  <a:pt x="2265045" y="1515287"/>
                  <a:pt x="2264093" y="1515287"/>
                </a:cubicBezTo>
                <a:cubicBezTo>
                  <a:pt x="2263140" y="1515287"/>
                  <a:pt x="2263140" y="1515287"/>
                  <a:pt x="2263140" y="1515287"/>
                </a:cubicBezTo>
                <a:cubicBezTo>
                  <a:pt x="2263140" y="1515287"/>
                  <a:pt x="2263140" y="1515287"/>
                  <a:pt x="2263140" y="1515287"/>
                </a:cubicBezTo>
                <a:lnTo>
                  <a:pt x="2164080" y="1342885"/>
                </a:lnTo>
                <a:cubicBezTo>
                  <a:pt x="2164080" y="1342885"/>
                  <a:pt x="2164080" y="1342885"/>
                  <a:pt x="2164080" y="1342885"/>
                </a:cubicBezTo>
                <a:cubicBezTo>
                  <a:pt x="2164080" y="1342885"/>
                  <a:pt x="2165033" y="1341932"/>
                  <a:pt x="2165033" y="1341932"/>
                </a:cubicBezTo>
                <a:cubicBezTo>
                  <a:pt x="2165033" y="1341932"/>
                  <a:pt x="2165985" y="1340980"/>
                  <a:pt x="2165985" y="1340980"/>
                </a:cubicBezTo>
                <a:cubicBezTo>
                  <a:pt x="2165985" y="1340980"/>
                  <a:pt x="2166938" y="1340027"/>
                  <a:pt x="2166938" y="1340027"/>
                </a:cubicBezTo>
                <a:cubicBezTo>
                  <a:pt x="2166938" y="1340027"/>
                  <a:pt x="2167890" y="1339075"/>
                  <a:pt x="2167890" y="1339075"/>
                </a:cubicBezTo>
                <a:cubicBezTo>
                  <a:pt x="2167890" y="1339075"/>
                  <a:pt x="2167890" y="1339075"/>
                  <a:pt x="2168843" y="1338122"/>
                </a:cubicBezTo>
                <a:cubicBezTo>
                  <a:pt x="2168843" y="1338122"/>
                  <a:pt x="2168843" y="1337170"/>
                  <a:pt x="2168843" y="1337170"/>
                </a:cubicBezTo>
                <a:cubicBezTo>
                  <a:pt x="2168843" y="1336217"/>
                  <a:pt x="2169795" y="1336217"/>
                  <a:pt x="2169795" y="1335265"/>
                </a:cubicBezTo>
                <a:cubicBezTo>
                  <a:pt x="2169795" y="1334312"/>
                  <a:pt x="2169795" y="1334312"/>
                  <a:pt x="2170748" y="1333360"/>
                </a:cubicBezTo>
                <a:cubicBezTo>
                  <a:pt x="2170748" y="1332407"/>
                  <a:pt x="2170748" y="1332407"/>
                  <a:pt x="2171700" y="1331455"/>
                </a:cubicBezTo>
                <a:cubicBezTo>
                  <a:pt x="2171700" y="1331455"/>
                  <a:pt x="2171700" y="1330502"/>
                  <a:pt x="2171700" y="1329550"/>
                </a:cubicBezTo>
                <a:cubicBezTo>
                  <a:pt x="2171700" y="1328597"/>
                  <a:pt x="2171700" y="1328597"/>
                  <a:pt x="2171700" y="1327645"/>
                </a:cubicBezTo>
                <a:cubicBezTo>
                  <a:pt x="2171700" y="1326692"/>
                  <a:pt x="2171700" y="1326692"/>
                  <a:pt x="2171700" y="1325740"/>
                </a:cubicBezTo>
                <a:cubicBezTo>
                  <a:pt x="2171700" y="1324787"/>
                  <a:pt x="2171700" y="1324787"/>
                  <a:pt x="2171700" y="1323835"/>
                </a:cubicBezTo>
                <a:cubicBezTo>
                  <a:pt x="2171700" y="1323835"/>
                  <a:pt x="2171700" y="1322882"/>
                  <a:pt x="2171700" y="1322882"/>
                </a:cubicBezTo>
                <a:cubicBezTo>
                  <a:pt x="2171700" y="1322882"/>
                  <a:pt x="2171700" y="1321930"/>
                  <a:pt x="2171700" y="1321930"/>
                </a:cubicBezTo>
                <a:cubicBezTo>
                  <a:pt x="2171700" y="1320977"/>
                  <a:pt x="2171700" y="1320977"/>
                  <a:pt x="2171700" y="1320025"/>
                </a:cubicBezTo>
                <a:cubicBezTo>
                  <a:pt x="2171700" y="1319072"/>
                  <a:pt x="2171700" y="1319072"/>
                  <a:pt x="2171700" y="1318120"/>
                </a:cubicBezTo>
                <a:cubicBezTo>
                  <a:pt x="2171700" y="1317167"/>
                  <a:pt x="2171700" y="1317167"/>
                  <a:pt x="2171700" y="1316215"/>
                </a:cubicBezTo>
                <a:cubicBezTo>
                  <a:pt x="2171700" y="1315262"/>
                  <a:pt x="2171700" y="1315262"/>
                  <a:pt x="2171700" y="1314310"/>
                </a:cubicBezTo>
                <a:cubicBezTo>
                  <a:pt x="2171700" y="1313357"/>
                  <a:pt x="2171700" y="1313357"/>
                  <a:pt x="2170748" y="1312405"/>
                </a:cubicBezTo>
                <a:cubicBezTo>
                  <a:pt x="2170748" y="1311452"/>
                  <a:pt x="2170748" y="1311452"/>
                  <a:pt x="2169795" y="1310500"/>
                </a:cubicBezTo>
                <a:cubicBezTo>
                  <a:pt x="2169795" y="1309547"/>
                  <a:pt x="2168843" y="1309547"/>
                  <a:pt x="2168843" y="1308595"/>
                </a:cubicBezTo>
                <a:cubicBezTo>
                  <a:pt x="2168843" y="1308595"/>
                  <a:pt x="2168843" y="1307642"/>
                  <a:pt x="2168843" y="1307642"/>
                </a:cubicBezTo>
                <a:cubicBezTo>
                  <a:pt x="2168843" y="1307642"/>
                  <a:pt x="2168843" y="1307642"/>
                  <a:pt x="2167890" y="1306690"/>
                </a:cubicBezTo>
                <a:cubicBezTo>
                  <a:pt x="2167890" y="1306690"/>
                  <a:pt x="2166938" y="1305737"/>
                  <a:pt x="2166938" y="1305737"/>
                </a:cubicBezTo>
                <a:cubicBezTo>
                  <a:pt x="2166938" y="1304785"/>
                  <a:pt x="2165985" y="1304785"/>
                  <a:pt x="2165985" y="1304785"/>
                </a:cubicBezTo>
                <a:cubicBezTo>
                  <a:pt x="2165985" y="1304785"/>
                  <a:pt x="2165033" y="1303832"/>
                  <a:pt x="2165033" y="1303832"/>
                </a:cubicBezTo>
                <a:cubicBezTo>
                  <a:pt x="2165033" y="1303832"/>
                  <a:pt x="2164080" y="1302880"/>
                  <a:pt x="2164080" y="1302880"/>
                </a:cubicBezTo>
                <a:cubicBezTo>
                  <a:pt x="2164080" y="1302880"/>
                  <a:pt x="2164080" y="1302880"/>
                  <a:pt x="2164080" y="1302880"/>
                </a:cubicBezTo>
                <a:lnTo>
                  <a:pt x="2263140" y="1130477"/>
                </a:lnTo>
                <a:cubicBezTo>
                  <a:pt x="2263140" y="1130477"/>
                  <a:pt x="2263140" y="1130477"/>
                  <a:pt x="2263140" y="1130477"/>
                </a:cubicBezTo>
                <a:cubicBezTo>
                  <a:pt x="2263140" y="1130477"/>
                  <a:pt x="2264093" y="1130477"/>
                  <a:pt x="2265045" y="1130477"/>
                </a:cubicBezTo>
                <a:cubicBezTo>
                  <a:pt x="2265998" y="1130477"/>
                  <a:pt x="2265998" y="1130477"/>
                  <a:pt x="2266950" y="1130477"/>
                </a:cubicBezTo>
                <a:cubicBezTo>
                  <a:pt x="2267903" y="1130477"/>
                  <a:pt x="2267903" y="1130477"/>
                  <a:pt x="2268855" y="1130477"/>
                </a:cubicBezTo>
                <a:cubicBezTo>
                  <a:pt x="2269808" y="1130477"/>
                  <a:pt x="2269808" y="1130477"/>
                  <a:pt x="2270760" y="1130477"/>
                </a:cubicBezTo>
                <a:cubicBezTo>
                  <a:pt x="2270760" y="1130477"/>
                  <a:pt x="2271713" y="1130477"/>
                  <a:pt x="2271713" y="1130477"/>
                </a:cubicBezTo>
                <a:cubicBezTo>
                  <a:pt x="2271713" y="1130477"/>
                  <a:pt x="2272665" y="1130477"/>
                  <a:pt x="2272665" y="1130477"/>
                </a:cubicBezTo>
                <a:cubicBezTo>
                  <a:pt x="2273618" y="1130477"/>
                  <a:pt x="2273618" y="1130477"/>
                  <a:pt x="2274570" y="1130477"/>
                </a:cubicBezTo>
                <a:cubicBezTo>
                  <a:pt x="2275523" y="1130477"/>
                  <a:pt x="2275523" y="1130477"/>
                  <a:pt x="2276475" y="1130477"/>
                </a:cubicBezTo>
                <a:cubicBezTo>
                  <a:pt x="2277428" y="1130477"/>
                  <a:pt x="2277428" y="1130477"/>
                  <a:pt x="2278380" y="1130477"/>
                </a:cubicBezTo>
                <a:cubicBezTo>
                  <a:pt x="2279333" y="1130477"/>
                  <a:pt x="2279333" y="1130477"/>
                  <a:pt x="2280285" y="1130477"/>
                </a:cubicBezTo>
                <a:cubicBezTo>
                  <a:pt x="2281238" y="1130477"/>
                  <a:pt x="2281238" y="1130477"/>
                  <a:pt x="2282190" y="1129525"/>
                </a:cubicBezTo>
                <a:cubicBezTo>
                  <a:pt x="2283143" y="1129525"/>
                  <a:pt x="2283143" y="1129525"/>
                  <a:pt x="2284095" y="1128572"/>
                </a:cubicBezTo>
                <a:cubicBezTo>
                  <a:pt x="2285048" y="1128572"/>
                  <a:pt x="2285048" y="1127620"/>
                  <a:pt x="2286000" y="1127620"/>
                </a:cubicBezTo>
                <a:cubicBezTo>
                  <a:pt x="2286000" y="1127620"/>
                  <a:pt x="2286953" y="1127620"/>
                  <a:pt x="2286953" y="1127620"/>
                </a:cubicBezTo>
                <a:cubicBezTo>
                  <a:pt x="2286953" y="1127620"/>
                  <a:pt x="2286953" y="1127620"/>
                  <a:pt x="2287905" y="1126667"/>
                </a:cubicBezTo>
                <a:cubicBezTo>
                  <a:pt x="2287905" y="1126667"/>
                  <a:pt x="2288858" y="1125715"/>
                  <a:pt x="2288858" y="1125715"/>
                </a:cubicBezTo>
                <a:cubicBezTo>
                  <a:pt x="2289810" y="1125715"/>
                  <a:pt x="2289810" y="1124762"/>
                  <a:pt x="2289810" y="1124762"/>
                </a:cubicBezTo>
                <a:cubicBezTo>
                  <a:pt x="2289810" y="1124762"/>
                  <a:pt x="2290763" y="1123810"/>
                  <a:pt x="2290763" y="1123810"/>
                </a:cubicBezTo>
                <a:cubicBezTo>
                  <a:pt x="2290763" y="1123810"/>
                  <a:pt x="2291715" y="1122857"/>
                  <a:pt x="2291715" y="1122857"/>
                </a:cubicBezTo>
                <a:cubicBezTo>
                  <a:pt x="2291715" y="1122857"/>
                  <a:pt x="2292668" y="1121905"/>
                  <a:pt x="2292668" y="1121905"/>
                </a:cubicBezTo>
                <a:cubicBezTo>
                  <a:pt x="2292668" y="1121905"/>
                  <a:pt x="2293620" y="1120952"/>
                  <a:pt x="2293620" y="1120952"/>
                </a:cubicBezTo>
                <a:cubicBezTo>
                  <a:pt x="2293620" y="1120952"/>
                  <a:pt x="2294573" y="1120000"/>
                  <a:pt x="2294573" y="1120000"/>
                </a:cubicBezTo>
                <a:cubicBezTo>
                  <a:pt x="2294573" y="1120000"/>
                  <a:pt x="2294573" y="1120000"/>
                  <a:pt x="2295525" y="1119047"/>
                </a:cubicBezTo>
                <a:cubicBezTo>
                  <a:pt x="2296478" y="1118095"/>
                  <a:pt x="2295525" y="1118095"/>
                  <a:pt x="2295525" y="1118095"/>
                </a:cubicBezTo>
                <a:cubicBezTo>
                  <a:pt x="2295525" y="1117142"/>
                  <a:pt x="2296478" y="1117142"/>
                  <a:pt x="2296478" y="1116190"/>
                </a:cubicBezTo>
                <a:cubicBezTo>
                  <a:pt x="2296478" y="1115237"/>
                  <a:pt x="2296478" y="1115237"/>
                  <a:pt x="2297430" y="1114285"/>
                </a:cubicBezTo>
                <a:cubicBezTo>
                  <a:pt x="2297430" y="1113332"/>
                  <a:pt x="2297430" y="1113332"/>
                  <a:pt x="2298383" y="1112380"/>
                </a:cubicBezTo>
                <a:cubicBezTo>
                  <a:pt x="2298383" y="1112380"/>
                  <a:pt x="2298383" y="1111427"/>
                  <a:pt x="2298383" y="1111427"/>
                </a:cubicBezTo>
                <a:cubicBezTo>
                  <a:pt x="2298383" y="1111427"/>
                  <a:pt x="2298383" y="1111427"/>
                  <a:pt x="2298383" y="1111427"/>
                </a:cubicBezTo>
                <a:lnTo>
                  <a:pt x="2497455" y="1111427"/>
                </a:lnTo>
                <a:cubicBezTo>
                  <a:pt x="2497455" y="1111427"/>
                  <a:pt x="2497455" y="1111427"/>
                  <a:pt x="2497455" y="1111427"/>
                </a:cubicBezTo>
                <a:cubicBezTo>
                  <a:pt x="2497455" y="1112380"/>
                  <a:pt x="2497455" y="1112380"/>
                  <a:pt x="2497455" y="1113332"/>
                </a:cubicBezTo>
                <a:cubicBezTo>
                  <a:pt x="2497455" y="1114285"/>
                  <a:pt x="2497455" y="1114285"/>
                  <a:pt x="2498408" y="1115237"/>
                </a:cubicBezTo>
                <a:cubicBezTo>
                  <a:pt x="2498408" y="1116190"/>
                  <a:pt x="2498408" y="1116190"/>
                  <a:pt x="2499360" y="1117142"/>
                </a:cubicBezTo>
                <a:cubicBezTo>
                  <a:pt x="2499360" y="1118095"/>
                  <a:pt x="2500313" y="1118095"/>
                  <a:pt x="2500313" y="1119047"/>
                </a:cubicBezTo>
                <a:cubicBezTo>
                  <a:pt x="2500313" y="1119047"/>
                  <a:pt x="2500313" y="1120000"/>
                  <a:pt x="2500313" y="1120000"/>
                </a:cubicBezTo>
                <a:cubicBezTo>
                  <a:pt x="2500313" y="1120000"/>
                  <a:pt x="2500313" y="1120000"/>
                  <a:pt x="2501265" y="1120952"/>
                </a:cubicBezTo>
                <a:cubicBezTo>
                  <a:pt x="2501265" y="1120952"/>
                  <a:pt x="2502218" y="1121905"/>
                  <a:pt x="2502218" y="1121905"/>
                </a:cubicBezTo>
                <a:cubicBezTo>
                  <a:pt x="2502218" y="1122857"/>
                  <a:pt x="2503170" y="1122857"/>
                  <a:pt x="2503170" y="1123810"/>
                </a:cubicBezTo>
                <a:cubicBezTo>
                  <a:pt x="2503170" y="1123810"/>
                  <a:pt x="2504123" y="1124762"/>
                  <a:pt x="2504123" y="1124762"/>
                </a:cubicBezTo>
                <a:cubicBezTo>
                  <a:pt x="2504123" y="1124762"/>
                  <a:pt x="2505075" y="1125715"/>
                  <a:pt x="2505075" y="1125715"/>
                </a:cubicBezTo>
                <a:cubicBezTo>
                  <a:pt x="2505075" y="1125715"/>
                  <a:pt x="2506028" y="1126667"/>
                  <a:pt x="2506028" y="1126667"/>
                </a:cubicBezTo>
                <a:cubicBezTo>
                  <a:pt x="2506028" y="1126667"/>
                  <a:pt x="2506980" y="1127620"/>
                  <a:pt x="2506980" y="1127620"/>
                </a:cubicBezTo>
                <a:cubicBezTo>
                  <a:pt x="2506980" y="1127620"/>
                  <a:pt x="2507933" y="1128572"/>
                  <a:pt x="2507933" y="1128572"/>
                </a:cubicBezTo>
                <a:cubicBezTo>
                  <a:pt x="2507933" y="1128572"/>
                  <a:pt x="2507933" y="1128572"/>
                  <a:pt x="2508885" y="1129525"/>
                </a:cubicBezTo>
                <a:cubicBezTo>
                  <a:pt x="2508885" y="1129525"/>
                  <a:pt x="2509838" y="1129525"/>
                  <a:pt x="2509838" y="1129525"/>
                </a:cubicBezTo>
                <a:cubicBezTo>
                  <a:pt x="2510790" y="1129525"/>
                  <a:pt x="2510790" y="1130477"/>
                  <a:pt x="2511743" y="1130477"/>
                </a:cubicBezTo>
                <a:cubicBezTo>
                  <a:pt x="2512695" y="1130477"/>
                  <a:pt x="2512695" y="1130477"/>
                  <a:pt x="2513648" y="1131430"/>
                </a:cubicBezTo>
                <a:cubicBezTo>
                  <a:pt x="2514600" y="1131430"/>
                  <a:pt x="2514600" y="1131430"/>
                  <a:pt x="2515553" y="1132382"/>
                </a:cubicBezTo>
                <a:cubicBezTo>
                  <a:pt x="2515553" y="1132382"/>
                  <a:pt x="2516505" y="1132382"/>
                  <a:pt x="2516505" y="1132382"/>
                </a:cubicBezTo>
                <a:cubicBezTo>
                  <a:pt x="2517458" y="1132382"/>
                  <a:pt x="2517458" y="1132382"/>
                  <a:pt x="2518410" y="1132382"/>
                </a:cubicBezTo>
                <a:cubicBezTo>
                  <a:pt x="2519363" y="1132382"/>
                  <a:pt x="2519363" y="1132382"/>
                  <a:pt x="2520315" y="1132382"/>
                </a:cubicBezTo>
                <a:cubicBezTo>
                  <a:pt x="2521268" y="1132382"/>
                  <a:pt x="2521268" y="1132382"/>
                  <a:pt x="2522220" y="1132382"/>
                </a:cubicBezTo>
                <a:cubicBezTo>
                  <a:pt x="2522220" y="1132382"/>
                  <a:pt x="2523173" y="1132382"/>
                  <a:pt x="2523173" y="1132382"/>
                </a:cubicBezTo>
                <a:cubicBezTo>
                  <a:pt x="2523173" y="1132382"/>
                  <a:pt x="2524125" y="1132382"/>
                  <a:pt x="2524125" y="1132382"/>
                </a:cubicBezTo>
                <a:cubicBezTo>
                  <a:pt x="2525078" y="1132382"/>
                  <a:pt x="2525078" y="1132382"/>
                  <a:pt x="2526030" y="1132382"/>
                </a:cubicBezTo>
                <a:cubicBezTo>
                  <a:pt x="2526983" y="1132382"/>
                  <a:pt x="2526983" y="1132382"/>
                  <a:pt x="2527935" y="1132382"/>
                </a:cubicBezTo>
                <a:cubicBezTo>
                  <a:pt x="2528888" y="1132382"/>
                  <a:pt x="2528888" y="1132382"/>
                  <a:pt x="2529840" y="1132382"/>
                </a:cubicBezTo>
                <a:cubicBezTo>
                  <a:pt x="2530793" y="1132382"/>
                  <a:pt x="2530793" y="1132382"/>
                  <a:pt x="2531745" y="1132382"/>
                </a:cubicBezTo>
                <a:cubicBezTo>
                  <a:pt x="2531745" y="1132382"/>
                  <a:pt x="2531745" y="1132382"/>
                  <a:pt x="2531745" y="1132382"/>
                </a:cubicBezTo>
                <a:lnTo>
                  <a:pt x="2630805" y="1304785"/>
                </a:lnTo>
                <a:cubicBezTo>
                  <a:pt x="2630805" y="1304785"/>
                  <a:pt x="2630805" y="1304785"/>
                  <a:pt x="2630805" y="1304785"/>
                </a:cubicBezTo>
                <a:cubicBezTo>
                  <a:pt x="2630805" y="1304785"/>
                  <a:pt x="2629853" y="1305737"/>
                  <a:pt x="2629853" y="1305737"/>
                </a:cubicBezTo>
                <a:cubicBezTo>
                  <a:pt x="2629853" y="1305737"/>
                  <a:pt x="2628900" y="1306690"/>
                  <a:pt x="2628900" y="1306690"/>
                </a:cubicBezTo>
                <a:cubicBezTo>
                  <a:pt x="2628900" y="1306690"/>
                  <a:pt x="2627948" y="1307642"/>
                  <a:pt x="2627948" y="1307642"/>
                </a:cubicBezTo>
                <a:cubicBezTo>
                  <a:pt x="2627948" y="1307642"/>
                  <a:pt x="2626995" y="1308595"/>
                  <a:pt x="2626995" y="1308595"/>
                </a:cubicBezTo>
                <a:cubicBezTo>
                  <a:pt x="2626995" y="1308595"/>
                  <a:pt x="2626995" y="1308595"/>
                  <a:pt x="2626043" y="1309547"/>
                </a:cubicBezTo>
                <a:cubicBezTo>
                  <a:pt x="2626043" y="1309547"/>
                  <a:pt x="2626043" y="1310500"/>
                  <a:pt x="2626043" y="1310500"/>
                </a:cubicBezTo>
                <a:cubicBezTo>
                  <a:pt x="2626043" y="1311452"/>
                  <a:pt x="2625090" y="1311452"/>
                  <a:pt x="2625090" y="1312405"/>
                </a:cubicBezTo>
                <a:cubicBezTo>
                  <a:pt x="2625090" y="1313357"/>
                  <a:pt x="2625090" y="1313357"/>
                  <a:pt x="2624138" y="1314310"/>
                </a:cubicBezTo>
                <a:cubicBezTo>
                  <a:pt x="2624138" y="1315262"/>
                  <a:pt x="2624138" y="1315262"/>
                  <a:pt x="2623185" y="1316215"/>
                </a:cubicBezTo>
                <a:cubicBezTo>
                  <a:pt x="2623185" y="1317167"/>
                  <a:pt x="2623185" y="1317167"/>
                  <a:pt x="2623185" y="1318120"/>
                </a:cubicBezTo>
                <a:cubicBezTo>
                  <a:pt x="2623185" y="1319072"/>
                  <a:pt x="2623185" y="1319072"/>
                  <a:pt x="2623185" y="1320025"/>
                </a:cubicBezTo>
                <a:cubicBezTo>
                  <a:pt x="2623185" y="1320977"/>
                  <a:pt x="2623185" y="1320977"/>
                  <a:pt x="2623185" y="1321930"/>
                </a:cubicBezTo>
                <a:cubicBezTo>
                  <a:pt x="2623185" y="1322882"/>
                  <a:pt x="2623185" y="1322882"/>
                  <a:pt x="2623185" y="1323835"/>
                </a:cubicBezTo>
                <a:cubicBezTo>
                  <a:pt x="2623185" y="1323835"/>
                  <a:pt x="2623185" y="1324787"/>
                  <a:pt x="2623185" y="1324787"/>
                </a:cubicBezTo>
                <a:cubicBezTo>
                  <a:pt x="2623185" y="1324787"/>
                  <a:pt x="2623185" y="1325740"/>
                  <a:pt x="2623185" y="1325740"/>
                </a:cubicBezTo>
                <a:cubicBezTo>
                  <a:pt x="2623185" y="1326692"/>
                  <a:pt x="2623185" y="1326692"/>
                  <a:pt x="2623185" y="1327645"/>
                </a:cubicBezTo>
                <a:cubicBezTo>
                  <a:pt x="2623185" y="1328597"/>
                  <a:pt x="2623185" y="1328597"/>
                  <a:pt x="2623185" y="1329550"/>
                </a:cubicBezTo>
                <a:cubicBezTo>
                  <a:pt x="2623185" y="1330502"/>
                  <a:pt x="2623185" y="1330502"/>
                  <a:pt x="2623185" y="1331455"/>
                </a:cubicBezTo>
                <a:cubicBezTo>
                  <a:pt x="2623185" y="1332407"/>
                  <a:pt x="2623185" y="1332407"/>
                  <a:pt x="2623185" y="1333360"/>
                </a:cubicBezTo>
                <a:cubicBezTo>
                  <a:pt x="2623185" y="1334312"/>
                  <a:pt x="2623185" y="1334312"/>
                  <a:pt x="2624138" y="1335265"/>
                </a:cubicBezTo>
                <a:cubicBezTo>
                  <a:pt x="2624138" y="1336217"/>
                  <a:pt x="2624138" y="1336217"/>
                  <a:pt x="2625090" y="1337170"/>
                </a:cubicBezTo>
                <a:cubicBezTo>
                  <a:pt x="2625090" y="1338122"/>
                  <a:pt x="2626043" y="1338122"/>
                  <a:pt x="2626043" y="1339075"/>
                </a:cubicBezTo>
                <a:cubicBezTo>
                  <a:pt x="2626043" y="1339075"/>
                  <a:pt x="2626043" y="1340027"/>
                  <a:pt x="2626043" y="1340027"/>
                </a:cubicBezTo>
                <a:cubicBezTo>
                  <a:pt x="2626043" y="1340027"/>
                  <a:pt x="2626043" y="1340027"/>
                  <a:pt x="2626995" y="1340980"/>
                </a:cubicBezTo>
                <a:cubicBezTo>
                  <a:pt x="2626995" y="1340980"/>
                  <a:pt x="2627948" y="1341932"/>
                  <a:pt x="2627948" y="1341932"/>
                </a:cubicBezTo>
                <a:cubicBezTo>
                  <a:pt x="2627948" y="1342885"/>
                  <a:pt x="2628900" y="1342885"/>
                  <a:pt x="2628900" y="1342885"/>
                </a:cubicBezTo>
                <a:cubicBezTo>
                  <a:pt x="2628900" y="1342885"/>
                  <a:pt x="2629853" y="1343837"/>
                  <a:pt x="2629853" y="1343837"/>
                </a:cubicBezTo>
                <a:cubicBezTo>
                  <a:pt x="2629853" y="1343837"/>
                  <a:pt x="2630805" y="1344790"/>
                  <a:pt x="2630805" y="1344790"/>
                </a:cubicBezTo>
                <a:cubicBezTo>
                  <a:pt x="2630805" y="1344790"/>
                  <a:pt x="2630805" y="1344790"/>
                  <a:pt x="2630805" y="1344790"/>
                </a:cubicBezTo>
                <a:lnTo>
                  <a:pt x="2529840" y="1514335"/>
                </a:lnTo>
                <a:close/>
                <a:moveTo>
                  <a:pt x="2155508" y="1730552"/>
                </a:moveTo>
                <a:cubicBezTo>
                  <a:pt x="2155508" y="1730552"/>
                  <a:pt x="2155508" y="1730552"/>
                  <a:pt x="2155508" y="1730552"/>
                </a:cubicBezTo>
                <a:cubicBezTo>
                  <a:pt x="2154555" y="1730552"/>
                  <a:pt x="2154555" y="1730552"/>
                  <a:pt x="2153603" y="1730552"/>
                </a:cubicBezTo>
                <a:cubicBezTo>
                  <a:pt x="2152650" y="1730552"/>
                  <a:pt x="2152650" y="1730552"/>
                  <a:pt x="2151698" y="1730552"/>
                </a:cubicBezTo>
                <a:cubicBezTo>
                  <a:pt x="2150745" y="1730552"/>
                  <a:pt x="2150745" y="1730552"/>
                  <a:pt x="2149793" y="1730552"/>
                </a:cubicBezTo>
                <a:cubicBezTo>
                  <a:pt x="2148840" y="1730552"/>
                  <a:pt x="2148840" y="1730552"/>
                  <a:pt x="2147888" y="1730552"/>
                </a:cubicBezTo>
                <a:cubicBezTo>
                  <a:pt x="2147888" y="1730552"/>
                  <a:pt x="2146935" y="1730552"/>
                  <a:pt x="2146935" y="1730552"/>
                </a:cubicBezTo>
                <a:cubicBezTo>
                  <a:pt x="2146935" y="1730552"/>
                  <a:pt x="2145983" y="1730552"/>
                  <a:pt x="2145983" y="1730552"/>
                </a:cubicBezTo>
                <a:cubicBezTo>
                  <a:pt x="2145030" y="1730552"/>
                  <a:pt x="2145030" y="1730552"/>
                  <a:pt x="2144078" y="1730552"/>
                </a:cubicBezTo>
                <a:cubicBezTo>
                  <a:pt x="2143125" y="1730552"/>
                  <a:pt x="2143125" y="1730552"/>
                  <a:pt x="2142173" y="1730552"/>
                </a:cubicBezTo>
                <a:cubicBezTo>
                  <a:pt x="2141220" y="1730552"/>
                  <a:pt x="2141220" y="1730552"/>
                  <a:pt x="2140268" y="1730552"/>
                </a:cubicBezTo>
                <a:cubicBezTo>
                  <a:pt x="2139315" y="1730552"/>
                  <a:pt x="2139315" y="1730552"/>
                  <a:pt x="2139315" y="1730552"/>
                </a:cubicBezTo>
                <a:cubicBezTo>
                  <a:pt x="2138363" y="1730552"/>
                  <a:pt x="2138363" y="1730552"/>
                  <a:pt x="2137410" y="1731505"/>
                </a:cubicBezTo>
                <a:cubicBezTo>
                  <a:pt x="2136458" y="1731505"/>
                  <a:pt x="2136458" y="1731505"/>
                  <a:pt x="2135505" y="1732457"/>
                </a:cubicBezTo>
                <a:cubicBezTo>
                  <a:pt x="2134553" y="1732457"/>
                  <a:pt x="2134553" y="1733410"/>
                  <a:pt x="2133600" y="1733410"/>
                </a:cubicBezTo>
                <a:cubicBezTo>
                  <a:pt x="2133600" y="1733410"/>
                  <a:pt x="2132648" y="1733410"/>
                  <a:pt x="2132648" y="1733410"/>
                </a:cubicBezTo>
                <a:cubicBezTo>
                  <a:pt x="2132648" y="1733410"/>
                  <a:pt x="2132648" y="1733410"/>
                  <a:pt x="2131695" y="1734362"/>
                </a:cubicBezTo>
                <a:cubicBezTo>
                  <a:pt x="2131695" y="1734362"/>
                  <a:pt x="2130743" y="1735315"/>
                  <a:pt x="2130743" y="1735315"/>
                </a:cubicBezTo>
                <a:cubicBezTo>
                  <a:pt x="2129790" y="1735315"/>
                  <a:pt x="2129790" y="1736267"/>
                  <a:pt x="2129790" y="1736267"/>
                </a:cubicBezTo>
                <a:cubicBezTo>
                  <a:pt x="2129790" y="1736267"/>
                  <a:pt x="2128838" y="1737220"/>
                  <a:pt x="2128838" y="1737220"/>
                </a:cubicBezTo>
                <a:cubicBezTo>
                  <a:pt x="2128838" y="1737220"/>
                  <a:pt x="2127885" y="1738172"/>
                  <a:pt x="2127885" y="1738172"/>
                </a:cubicBezTo>
                <a:cubicBezTo>
                  <a:pt x="2127885" y="1738172"/>
                  <a:pt x="2126933" y="1739125"/>
                  <a:pt x="2126933" y="1739125"/>
                </a:cubicBezTo>
                <a:cubicBezTo>
                  <a:pt x="2126933" y="1739125"/>
                  <a:pt x="2125980" y="1740077"/>
                  <a:pt x="2125980" y="1740077"/>
                </a:cubicBezTo>
                <a:cubicBezTo>
                  <a:pt x="2125980" y="1740077"/>
                  <a:pt x="2125028" y="1741030"/>
                  <a:pt x="2125028" y="1741030"/>
                </a:cubicBezTo>
                <a:cubicBezTo>
                  <a:pt x="2125028" y="1741030"/>
                  <a:pt x="2125028" y="1741030"/>
                  <a:pt x="2124075" y="1741982"/>
                </a:cubicBezTo>
                <a:cubicBezTo>
                  <a:pt x="2124075" y="1741982"/>
                  <a:pt x="2124075" y="1742935"/>
                  <a:pt x="2124075" y="1742935"/>
                </a:cubicBezTo>
                <a:cubicBezTo>
                  <a:pt x="2124075" y="1743887"/>
                  <a:pt x="2123123" y="1743887"/>
                  <a:pt x="2123123" y="1744840"/>
                </a:cubicBezTo>
                <a:cubicBezTo>
                  <a:pt x="2123123" y="1745792"/>
                  <a:pt x="2123123" y="1745792"/>
                  <a:pt x="2122170" y="1746745"/>
                </a:cubicBezTo>
                <a:cubicBezTo>
                  <a:pt x="2122170" y="1747697"/>
                  <a:pt x="2122170" y="1747697"/>
                  <a:pt x="2121218" y="1748650"/>
                </a:cubicBezTo>
                <a:cubicBezTo>
                  <a:pt x="2121218" y="1749602"/>
                  <a:pt x="2121218" y="1749602"/>
                  <a:pt x="2121218" y="1750555"/>
                </a:cubicBezTo>
                <a:cubicBezTo>
                  <a:pt x="2121218" y="1750555"/>
                  <a:pt x="2121218" y="1750555"/>
                  <a:pt x="2121218" y="1750555"/>
                </a:cubicBezTo>
                <a:lnTo>
                  <a:pt x="1924050" y="1750555"/>
                </a:lnTo>
                <a:cubicBezTo>
                  <a:pt x="1924050" y="1750555"/>
                  <a:pt x="1924050" y="1750555"/>
                  <a:pt x="1924050" y="1750555"/>
                </a:cubicBezTo>
                <a:cubicBezTo>
                  <a:pt x="1924050" y="1749602"/>
                  <a:pt x="1924050" y="1749602"/>
                  <a:pt x="1924050" y="1748650"/>
                </a:cubicBezTo>
                <a:cubicBezTo>
                  <a:pt x="1924050" y="1747697"/>
                  <a:pt x="1924050" y="1747697"/>
                  <a:pt x="1923098" y="1746745"/>
                </a:cubicBezTo>
                <a:cubicBezTo>
                  <a:pt x="1923098" y="1745792"/>
                  <a:pt x="1923098" y="1745792"/>
                  <a:pt x="1922145" y="1744840"/>
                </a:cubicBezTo>
                <a:cubicBezTo>
                  <a:pt x="1922145" y="1743887"/>
                  <a:pt x="1921193" y="1743887"/>
                  <a:pt x="1921193" y="1742935"/>
                </a:cubicBezTo>
                <a:cubicBezTo>
                  <a:pt x="1921193" y="1742935"/>
                  <a:pt x="1921193" y="1741982"/>
                  <a:pt x="1921193" y="1741982"/>
                </a:cubicBezTo>
                <a:cubicBezTo>
                  <a:pt x="1921193" y="1741982"/>
                  <a:pt x="1921193" y="1741982"/>
                  <a:pt x="1920240" y="1741030"/>
                </a:cubicBezTo>
                <a:cubicBezTo>
                  <a:pt x="1920240" y="1741030"/>
                  <a:pt x="1919288" y="1740077"/>
                  <a:pt x="1919288" y="1740077"/>
                </a:cubicBezTo>
                <a:cubicBezTo>
                  <a:pt x="1919288" y="1739125"/>
                  <a:pt x="1918335" y="1739125"/>
                  <a:pt x="1918335" y="1739125"/>
                </a:cubicBezTo>
                <a:cubicBezTo>
                  <a:pt x="1918335" y="1739125"/>
                  <a:pt x="1917383" y="1738172"/>
                  <a:pt x="1917383" y="1738172"/>
                </a:cubicBezTo>
                <a:cubicBezTo>
                  <a:pt x="1917383" y="1738172"/>
                  <a:pt x="1916430" y="1737220"/>
                  <a:pt x="1916430" y="1737220"/>
                </a:cubicBezTo>
                <a:cubicBezTo>
                  <a:pt x="1916430" y="1737220"/>
                  <a:pt x="1915478" y="1736267"/>
                  <a:pt x="1915478" y="1736267"/>
                </a:cubicBezTo>
                <a:cubicBezTo>
                  <a:pt x="1915478" y="1736267"/>
                  <a:pt x="1914525" y="1735315"/>
                  <a:pt x="1914525" y="1735315"/>
                </a:cubicBezTo>
                <a:cubicBezTo>
                  <a:pt x="1914525" y="1735315"/>
                  <a:pt x="1913573" y="1734362"/>
                  <a:pt x="1913573" y="1734362"/>
                </a:cubicBezTo>
                <a:cubicBezTo>
                  <a:pt x="1913573" y="1734362"/>
                  <a:pt x="1913573" y="1734362"/>
                  <a:pt x="1912620" y="1733410"/>
                </a:cubicBezTo>
                <a:cubicBezTo>
                  <a:pt x="1912620" y="1733410"/>
                  <a:pt x="1911668" y="1733410"/>
                  <a:pt x="1911668" y="1733410"/>
                </a:cubicBezTo>
                <a:cubicBezTo>
                  <a:pt x="1910715" y="1733410"/>
                  <a:pt x="1910715" y="1732457"/>
                  <a:pt x="1909763" y="1732457"/>
                </a:cubicBezTo>
                <a:cubicBezTo>
                  <a:pt x="1908810" y="1732457"/>
                  <a:pt x="1908810" y="1732457"/>
                  <a:pt x="1907858" y="1731505"/>
                </a:cubicBezTo>
                <a:cubicBezTo>
                  <a:pt x="1906905" y="1731505"/>
                  <a:pt x="1906905" y="1731505"/>
                  <a:pt x="1905953" y="1730552"/>
                </a:cubicBezTo>
                <a:cubicBezTo>
                  <a:pt x="1905953" y="1730552"/>
                  <a:pt x="1905000" y="1730552"/>
                  <a:pt x="1905000" y="1730552"/>
                </a:cubicBezTo>
                <a:cubicBezTo>
                  <a:pt x="1904048" y="1730552"/>
                  <a:pt x="1904048" y="1730552"/>
                  <a:pt x="1903095" y="1730552"/>
                </a:cubicBezTo>
                <a:cubicBezTo>
                  <a:pt x="1902143" y="1730552"/>
                  <a:pt x="1902143" y="1730552"/>
                  <a:pt x="1901190" y="1730552"/>
                </a:cubicBezTo>
                <a:cubicBezTo>
                  <a:pt x="1900238" y="1730552"/>
                  <a:pt x="1900238" y="1730552"/>
                  <a:pt x="1899285" y="1730552"/>
                </a:cubicBezTo>
                <a:cubicBezTo>
                  <a:pt x="1899285" y="1730552"/>
                  <a:pt x="1898333" y="1730552"/>
                  <a:pt x="1898333" y="1730552"/>
                </a:cubicBezTo>
                <a:cubicBezTo>
                  <a:pt x="1898333" y="1730552"/>
                  <a:pt x="1897380" y="1730552"/>
                  <a:pt x="1897380" y="1730552"/>
                </a:cubicBezTo>
                <a:cubicBezTo>
                  <a:pt x="1896428" y="1730552"/>
                  <a:pt x="1896428" y="1730552"/>
                  <a:pt x="1895475" y="1730552"/>
                </a:cubicBezTo>
                <a:cubicBezTo>
                  <a:pt x="1894523" y="1730552"/>
                  <a:pt x="1894523" y="1730552"/>
                  <a:pt x="1893570" y="1730552"/>
                </a:cubicBezTo>
                <a:cubicBezTo>
                  <a:pt x="1892618" y="1730552"/>
                  <a:pt x="1892618" y="1730552"/>
                  <a:pt x="1891665" y="1730552"/>
                </a:cubicBezTo>
                <a:cubicBezTo>
                  <a:pt x="1890713" y="1730552"/>
                  <a:pt x="1890713" y="1730552"/>
                  <a:pt x="1889760" y="1730552"/>
                </a:cubicBezTo>
                <a:cubicBezTo>
                  <a:pt x="1889760" y="1730552"/>
                  <a:pt x="1889760" y="1730552"/>
                  <a:pt x="1889760" y="1730552"/>
                </a:cubicBezTo>
                <a:lnTo>
                  <a:pt x="1790700" y="1558150"/>
                </a:lnTo>
                <a:cubicBezTo>
                  <a:pt x="1790700" y="1558150"/>
                  <a:pt x="1790700" y="1558150"/>
                  <a:pt x="1790700" y="1558150"/>
                </a:cubicBezTo>
                <a:cubicBezTo>
                  <a:pt x="1790700" y="1558150"/>
                  <a:pt x="1791653" y="1557197"/>
                  <a:pt x="1791653" y="1557197"/>
                </a:cubicBezTo>
                <a:cubicBezTo>
                  <a:pt x="1791653" y="1557197"/>
                  <a:pt x="1792605" y="1556245"/>
                  <a:pt x="1792605" y="1556245"/>
                </a:cubicBezTo>
                <a:cubicBezTo>
                  <a:pt x="1792605" y="1556245"/>
                  <a:pt x="1793558" y="1555292"/>
                  <a:pt x="1793558" y="1555292"/>
                </a:cubicBezTo>
                <a:cubicBezTo>
                  <a:pt x="1793558" y="1555292"/>
                  <a:pt x="1794510" y="1554340"/>
                  <a:pt x="1794510" y="1554340"/>
                </a:cubicBezTo>
                <a:cubicBezTo>
                  <a:pt x="1794510" y="1554340"/>
                  <a:pt x="1794510" y="1554340"/>
                  <a:pt x="1795463" y="1553387"/>
                </a:cubicBezTo>
                <a:cubicBezTo>
                  <a:pt x="1795463" y="1553387"/>
                  <a:pt x="1795463" y="1552435"/>
                  <a:pt x="1795463" y="1552435"/>
                </a:cubicBezTo>
                <a:cubicBezTo>
                  <a:pt x="1795463" y="1551482"/>
                  <a:pt x="1796415" y="1551482"/>
                  <a:pt x="1796415" y="1550530"/>
                </a:cubicBezTo>
                <a:cubicBezTo>
                  <a:pt x="1796415" y="1549577"/>
                  <a:pt x="1796415" y="1549577"/>
                  <a:pt x="1797368" y="1548625"/>
                </a:cubicBezTo>
                <a:cubicBezTo>
                  <a:pt x="1797368" y="1547672"/>
                  <a:pt x="1797368" y="1547672"/>
                  <a:pt x="1798320" y="1546720"/>
                </a:cubicBezTo>
                <a:cubicBezTo>
                  <a:pt x="1798320" y="1546720"/>
                  <a:pt x="1798320" y="1545767"/>
                  <a:pt x="1798320" y="1545767"/>
                </a:cubicBezTo>
                <a:cubicBezTo>
                  <a:pt x="1798320" y="1544815"/>
                  <a:pt x="1798320" y="1544815"/>
                  <a:pt x="1798320" y="1543862"/>
                </a:cubicBezTo>
                <a:cubicBezTo>
                  <a:pt x="1798320" y="1542910"/>
                  <a:pt x="1798320" y="1542910"/>
                  <a:pt x="1798320" y="1541957"/>
                </a:cubicBezTo>
                <a:cubicBezTo>
                  <a:pt x="1798320" y="1541005"/>
                  <a:pt x="1798320" y="1541005"/>
                  <a:pt x="1798320" y="1540052"/>
                </a:cubicBezTo>
                <a:cubicBezTo>
                  <a:pt x="1798320" y="1540052"/>
                  <a:pt x="1798320" y="1539100"/>
                  <a:pt x="1798320" y="1539100"/>
                </a:cubicBezTo>
                <a:cubicBezTo>
                  <a:pt x="1798320" y="1539100"/>
                  <a:pt x="1798320" y="1538147"/>
                  <a:pt x="1798320" y="1538147"/>
                </a:cubicBezTo>
                <a:cubicBezTo>
                  <a:pt x="1798320" y="1537195"/>
                  <a:pt x="1798320" y="1537195"/>
                  <a:pt x="1798320" y="1536242"/>
                </a:cubicBezTo>
                <a:cubicBezTo>
                  <a:pt x="1798320" y="1535290"/>
                  <a:pt x="1798320" y="1535290"/>
                  <a:pt x="1798320" y="1534337"/>
                </a:cubicBezTo>
                <a:cubicBezTo>
                  <a:pt x="1798320" y="1533385"/>
                  <a:pt x="1798320" y="1533385"/>
                  <a:pt x="1798320" y="1532432"/>
                </a:cubicBezTo>
                <a:cubicBezTo>
                  <a:pt x="1798320" y="1531480"/>
                  <a:pt x="1798320" y="1531480"/>
                  <a:pt x="1798320" y="1531480"/>
                </a:cubicBezTo>
                <a:cubicBezTo>
                  <a:pt x="1798320" y="1530527"/>
                  <a:pt x="1798320" y="1530527"/>
                  <a:pt x="1797368" y="1529575"/>
                </a:cubicBezTo>
                <a:cubicBezTo>
                  <a:pt x="1797368" y="1528622"/>
                  <a:pt x="1797368" y="1528622"/>
                  <a:pt x="1796415" y="1527670"/>
                </a:cubicBezTo>
                <a:cubicBezTo>
                  <a:pt x="1796415" y="1526717"/>
                  <a:pt x="1795463" y="1526717"/>
                  <a:pt x="1795463" y="1525765"/>
                </a:cubicBezTo>
                <a:cubicBezTo>
                  <a:pt x="1795463" y="1525765"/>
                  <a:pt x="1795463" y="1524812"/>
                  <a:pt x="1795463" y="1524812"/>
                </a:cubicBezTo>
                <a:cubicBezTo>
                  <a:pt x="1795463" y="1524812"/>
                  <a:pt x="1795463" y="1524812"/>
                  <a:pt x="1794510" y="1523860"/>
                </a:cubicBezTo>
                <a:cubicBezTo>
                  <a:pt x="1794510" y="1523860"/>
                  <a:pt x="1793558" y="1522907"/>
                  <a:pt x="1793558" y="1522907"/>
                </a:cubicBezTo>
                <a:cubicBezTo>
                  <a:pt x="1793558" y="1521955"/>
                  <a:pt x="1792605" y="1521955"/>
                  <a:pt x="1792605" y="1521955"/>
                </a:cubicBezTo>
                <a:cubicBezTo>
                  <a:pt x="1792605" y="1521955"/>
                  <a:pt x="1791653" y="1521002"/>
                  <a:pt x="1791653" y="1521002"/>
                </a:cubicBezTo>
                <a:cubicBezTo>
                  <a:pt x="1791653" y="1521002"/>
                  <a:pt x="1790700" y="1520050"/>
                  <a:pt x="1790700" y="1520050"/>
                </a:cubicBezTo>
                <a:cubicBezTo>
                  <a:pt x="1790700" y="1520050"/>
                  <a:pt x="1790700" y="1520050"/>
                  <a:pt x="1790700" y="1520050"/>
                </a:cubicBezTo>
                <a:lnTo>
                  <a:pt x="1889760" y="1347647"/>
                </a:lnTo>
                <a:cubicBezTo>
                  <a:pt x="1889760" y="1347647"/>
                  <a:pt x="1889760" y="1347647"/>
                  <a:pt x="1889760" y="1347647"/>
                </a:cubicBezTo>
                <a:cubicBezTo>
                  <a:pt x="1890713" y="1347647"/>
                  <a:pt x="1890713" y="1347647"/>
                  <a:pt x="1891665" y="1347647"/>
                </a:cubicBezTo>
                <a:cubicBezTo>
                  <a:pt x="1892618" y="1347647"/>
                  <a:pt x="1892618" y="1347647"/>
                  <a:pt x="1893570" y="1347647"/>
                </a:cubicBezTo>
                <a:cubicBezTo>
                  <a:pt x="1894523" y="1347647"/>
                  <a:pt x="1894523" y="1347647"/>
                  <a:pt x="1895475" y="1347647"/>
                </a:cubicBezTo>
                <a:cubicBezTo>
                  <a:pt x="1896428" y="1347647"/>
                  <a:pt x="1896428" y="1347647"/>
                  <a:pt x="1897380" y="1347647"/>
                </a:cubicBezTo>
                <a:cubicBezTo>
                  <a:pt x="1897380" y="1347647"/>
                  <a:pt x="1898333" y="1347647"/>
                  <a:pt x="1898333" y="1347647"/>
                </a:cubicBezTo>
                <a:cubicBezTo>
                  <a:pt x="1898333" y="1347647"/>
                  <a:pt x="1899285" y="1347647"/>
                  <a:pt x="1899285" y="1347647"/>
                </a:cubicBezTo>
                <a:cubicBezTo>
                  <a:pt x="1900238" y="1347647"/>
                  <a:pt x="1900238" y="1347647"/>
                  <a:pt x="1901190" y="1347647"/>
                </a:cubicBezTo>
                <a:cubicBezTo>
                  <a:pt x="1902143" y="1347647"/>
                  <a:pt x="1902143" y="1347647"/>
                  <a:pt x="1903095" y="1347647"/>
                </a:cubicBezTo>
                <a:cubicBezTo>
                  <a:pt x="1904048" y="1347647"/>
                  <a:pt x="1904048" y="1347647"/>
                  <a:pt x="1905000" y="1347647"/>
                </a:cubicBezTo>
                <a:cubicBezTo>
                  <a:pt x="1905953" y="1347647"/>
                  <a:pt x="1905953" y="1347647"/>
                  <a:pt x="1905953" y="1347647"/>
                </a:cubicBezTo>
                <a:cubicBezTo>
                  <a:pt x="1906905" y="1347647"/>
                  <a:pt x="1906905" y="1347647"/>
                  <a:pt x="1907858" y="1346695"/>
                </a:cubicBezTo>
                <a:cubicBezTo>
                  <a:pt x="1908810" y="1346695"/>
                  <a:pt x="1908810" y="1346695"/>
                  <a:pt x="1909763" y="1345742"/>
                </a:cubicBezTo>
                <a:cubicBezTo>
                  <a:pt x="1910715" y="1345742"/>
                  <a:pt x="1910715" y="1344790"/>
                  <a:pt x="1911668" y="1344790"/>
                </a:cubicBezTo>
                <a:cubicBezTo>
                  <a:pt x="1911668" y="1344790"/>
                  <a:pt x="1912620" y="1344790"/>
                  <a:pt x="1912620" y="1344790"/>
                </a:cubicBezTo>
                <a:cubicBezTo>
                  <a:pt x="1912620" y="1344790"/>
                  <a:pt x="1912620" y="1344790"/>
                  <a:pt x="1913573" y="1343837"/>
                </a:cubicBezTo>
                <a:cubicBezTo>
                  <a:pt x="1913573" y="1343837"/>
                  <a:pt x="1914525" y="1342885"/>
                  <a:pt x="1914525" y="1342885"/>
                </a:cubicBezTo>
                <a:cubicBezTo>
                  <a:pt x="1915478" y="1342885"/>
                  <a:pt x="1915478" y="1341932"/>
                  <a:pt x="1915478" y="1341932"/>
                </a:cubicBezTo>
                <a:cubicBezTo>
                  <a:pt x="1915478" y="1341932"/>
                  <a:pt x="1916430" y="1340980"/>
                  <a:pt x="1916430" y="1340980"/>
                </a:cubicBezTo>
                <a:cubicBezTo>
                  <a:pt x="1916430" y="1340980"/>
                  <a:pt x="1917383" y="1340027"/>
                  <a:pt x="1917383" y="1340027"/>
                </a:cubicBezTo>
                <a:cubicBezTo>
                  <a:pt x="1917383" y="1340027"/>
                  <a:pt x="1918335" y="1339075"/>
                  <a:pt x="1918335" y="1339075"/>
                </a:cubicBezTo>
                <a:cubicBezTo>
                  <a:pt x="1918335" y="1339075"/>
                  <a:pt x="1919288" y="1338122"/>
                  <a:pt x="1919288" y="1338122"/>
                </a:cubicBezTo>
                <a:cubicBezTo>
                  <a:pt x="1919288" y="1338122"/>
                  <a:pt x="1920240" y="1337170"/>
                  <a:pt x="1920240" y="1337170"/>
                </a:cubicBezTo>
                <a:cubicBezTo>
                  <a:pt x="1920240" y="1337170"/>
                  <a:pt x="1920240" y="1337170"/>
                  <a:pt x="1921193" y="1336217"/>
                </a:cubicBezTo>
                <a:cubicBezTo>
                  <a:pt x="1921193" y="1336217"/>
                  <a:pt x="1921193" y="1335265"/>
                  <a:pt x="1921193" y="1335265"/>
                </a:cubicBezTo>
                <a:cubicBezTo>
                  <a:pt x="1921193" y="1334312"/>
                  <a:pt x="1922145" y="1334312"/>
                  <a:pt x="1922145" y="1333360"/>
                </a:cubicBezTo>
                <a:cubicBezTo>
                  <a:pt x="1922145" y="1332407"/>
                  <a:pt x="1922145" y="1332407"/>
                  <a:pt x="1923098" y="1331455"/>
                </a:cubicBezTo>
                <a:cubicBezTo>
                  <a:pt x="1923098" y="1330502"/>
                  <a:pt x="1923098" y="1330502"/>
                  <a:pt x="1924050" y="1329550"/>
                </a:cubicBezTo>
                <a:cubicBezTo>
                  <a:pt x="1924050" y="1328597"/>
                  <a:pt x="1924050" y="1328597"/>
                  <a:pt x="1924050" y="1327645"/>
                </a:cubicBezTo>
                <a:cubicBezTo>
                  <a:pt x="1924050" y="1327645"/>
                  <a:pt x="1924050" y="1327645"/>
                  <a:pt x="1924050" y="1327645"/>
                </a:cubicBezTo>
                <a:lnTo>
                  <a:pt x="2123123" y="1327645"/>
                </a:lnTo>
                <a:cubicBezTo>
                  <a:pt x="2123123" y="1327645"/>
                  <a:pt x="2123123" y="1327645"/>
                  <a:pt x="2123123" y="1327645"/>
                </a:cubicBezTo>
                <a:cubicBezTo>
                  <a:pt x="2123123" y="1328597"/>
                  <a:pt x="2123123" y="1328597"/>
                  <a:pt x="2123123" y="1329550"/>
                </a:cubicBezTo>
                <a:cubicBezTo>
                  <a:pt x="2123123" y="1330502"/>
                  <a:pt x="2123123" y="1330502"/>
                  <a:pt x="2124075" y="1331455"/>
                </a:cubicBezTo>
                <a:cubicBezTo>
                  <a:pt x="2124075" y="1332407"/>
                  <a:pt x="2124075" y="1332407"/>
                  <a:pt x="2125028" y="1333360"/>
                </a:cubicBezTo>
                <a:cubicBezTo>
                  <a:pt x="2125028" y="1334312"/>
                  <a:pt x="2125980" y="1334312"/>
                  <a:pt x="2125980" y="1335265"/>
                </a:cubicBezTo>
                <a:cubicBezTo>
                  <a:pt x="2125980" y="1335265"/>
                  <a:pt x="2125980" y="1336217"/>
                  <a:pt x="2125980" y="1336217"/>
                </a:cubicBezTo>
                <a:cubicBezTo>
                  <a:pt x="2125980" y="1336217"/>
                  <a:pt x="2125980" y="1336217"/>
                  <a:pt x="2126933" y="1337170"/>
                </a:cubicBezTo>
                <a:cubicBezTo>
                  <a:pt x="2126933" y="1337170"/>
                  <a:pt x="2127885" y="1338122"/>
                  <a:pt x="2127885" y="1338122"/>
                </a:cubicBezTo>
                <a:cubicBezTo>
                  <a:pt x="2127885" y="1339075"/>
                  <a:pt x="2128838" y="1339075"/>
                  <a:pt x="2128838" y="1340027"/>
                </a:cubicBezTo>
                <a:cubicBezTo>
                  <a:pt x="2128838" y="1340027"/>
                  <a:pt x="2129790" y="1340980"/>
                  <a:pt x="2129790" y="1340980"/>
                </a:cubicBezTo>
                <a:cubicBezTo>
                  <a:pt x="2129790" y="1340980"/>
                  <a:pt x="2130743" y="1341932"/>
                  <a:pt x="2130743" y="1341932"/>
                </a:cubicBezTo>
                <a:cubicBezTo>
                  <a:pt x="2130743" y="1341932"/>
                  <a:pt x="2131695" y="1342885"/>
                  <a:pt x="2131695" y="1342885"/>
                </a:cubicBezTo>
                <a:cubicBezTo>
                  <a:pt x="2131695" y="1342885"/>
                  <a:pt x="2132648" y="1343837"/>
                  <a:pt x="2132648" y="1343837"/>
                </a:cubicBezTo>
                <a:cubicBezTo>
                  <a:pt x="2132648" y="1343837"/>
                  <a:pt x="2133600" y="1344790"/>
                  <a:pt x="2133600" y="1344790"/>
                </a:cubicBezTo>
                <a:cubicBezTo>
                  <a:pt x="2133600" y="1344790"/>
                  <a:pt x="2133600" y="1344790"/>
                  <a:pt x="2134553" y="1345742"/>
                </a:cubicBezTo>
                <a:cubicBezTo>
                  <a:pt x="2134553" y="1345742"/>
                  <a:pt x="2135505" y="1345742"/>
                  <a:pt x="2135505" y="1345742"/>
                </a:cubicBezTo>
                <a:cubicBezTo>
                  <a:pt x="2136458" y="1345742"/>
                  <a:pt x="2136458" y="1346695"/>
                  <a:pt x="2137410" y="1346695"/>
                </a:cubicBezTo>
                <a:cubicBezTo>
                  <a:pt x="2138363" y="1346695"/>
                  <a:pt x="2138363" y="1346695"/>
                  <a:pt x="2139315" y="1347647"/>
                </a:cubicBezTo>
                <a:cubicBezTo>
                  <a:pt x="2140268" y="1347647"/>
                  <a:pt x="2140268" y="1347647"/>
                  <a:pt x="2141220" y="1348600"/>
                </a:cubicBezTo>
                <a:cubicBezTo>
                  <a:pt x="2141220" y="1348600"/>
                  <a:pt x="2142173" y="1348600"/>
                  <a:pt x="2142173" y="1348600"/>
                </a:cubicBezTo>
                <a:cubicBezTo>
                  <a:pt x="2143125" y="1348600"/>
                  <a:pt x="2143125" y="1348600"/>
                  <a:pt x="2144078" y="1348600"/>
                </a:cubicBezTo>
                <a:cubicBezTo>
                  <a:pt x="2145030" y="1348600"/>
                  <a:pt x="2145030" y="1348600"/>
                  <a:pt x="2145983" y="1348600"/>
                </a:cubicBezTo>
                <a:cubicBezTo>
                  <a:pt x="2146935" y="1348600"/>
                  <a:pt x="2146935" y="1348600"/>
                  <a:pt x="2147888" y="1348600"/>
                </a:cubicBezTo>
                <a:cubicBezTo>
                  <a:pt x="2147888" y="1348600"/>
                  <a:pt x="2148840" y="1348600"/>
                  <a:pt x="2148840" y="1348600"/>
                </a:cubicBezTo>
                <a:cubicBezTo>
                  <a:pt x="2148840" y="1348600"/>
                  <a:pt x="2149793" y="1348600"/>
                  <a:pt x="2149793" y="1348600"/>
                </a:cubicBezTo>
                <a:cubicBezTo>
                  <a:pt x="2150745" y="1348600"/>
                  <a:pt x="2150745" y="1348600"/>
                  <a:pt x="2151698" y="1348600"/>
                </a:cubicBezTo>
                <a:cubicBezTo>
                  <a:pt x="2152650" y="1348600"/>
                  <a:pt x="2152650" y="1348600"/>
                  <a:pt x="2153603" y="1348600"/>
                </a:cubicBezTo>
                <a:cubicBezTo>
                  <a:pt x="2154555" y="1348600"/>
                  <a:pt x="2154555" y="1348600"/>
                  <a:pt x="2155508" y="1348600"/>
                </a:cubicBezTo>
                <a:cubicBezTo>
                  <a:pt x="2156460" y="1348600"/>
                  <a:pt x="2156460" y="1348600"/>
                  <a:pt x="2157413" y="1348600"/>
                </a:cubicBezTo>
                <a:cubicBezTo>
                  <a:pt x="2157413" y="1348600"/>
                  <a:pt x="2157413" y="1348600"/>
                  <a:pt x="2157413" y="1348600"/>
                </a:cubicBezTo>
                <a:lnTo>
                  <a:pt x="2256473" y="1521002"/>
                </a:lnTo>
                <a:cubicBezTo>
                  <a:pt x="2256473" y="1521002"/>
                  <a:pt x="2256473" y="1521002"/>
                  <a:pt x="2256473" y="1521002"/>
                </a:cubicBezTo>
                <a:cubicBezTo>
                  <a:pt x="2256473" y="1521002"/>
                  <a:pt x="2255520" y="1521955"/>
                  <a:pt x="2255520" y="1521955"/>
                </a:cubicBezTo>
                <a:cubicBezTo>
                  <a:pt x="2255520" y="1521955"/>
                  <a:pt x="2254568" y="1522907"/>
                  <a:pt x="2254568" y="1522907"/>
                </a:cubicBezTo>
                <a:cubicBezTo>
                  <a:pt x="2254568" y="1522907"/>
                  <a:pt x="2253615" y="1523860"/>
                  <a:pt x="2253615" y="1523860"/>
                </a:cubicBezTo>
                <a:cubicBezTo>
                  <a:pt x="2253615" y="1523860"/>
                  <a:pt x="2252663" y="1524812"/>
                  <a:pt x="2252663" y="1524812"/>
                </a:cubicBezTo>
                <a:cubicBezTo>
                  <a:pt x="2252663" y="1524812"/>
                  <a:pt x="2252663" y="1524812"/>
                  <a:pt x="2251710" y="1525765"/>
                </a:cubicBezTo>
                <a:cubicBezTo>
                  <a:pt x="2250758" y="1526717"/>
                  <a:pt x="2251710" y="1526717"/>
                  <a:pt x="2251710" y="1526717"/>
                </a:cubicBezTo>
                <a:cubicBezTo>
                  <a:pt x="2251710" y="1527670"/>
                  <a:pt x="2250758" y="1527670"/>
                  <a:pt x="2250758" y="1528622"/>
                </a:cubicBezTo>
                <a:cubicBezTo>
                  <a:pt x="2250758" y="1529575"/>
                  <a:pt x="2250758" y="1529575"/>
                  <a:pt x="2249805" y="1530527"/>
                </a:cubicBezTo>
                <a:cubicBezTo>
                  <a:pt x="2249805" y="1531480"/>
                  <a:pt x="2249805" y="1531480"/>
                  <a:pt x="2248853" y="1532432"/>
                </a:cubicBezTo>
                <a:cubicBezTo>
                  <a:pt x="2248853" y="1532432"/>
                  <a:pt x="2248853" y="1533385"/>
                  <a:pt x="2248853" y="1533385"/>
                </a:cubicBezTo>
                <a:cubicBezTo>
                  <a:pt x="2248853" y="1534337"/>
                  <a:pt x="2248853" y="1534337"/>
                  <a:pt x="2248853" y="1535290"/>
                </a:cubicBezTo>
                <a:cubicBezTo>
                  <a:pt x="2248853" y="1536242"/>
                  <a:pt x="2248853" y="1536242"/>
                  <a:pt x="2248853" y="1537195"/>
                </a:cubicBezTo>
                <a:cubicBezTo>
                  <a:pt x="2248853" y="1538147"/>
                  <a:pt x="2248853" y="1538147"/>
                  <a:pt x="2248853" y="1539100"/>
                </a:cubicBezTo>
                <a:cubicBezTo>
                  <a:pt x="2248853" y="1539100"/>
                  <a:pt x="2248853" y="1540052"/>
                  <a:pt x="2248853" y="1540052"/>
                </a:cubicBezTo>
                <a:cubicBezTo>
                  <a:pt x="2248853" y="1540052"/>
                  <a:pt x="2248853" y="1541005"/>
                  <a:pt x="2248853" y="1541005"/>
                </a:cubicBezTo>
                <a:cubicBezTo>
                  <a:pt x="2248853" y="1541957"/>
                  <a:pt x="2248853" y="1541957"/>
                  <a:pt x="2248853" y="1542910"/>
                </a:cubicBezTo>
                <a:cubicBezTo>
                  <a:pt x="2248853" y="1543862"/>
                  <a:pt x="2248853" y="1543862"/>
                  <a:pt x="2248853" y="1544815"/>
                </a:cubicBezTo>
                <a:cubicBezTo>
                  <a:pt x="2248853" y="1545767"/>
                  <a:pt x="2248853" y="1545767"/>
                  <a:pt x="2248853" y="1546720"/>
                </a:cubicBezTo>
                <a:cubicBezTo>
                  <a:pt x="2248853" y="1547672"/>
                  <a:pt x="2248853" y="1547672"/>
                  <a:pt x="2248853" y="1548625"/>
                </a:cubicBezTo>
                <a:cubicBezTo>
                  <a:pt x="2248853" y="1549577"/>
                  <a:pt x="2248853" y="1549577"/>
                  <a:pt x="2249805" y="1550530"/>
                </a:cubicBezTo>
                <a:cubicBezTo>
                  <a:pt x="2249805" y="1551482"/>
                  <a:pt x="2249805" y="1551482"/>
                  <a:pt x="2250758" y="1552435"/>
                </a:cubicBezTo>
                <a:cubicBezTo>
                  <a:pt x="2250758" y="1553387"/>
                  <a:pt x="2251710" y="1553387"/>
                  <a:pt x="2251710" y="1554340"/>
                </a:cubicBezTo>
                <a:cubicBezTo>
                  <a:pt x="2251710" y="1554340"/>
                  <a:pt x="2251710" y="1555292"/>
                  <a:pt x="2251710" y="1555292"/>
                </a:cubicBezTo>
                <a:cubicBezTo>
                  <a:pt x="2251710" y="1555292"/>
                  <a:pt x="2251710" y="1555292"/>
                  <a:pt x="2252663" y="1556245"/>
                </a:cubicBezTo>
                <a:cubicBezTo>
                  <a:pt x="2252663" y="1556245"/>
                  <a:pt x="2253615" y="1557197"/>
                  <a:pt x="2253615" y="1557197"/>
                </a:cubicBezTo>
                <a:cubicBezTo>
                  <a:pt x="2253615" y="1558150"/>
                  <a:pt x="2254568" y="1558150"/>
                  <a:pt x="2254568" y="1558150"/>
                </a:cubicBezTo>
                <a:cubicBezTo>
                  <a:pt x="2254568" y="1558150"/>
                  <a:pt x="2255520" y="1559102"/>
                  <a:pt x="2255520" y="1559102"/>
                </a:cubicBezTo>
                <a:cubicBezTo>
                  <a:pt x="2255520" y="1559102"/>
                  <a:pt x="2256473" y="1560055"/>
                  <a:pt x="2256473" y="1560055"/>
                </a:cubicBezTo>
                <a:cubicBezTo>
                  <a:pt x="2256473" y="1560055"/>
                  <a:pt x="2256473" y="1560055"/>
                  <a:pt x="2256473" y="1560055"/>
                </a:cubicBezTo>
                <a:lnTo>
                  <a:pt x="2155508" y="1730552"/>
                </a:lnTo>
                <a:close/>
                <a:moveTo>
                  <a:pt x="1781175" y="1946770"/>
                </a:moveTo>
                <a:cubicBezTo>
                  <a:pt x="1781175" y="1946770"/>
                  <a:pt x="1780223" y="1946770"/>
                  <a:pt x="1780223" y="1946770"/>
                </a:cubicBezTo>
                <a:cubicBezTo>
                  <a:pt x="1779270" y="1946770"/>
                  <a:pt x="1778318" y="1946770"/>
                  <a:pt x="1777365" y="1945817"/>
                </a:cubicBezTo>
                <a:cubicBezTo>
                  <a:pt x="1776413" y="1945817"/>
                  <a:pt x="1775460" y="1945817"/>
                  <a:pt x="1774508" y="1945817"/>
                </a:cubicBezTo>
                <a:cubicBezTo>
                  <a:pt x="1773555" y="1945817"/>
                  <a:pt x="1773555" y="1945817"/>
                  <a:pt x="1772603" y="1945817"/>
                </a:cubicBezTo>
                <a:cubicBezTo>
                  <a:pt x="1772603" y="1945817"/>
                  <a:pt x="1771650" y="1945817"/>
                  <a:pt x="1771650" y="1945817"/>
                </a:cubicBezTo>
                <a:cubicBezTo>
                  <a:pt x="1770698" y="1945817"/>
                  <a:pt x="1769745" y="1945817"/>
                  <a:pt x="1768793" y="1945817"/>
                </a:cubicBezTo>
                <a:cubicBezTo>
                  <a:pt x="1767840" y="1945817"/>
                  <a:pt x="1766888" y="1945817"/>
                  <a:pt x="1765935" y="1945817"/>
                </a:cubicBezTo>
                <a:cubicBezTo>
                  <a:pt x="1764983" y="1945817"/>
                  <a:pt x="1764030" y="1945817"/>
                  <a:pt x="1763078" y="1946770"/>
                </a:cubicBezTo>
                <a:cubicBezTo>
                  <a:pt x="1762125" y="1946770"/>
                  <a:pt x="1761173" y="1947722"/>
                  <a:pt x="1760220" y="1947722"/>
                </a:cubicBezTo>
                <a:cubicBezTo>
                  <a:pt x="1759268" y="1947722"/>
                  <a:pt x="1758315" y="1948675"/>
                  <a:pt x="1758315" y="1948675"/>
                </a:cubicBezTo>
                <a:cubicBezTo>
                  <a:pt x="1757363" y="1948675"/>
                  <a:pt x="1756410" y="1949627"/>
                  <a:pt x="1756410" y="1949627"/>
                </a:cubicBezTo>
                <a:cubicBezTo>
                  <a:pt x="1755458" y="1950580"/>
                  <a:pt x="1755458" y="1950580"/>
                  <a:pt x="1754505" y="1951532"/>
                </a:cubicBezTo>
                <a:cubicBezTo>
                  <a:pt x="1753553" y="1952485"/>
                  <a:pt x="1753553" y="1952485"/>
                  <a:pt x="1752600" y="1953437"/>
                </a:cubicBezTo>
                <a:cubicBezTo>
                  <a:pt x="1751648" y="1954390"/>
                  <a:pt x="1751648" y="1954390"/>
                  <a:pt x="1750695" y="1955342"/>
                </a:cubicBezTo>
                <a:cubicBezTo>
                  <a:pt x="1749743" y="1956295"/>
                  <a:pt x="1749743" y="1957247"/>
                  <a:pt x="1748790" y="1957247"/>
                </a:cubicBezTo>
                <a:cubicBezTo>
                  <a:pt x="1748790" y="1957247"/>
                  <a:pt x="1748790" y="1957247"/>
                  <a:pt x="1747838" y="1958200"/>
                </a:cubicBezTo>
                <a:cubicBezTo>
                  <a:pt x="1747838" y="1958200"/>
                  <a:pt x="1747838" y="1959152"/>
                  <a:pt x="1746885" y="1959152"/>
                </a:cubicBezTo>
                <a:cubicBezTo>
                  <a:pt x="1746885" y="1960105"/>
                  <a:pt x="1745933" y="1961057"/>
                  <a:pt x="1745933" y="1962010"/>
                </a:cubicBezTo>
                <a:cubicBezTo>
                  <a:pt x="1745933" y="1962962"/>
                  <a:pt x="1744980" y="1963915"/>
                  <a:pt x="1744980" y="1964867"/>
                </a:cubicBezTo>
                <a:cubicBezTo>
                  <a:pt x="1744980" y="1964867"/>
                  <a:pt x="1744980" y="1965820"/>
                  <a:pt x="1744980" y="1965820"/>
                </a:cubicBezTo>
                <a:lnTo>
                  <a:pt x="1545908" y="1965820"/>
                </a:lnTo>
                <a:cubicBezTo>
                  <a:pt x="1545908" y="1965820"/>
                  <a:pt x="1545908" y="1965820"/>
                  <a:pt x="1545908" y="1965820"/>
                </a:cubicBezTo>
                <a:cubicBezTo>
                  <a:pt x="1545908" y="1964867"/>
                  <a:pt x="1545908" y="1964867"/>
                  <a:pt x="1545908" y="1963915"/>
                </a:cubicBezTo>
                <a:cubicBezTo>
                  <a:pt x="1545908" y="1962962"/>
                  <a:pt x="1545908" y="1962962"/>
                  <a:pt x="1544955" y="1962010"/>
                </a:cubicBezTo>
                <a:cubicBezTo>
                  <a:pt x="1544955" y="1961057"/>
                  <a:pt x="1544955" y="1961057"/>
                  <a:pt x="1544003" y="1960105"/>
                </a:cubicBezTo>
                <a:cubicBezTo>
                  <a:pt x="1544003" y="1959152"/>
                  <a:pt x="1543050" y="1959152"/>
                  <a:pt x="1543050" y="1958200"/>
                </a:cubicBezTo>
                <a:cubicBezTo>
                  <a:pt x="1543050" y="1958200"/>
                  <a:pt x="1543050" y="1957247"/>
                  <a:pt x="1543050" y="1957247"/>
                </a:cubicBezTo>
                <a:cubicBezTo>
                  <a:pt x="1543050" y="1957247"/>
                  <a:pt x="1543050" y="1957247"/>
                  <a:pt x="1542098" y="1956295"/>
                </a:cubicBezTo>
                <a:cubicBezTo>
                  <a:pt x="1542098" y="1956295"/>
                  <a:pt x="1541145" y="1955342"/>
                  <a:pt x="1541145" y="1955342"/>
                </a:cubicBezTo>
                <a:cubicBezTo>
                  <a:pt x="1541145" y="1954390"/>
                  <a:pt x="1540193" y="1954390"/>
                  <a:pt x="1540193" y="1954390"/>
                </a:cubicBezTo>
                <a:cubicBezTo>
                  <a:pt x="1540193" y="1954390"/>
                  <a:pt x="1539240" y="1953437"/>
                  <a:pt x="1539240" y="1953437"/>
                </a:cubicBezTo>
                <a:cubicBezTo>
                  <a:pt x="1539240" y="1953437"/>
                  <a:pt x="1538288" y="1952485"/>
                  <a:pt x="1538288" y="1952485"/>
                </a:cubicBezTo>
                <a:cubicBezTo>
                  <a:pt x="1538288" y="1952485"/>
                  <a:pt x="1537335" y="1951532"/>
                  <a:pt x="1537335" y="1951532"/>
                </a:cubicBezTo>
                <a:cubicBezTo>
                  <a:pt x="1537335" y="1951532"/>
                  <a:pt x="1536383" y="1950580"/>
                  <a:pt x="1536383" y="1950580"/>
                </a:cubicBezTo>
                <a:cubicBezTo>
                  <a:pt x="1536383" y="1950580"/>
                  <a:pt x="1535430" y="1949627"/>
                  <a:pt x="1535430" y="1949627"/>
                </a:cubicBezTo>
                <a:cubicBezTo>
                  <a:pt x="1535430" y="1949627"/>
                  <a:pt x="1535430" y="1949627"/>
                  <a:pt x="1534478" y="1948675"/>
                </a:cubicBezTo>
                <a:cubicBezTo>
                  <a:pt x="1534478" y="1948675"/>
                  <a:pt x="1533525" y="1948675"/>
                  <a:pt x="1533525" y="1948675"/>
                </a:cubicBezTo>
                <a:cubicBezTo>
                  <a:pt x="1532573" y="1948675"/>
                  <a:pt x="1532573" y="1947722"/>
                  <a:pt x="1531620" y="1947722"/>
                </a:cubicBezTo>
                <a:cubicBezTo>
                  <a:pt x="1530668" y="1947722"/>
                  <a:pt x="1530668" y="1947722"/>
                  <a:pt x="1529715" y="1946770"/>
                </a:cubicBezTo>
                <a:cubicBezTo>
                  <a:pt x="1528763" y="1946770"/>
                  <a:pt x="1528763" y="1946770"/>
                  <a:pt x="1527810" y="1945817"/>
                </a:cubicBezTo>
                <a:cubicBezTo>
                  <a:pt x="1527810" y="1945817"/>
                  <a:pt x="1526858" y="1945817"/>
                  <a:pt x="1525905" y="1945817"/>
                </a:cubicBezTo>
                <a:cubicBezTo>
                  <a:pt x="1524953" y="1945817"/>
                  <a:pt x="1524953" y="1945817"/>
                  <a:pt x="1524000" y="1945817"/>
                </a:cubicBezTo>
                <a:cubicBezTo>
                  <a:pt x="1523048" y="1945817"/>
                  <a:pt x="1523048" y="1945817"/>
                  <a:pt x="1522095" y="1945817"/>
                </a:cubicBezTo>
                <a:cubicBezTo>
                  <a:pt x="1521143" y="1945817"/>
                  <a:pt x="1521143" y="1945817"/>
                  <a:pt x="1520190" y="1945817"/>
                </a:cubicBezTo>
                <a:cubicBezTo>
                  <a:pt x="1520190" y="1945817"/>
                  <a:pt x="1519238" y="1945817"/>
                  <a:pt x="1519238" y="1945817"/>
                </a:cubicBezTo>
                <a:cubicBezTo>
                  <a:pt x="1519238" y="1945817"/>
                  <a:pt x="1518285" y="1945817"/>
                  <a:pt x="1518285" y="1945817"/>
                </a:cubicBezTo>
                <a:cubicBezTo>
                  <a:pt x="1517333" y="1945817"/>
                  <a:pt x="1517333" y="1945817"/>
                  <a:pt x="1516380" y="1945817"/>
                </a:cubicBezTo>
                <a:cubicBezTo>
                  <a:pt x="1515428" y="1945817"/>
                  <a:pt x="1515428" y="1945817"/>
                  <a:pt x="1514475" y="1945817"/>
                </a:cubicBezTo>
                <a:cubicBezTo>
                  <a:pt x="1513523" y="1945817"/>
                  <a:pt x="1513523" y="1945817"/>
                  <a:pt x="1512570" y="1945817"/>
                </a:cubicBezTo>
                <a:cubicBezTo>
                  <a:pt x="1511618" y="1945817"/>
                  <a:pt x="1511618" y="1945817"/>
                  <a:pt x="1510665" y="1945817"/>
                </a:cubicBezTo>
                <a:cubicBezTo>
                  <a:pt x="1510665" y="1945817"/>
                  <a:pt x="1510665" y="1945817"/>
                  <a:pt x="1510665" y="1945817"/>
                </a:cubicBezTo>
                <a:lnTo>
                  <a:pt x="1411605" y="1773415"/>
                </a:lnTo>
                <a:cubicBezTo>
                  <a:pt x="1411605" y="1773415"/>
                  <a:pt x="1411605" y="1773415"/>
                  <a:pt x="1411605" y="1773415"/>
                </a:cubicBezTo>
                <a:cubicBezTo>
                  <a:pt x="1411605" y="1773415"/>
                  <a:pt x="1412558" y="1772462"/>
                  <a:pt x="1412558" y="1772462"/>
                </a:cubicBezTo>
                <a:cubicBezTo>
                  <a:pt x="1412558" y="1772462"/>
                  <a:pt x="1413510" y="1771510"/>
                  <a:pt x="1413510" y="1771510"/>
                </a:cubicBezTo>
                <a:cubicBezTo>
                  <a:pt x="1413510" y="1771510"/>
                  <a:pt x="1414463" y="1770557"/>
                  <a:pt x="1414463" y="1770557"/>
                </a:cubicBezTo>
                <a:cubicBezTo>
                  <a:pt x="1414463" y="1770557"/>
                  <a:pt x="1415415" y="1769605"/>
                  <a:pt x="1415415" y="1769605"/>
                </a:cubicBezTo>
                <a:cubicBezTo>
                  <a:pt x="1415415" y="1769605"/>
                  <a:pt x="1415415" y="1769605"/>
                  <a:pt x="1416368" y="1768652"/>
                </a:cubicBezTo>
                <a:cubicBezTo>
                  <a:pt x="1416368" y="1768652"/>
                  <a:pt x="1416368" y="1767700"/>
                  <a:pt x="1416368" y="1767700"/>
                </a:cubicBezTo>
                <a:cubicBezTo>
                  <a:pt x="1416368" y="1766747"/>
                  <a:pt x="1417320" y="1766747"/>
                  <a:pt x="1417320" y="1765795"/>
                </a:cubicBezTo>
                <a:cubicBezTo>
                  <a:pt x="1417320" y="1764842"/>
                  <a:pt x="1417320" y="1764842"/>
                  <a:pt x="1418273" y="1763890"/>
                </a:cubicBezTo>
                <a:cubicBezTo>
                  <a:pt x="1418273" y="1762937"/>
                  <a:pt x="1418273" y="1762937"/>
                  <a:pt x="1419225" y="1761985"/>
                </a:cubicBezTo>
                <a:cubicBezTo>
                  <a:pt x="1419225" y="1761985"/>
                  <a:pt x="1419225" y="1761032"/>
                  <a:pt x="1419225" y="1760080"/>
                </a:cubicBezTo>
                <a:cubicBezTo>
                  <a:pt x="1419225" y="1759127"/>
                  <a:pt x="1419225" y="1759127"/>
                  <a:pt x="1419225" y="1758175"/>
                </a:cubicBezTo>
                <a:cubicBezTo>
                  <a:pt x="1419225" y="1757222"/>
                  <a:pt x="1419225" y="1757222"/>
                  <a:pt x="1419225" y="1756270"/>
                </a:cubicBezTo>
                <a:cubicBezTo>
                  <a:pt x="1419225" y="1755317"/>
                  <a:pt x="1419225" y="1755317"/>
                  <a:pt x="1419225" y="1754365"/>
                </a:cubicBezTo>
                <a:cubicBezTo>
                  <a:pt x="1419225" y="1754365"/>
                  <a:pt x="1419225" y="1753412"/>
                  <a:pt x="1419225" y="1753412"/>
                </a:cubicBezTo>
                <a:cubicBezTo>
                  <a:pt x="1419225" y="1753412"/>
                  <a:pt x="1419225" y="1752460"/>
                  <a:pt x="1419225" y="1752460"/>
                </a:cubicBezTo>
                <a:cubicBezTo>
                  <a:pt x="1419225" y="1751507"/>
                  <a:pt x="1419225" y="1751507"/>
                  <a:pt x="1419225" y="1750555"/>
                </a:cubicBezTo>
                <a:cubicBezTo>
                  <a:pt x="1419225" y="1749602"/>
                  <a:pt x="1419225" y="1749602"/>
                  <a:pt x="1419225" y="1748650"/>
                </a:cubicBezTo>
                <a:cubicBezTo>
                  <a:pt x="1419225" y="1747697"/>
                  <a:pt x="1419225" y="1747697"/>
                  <a:pt x="1419225" y="1746745"/>
                </a:cubicBezTo>
                <a:cubicBezTo>
                  <a:pt x="1419225" y="1745792"/>
                  <a:pt x="1419225" y="1745792"/>
                  <a:pt x="1419225" y="1744840"/>
                </a:cubicBezTo>
                <a:cubicBezTo>
                  <a:pt x="1419225" y="1743887"/>
                  <a:pt x="1419225" y="1743887"/>
                  <a:pt x="1418273" y="1742935"/>
                </a:cubicBezTo>
                <a:cubicBezTo>
                  <a:pt x="1418273" y="1741982"/>
                  <a:pt x="1418273" y="1741982"/>
                  <a:pt x="1417320" y="1741030"/>
                </a:cubicBezTo>
                <a:cubicBezTo>
                  <a:pt x="1417320" y="1740077"/>
                  <a:pt x="1416368" y="1740077"/>
                  <a:pt x="1416368" y="1739125"/>
                </a:cubicBezTo>
                <a:cubicBezTo>
                  <a:pt x="1416368" y="1739125"/>
                  <a:pt x="1416368" y="1738172"/>
                  <a:pt x="1416368" y="1738172"/>
                </a:cubicBezTo>
                <a:cubicBezTo>
                  <a:pt x="1416368" y="1738172"/>
                  <a:pt x="1416368" y="1738172"/>
                  <a:pt x="1415415" y="1737220"/>
                </a:cubicBezTo>
                <a:cubicBezTo>
                  <a:pt x="1415415" y="1737220"/>
                  <a:pt x="1414463" y="1736267"/>
                  <a:pt x="1414463" y="1736267"/>
                </a:cubicBezTo>
                <a:cubicBezTo>
                  <a:pt x="1414463" y="1735315"/>
                  <a:pt x="1413510" y="1735315"/>
                  <a:pt x="1413510" y="1735315"/>
                </a:cubicBezTo>
                <a:cubicBezTo>
                  <a:pt x="1413510" y="1735315"/>
                  <a:pt x="1412558" y="1734362"/>
                  <a:pt x="1412558" y="1734362"/>
                </a:cubicBezTo>
                <a:cubicBezTo>
                  <a:pt x="1412558" y="1734362"/>
                  <a:pt x="1411605" y="1733410"/>
                  <a:pt x="1411605" y="1733410"/>
                </a:cubicBezTo>
                <a:cubicBezTo>
                  <a:pt x="1411605" y="1733410"/>
                  <a:pt x="1411605" y="1733410"/>
                  <a:pt x="1411605" y="1733410"/>
                </a:cubicBezTo>
                <a:lnTo>
                  <a:pt x="1510665" y="1561007"/>
                </a:lnTo>
                <a:cubicBezTo>
                  <a:pt x="1510665" y="1561007"/>
                  <a:pt x="1510665" y="1561007"/>
                  <a:pt x="1510665" y="1561007"/>
                </a:cubicBezTo>
                <a:cubicBezTo>
                  <a:pt x="1511618" y="1561007"/>
                  <a:pt x="1511618" y="1561007"/>
                  <a:pt x="1512570" y="1561007"/>
                </a:cubicBezTo>
                <a:cubicBezTo>
                  <a:pt x="1513523" y="1561007"/>
                  <a:pt x="1513523" y="1561007"/>
                  <a:pt x="1514475" y="1561007"/>
                </a:cubicBezTo>
                <a:cubicBezTo>
                  <a:pt x="1515428" y="1561007"/>
                  <a:pt x="1515428" y="1561007"/>
                  <a:pt x="1516380" y="1561007"/>
                </a:cubicBezTo>
                <a:cubicBezTo>
                  <a:pt x="1517333" y="1561007"/>
                  <a:pt x="1517333" y="1561007"/>
                  <a:pt x="1518285" y="1561007"/>
                </a:cubicBezTo>
                <a:cubicBezTo>
                  <a:pt x="1518285" y="1561007"/>
                  <a:pt x="1519238" y="1561007"/>
                  <a:pt x="1519238" y="1561007"/>
                </a:cubicBezTo>
                <a:cubicBezTo>
                  <a:pt x="1519238" y="1561007"/>
                  <a:pt x="1520190" y="1561007"/>
                  <a:pt x="1520190" y="1561007"/>
                </a:cubicBezTo>
                <a:cubicBezTo>
                  <a:pt x="1521143" y="1561007"/>
                  <a:pt x="1521143" y="1561007"/>
                  <a:pt x="1522095" y="1561007"/>
                </a:cubicBezTo>
                <a:cubicBezTo>
                  <a:pt x="1523048" y="1561007"/>
                  <a:pt x="1523048" y="1561007"/>
                  <a:pt x="1524000" y="1561007"/>
                </a:cubicBezTo>
                <a:cubicBezTo>
                  <a:pt x="1524953" y="1561007"/>
                  <a:pt x="1524953" y="1561007"/>
                  <a:pt x="1525905" y="1561007"/>
                </a:cubicBezTo>
                <a:cubicBezTo>
                  <a:pt x="1526858" y="1561007"/>
                  <a:pt x="1526858" y="1561007"/>
                  <a:pt x="1526858" y="1561007"/>
                </a:cubicBezTo>
                <a:cubicBezTo>
                  <a:pt x="1527810" y="1561007"/>
                  <a:pt x="1527810" y="1561007"/>
                  <a:pt x="1528763" y="1560055"/>
                </a:cubicBezTo>
                <a:cubicBezTo>
                  <a:pt x="1529715" y="1560055"/>
                  <a:pt x="1529715" y="1560055"/>
                  <a:pt x="1530668" y="1559102"/>
                </a:cubicBezTo>
                <a:cubicBezTo>
                  <a:pt x="1531620" y="1559102"/>
                  <a:pt x="1531620" y="1558150"/>
                  <a:pt x="1532573" y="1558150"/>
                </a:cubicBezTo>
                <a:cubicBezTo>
                  <a:pt x="1532573" y="1558150"/>
                  <a:pt x="1533525" y="1558150"/>
                  <a:pt x="1533525" y="1558150"/>
                </a:cubicBezTo>
                <a:cubicBezTo>
                  <a:pt x="1533525" y="1558150"/>
                  <a:pt x="1533525" y="1558150"/>
                  <a:pt x="1534478" y="1557197"/>
                </a:cubicBezTo>
                <a:cubicBezTo>
                  <a:pt x="1534478" y="1557197"/>
                  <a:pt x="1535430" y="1556245"/>
                  <a:pt x="1535430" y="1556245"/>
                </a:cubicBezTo>
                <a:cubicBezTo>
                  <a:pt x="1536383" y="1556245"/>
                  <a:pt x="1536383" y="1555292"/>
                  <a:pt x="1536383" y="1555292"/>
                </a:cubicBezTo>
                <a:cubicBezTo>
                  <a:pt x="1536383" y="1555292"/>
                  <a:pt x="1537335" y="1554340"/>
                  <a:pt x="1537335" y="1554340"/>
                </a:cubicBezTo>
                <a:cubicBezTo>
                  <a:pt x="1537335" y="1554340"/>
                  <a:pt x="1538288" y="1553387"/>
                  <a:pt x="1538288" y="1553387"/>
                </a:cubicBezTo>
                <a:cubicBezTo>
                  <a:pt x="1538288" y="1553387"/>
                  <a:pt x="1539240" y="1552435"/>
                  <a:pt x="1539240" y="1552435"/>
                </a:cubicBezTo>
                <a:cubicBezTo>
                  <a:pt x="1539240" y="1552435"/>
                  <a:pt x="1540193" y="1551482"/>
                  <a:pt x="1540193" y="1551482"/>
                </a:cubicBezTo>
                <a:cubicBezTo>
                  <a:pt x="1540193" y="1551482"/>
                  <a:pt x="1541145" y="1550530"/>
                  <a:pt x="1541145" y="1550530"/>
                </a:cubicBezTo>
                <a:cubicBezTo>
                  <a:pt x="1541145" y="1550530"/>
                  <a:pt x="1541145" y="1550530"/>
                  <a:pt x="1542098" y="1549577"/>
                </a:cubicBezTo>
                <a:cubicBezTo>
                  <a:pt x="1542098" y="1549577"/>
                  <a:pt x="1542098" y="1548625"/>
                  <a:pt x="1542098" y="1548625"/>
                </a:cubicBezTo>
                <a:cubicBezTo>
                  <a:pt x="1542098" y="1547672"/>
                  <a:pt x="1543050" y="1547672"/>
                  <a:pt x="1543050" y="1546720"/>
                </a:cubicBezTo>
                <a:cubicBezTo>
                  <a:pt x="1543050" y="1545767"/>
                  <a:pt x="1543050" y="1545767"/>
                  <a:pt x="1544003" y="1544815"/>
                </a:cubicBezTo>
                <a:cubicBezTo>
                  <a:pt x="1544003" y="1543862"/>
                  <a:pt x="1544003" y="1543862"/>
                  <a:pt x="1544955" y="1542910"/>
                </a:cubicBezTo>
                <a:cubicBezTo>
                  <a:pt x="1544955" y="1542910"/>
                  <a:pt x="1544955" y="1541957"/>
                  <a:pt x="1544955" y="1541005"/>
                </a:cubicBezTo>
                <a:cubicBezTo>
                  <a:pt x="1544955" y="1541005"/>
                  <a:pt x="1544955" y="1541005"/>
                  <a:pt x="1544955" y="1541005"/>
                </a:cubicBezTo>
                <a:lnTo>
                  <a:pt x="1744028" y="1541005"/>
                </a:lnTo>
                <a:cubicBezTo>
                  <a:pt x="1744028" y="1541005"/>
                  <a:pt x="1744028" y="1541005"/>
                  <a:pt x="1744028" y="1541005"/>
                </a:cubicBezTo>
                <a:cubicBezTo>
                  <a:pt x="1744028" y="1541957"/>
                  <a:pt x="1744028" y="1541957"/>
                  <a:pt x="1744028" y="1542910"/>
                </a:cubicBezTo>
                <a:cubicBezTo>
                  <a:pt x="1744028" y="1543862"/>
                  <a:pt x="1744028" y="1543862"/>
                  <a:pt x="1744980" y="1544815"/>
                </a:cubicBezTo>
                <a:cubicBezTo>
                  <a:pt x="1744980" y="1545767"/>
                  <a:pt x="1744980" y="1545767"/>
                  <a:pt x="1745933" y="1546720"/>
                </a:cubicBezTo>
                <a:cubicBezTo>
                  <a:pt x="1745933" y="1547672"/>
                  <a:pt x="1746885" y="1547672"/>
                  <a:pt x="1746885" y="1548625"/>
                </a:cubicBezTo>
                <a:cubicBezTo>
                  <a:pt x="1746885" y="1548625"/>
                  <a:pt x="1746885" y="1549577"/>
                  <a:pt x="1746885" y="1549577"/>
                </a:cubicBezTo>
                <a:cubicBezTo>
                  <a:pt x="1746885" y="1549577"/>
                  <a:pt x="1746885" y="1549577"/>
                  <a:pt x="1747838" y="1550530"/>
                </a:cubicBezTo>
                <a:cubicBezTo>
                  <a:pt x="1747838" y="1550530"/>
                  <a:pt x="1748790" y="1551482"/>
                  <a:pt x="1748790" y="1551482"/>
                </a:cubicBezTo>
                <a:cubicBezTo>
                  <a:pt x="1748790" y="1552435"/>
                  <a:pt x="1749743" y="1552435"/>
                  <a:pt x="1749743" y="1553387"/>
                </a:cubicBezTo>
                <a:cubicBezTo>
                  <a:pt x="1749743" y="1553387"/>
                  <a:pt x="1750695" y="1554340"/>
                  <a:pt x="1750695" y="1554340"/>
                </a:cubicBezTo>
                <a:cubicBezTo>
                  <a:pt x="1750695" y="1554340"/>
                  <a:pt x="1751648" y="1555292"/>
                  <a:pt x="1751648" y="1555292"/>
                </a:cubicBezTo>
                <a:cubicBezTo>
                  <a:pt x="1751648" y="1555292"/>
                  <a:pt x="1752600" y="1556245"/>
                  <a:pt x="1752600" y="1556245"/>
                </a:cubicBezTo>
                <a:cubicBezTo>
                  <a:pt x="1752600" y="1556245"/>
                  <a:pt x="1753553" y="1557197"/>
                  <a:pt x="1753553" y="1557197"/>
                </a:cubicBezTo>
                <a:cubicBezTo>
                  <a:pt x="1753553" y="1557197"/>
                  <a:pt x="1754505" y="1558150"/>
                  <a:pt x="1754505" y="1558150"/>
                </a:cubicBezTo>
                <a:cubicBezTo>
                  <a:pt x="1754505" y="1558150"/>
                  <a:pt x="1754505" y="1558150"/>
                  <a:pt x="1755458" y="1559102"/>
                </a:cubicBezTo>
                <a:cubicBezTo>
                  <a:pt x="1755458" y="1559102"/>
                  <a:pt x="1756410" y="1559102"/>
                  <a:pt x="1756410" y="1559102"/>
                </a:cubicBezTo>
                <a:cubicBezTo>
                  <a:pt x="1757363" y="1559102"/>
                  <a:pt x="1757363" y="1560055"/>
                  <a:pt x="1758315" y="1560055"/>
                </a:cubicBezTo>
                <a:cubicBezTo>
                  <a:pt x="1759268" y="1560055"/>
                  <a:pt x="1759268" y="1560055"/>
                  <a:pt x="1760220" y="1561007"/>
                </a:cubicBezTo>
                <a:cubicBezTo>
                  <a:pt x="1761173" y="1561007"/>
                  <a:pt x="1761173" y="1561007"/>
                  <a:pt x="1762125" y="1561960"/>
                </a:cubicBezTo>
                <a:cubicBezTo>
                  <a:pt x="1762125" y="1561960"/>
                  <a:pt x="1763078" y="1561960"/>
                  <a:pt x="1763078" y="1561960"/>
                </a:cubicBezTo>
                <a:cubicBezTo>
                  <a:pt x="1764030" y="1561960"/>
                  <a:pt x="1764030" y="1561960"/>
                  <a:pt x="1764983" y="1561960"/>
                </a:cubicBezTo>
                <a:cubicBezTo>
                  <a:pt x="1765935" y="1561960"/>
                  <a:pt x="1765935" y="1561960"/>
                  <a:pt x="1766888" y="1561960"/>
                </a:cubicBezTo>
                <a:cubicBezTo>
                  <a:pt x="1767840" y="1561960"/>
                  <a:pt x="1767840" y="1561960"/>
                  <a:pt x="1768793" y="1561960"/>
                </a:cubicBezTo>
                <a:cubicBezTo>
                  <a:pt x="1768793" y="1561960"/>
                  <a:pt x="1769745" y="1561960"/>
                  <a:pt x="1769745" y="1561960"/>
                </a:cubicBezTo>
                <a:cubicBezTo>
                  <a:pt x="1769745" y="1561960"/>
                  <a:pt x="1770698" y="1561960"/>
                  <a:pt x="1770698" y="1561960"/>
                </a:cubicBezTo>
                <a:cubicBezTo>
                  <a:pt x="1771650" y="1561960"/>
                  <a:pt x="1771650" y="1561960"/>
                  <a:pt x="1772603" y="1561960"/>
                </a:cubicBezTo>
                <a:cubicBezTo>
                  <a:pt x="1773555" y="1561960"/>
                  <a:pt x="1773555" y="1561960"/>
                  <a:pt x="1774508" y="1561960"/>
                </a:cubicBezTo>
                <a:cubicBezTo>
                  <a:pt x="1775460" y="1561960"/>
                  <a:pt x="1775460" y="1561960"/>
                  <a:pt x="1776413" y="1561960"/>
                </a:cubicBezTo>
                <a:cubicBezTo>
                  <a:pt x="1777365" y="1561960"/>
                  <a:pt x="1777365" y="1561960"/>
                  <a:pt x="1778318" y="1561960"/>
                </a:cubicBezTo>
                <a:cubicBezTo>
                  <a:pt x="1778318" y="1561960"/>
                  <a:pt x="1778318" y="1561960"/>
                  <a:pt x="1778318" y="1561960"/>
                </a:cubicBezTo>
                <a:lnTo>
                  <a:pt x="1877378" y="1734362"/>
                </a:lnTo>
                <a:cubicBezTo>
                  <a:pt x="1877378" y="1734362"/>
                  <a:pt x="1877378" y="1734362"/>
                  <a:pt x="1877378" y="1734362"/>
                </a:cubicBezTo>
                <a:cubicBezTo>
                  <a:pt x="1877378" y="1734362"/>
                  <a:pt x="1876425" y="1735315"/>
                  <a:pt x="1876425" y="1735315"/>
                </a:cubicBezTo>
                <a:cubicBezTo>
                  <a:pt x="1876425" y="1735315"/>
                  <a:pt x="1875473" y="1736267"/>
                  <a:pt x="1875473" y="1736267"/>
                </a:cubicBezTo>
                <a:cubicBezTo>
                  <a:pt x="1875473" y="1736267"/>
                  <a:pt x="1874520" y="1737220"/>
                  <a:pt x="1874520" y="1737220"/>
                </a:cubicBezTo>
                <a:cubicBezTo>
                  <a:pt x="1874520" y="1737220"/>
                  <a:pt x="1873568" y="1738172"/>
                  <a:pt x="1873568" y="1738172"/>
                </a:cubicBezTo>
                <a:cubicBezTo>
                  <a:pt x="1873568" y="1738172"/>
                  <a:pt x="1873568" y="1738172"/>
                  <a:pt x="1872615" y="1739125"/>
                </a:cubicBezTo>
                <a:cubicBezTo>
                  <a:pt x="1872615" y="1739125"/>
                  <a:pt x="1872615" y="1740077"/>
                  <a:pt x="1872615" y="1740077"/>
                </a:cubicBezTo>
                <a:cubicBezTo>
                  <a:pt x="1872615" y="1741030"/>
                  <a:pt x="1871663" y="1741030"/>
                  <a:pt x="1871663" y="1741982"/>
                </a:cubicBezTo>
                <a:cubicBezTo>
                  <a:pt x="1871663" y="1742935"/>
                  <a:pt x="1871663" y="1742935"/>
                  <a:pt x="1870710" y="1743887"/>
                </a:cubicBezTo>
                <a:cubicBezTo>
                  <a:pt x="1870710" y="1744840"/>
                  <a:pt x="1870710" y="1744840"/>
                  <a:pt x="1869758" y="1745792"/>
                </a:cubicBezTo>
                <a:cubicBezTo>
                  <a:pt x="1869758" y="1745792"/>
                  <a:pt x="1869758" y="1746745"/>
                  <a:pt x="1869758" y="1746745"/>
                </a:cubicBezTo>
                <a:cubicBezTo>
                  <a:pt x="1869758" y="1747697"/>
                  <a:pt x="1869758" y="1747697"/>
                  <a:pt x="1869758" y="1748650"/>
                </a:cubicBezTo>
                <a:cubicBezTo>
                  <a:pt x="1869758" y="1749602"/>
                  <a:pt x="1869758" y="1749602"/>
                  <a:pt x="1869758" y="1750555"/>
                </a:cubicBezTo>
                <a:cubicBezTo>
                  <a:pt x="1869758" y="1751507"/>
                  <a:pt x="1869758" y="1751507"/>
                  <a:pt x="1869758" y="1752460"/>
                </a:cubicBezTo>
                <a:cubicBezTo>
                  <a:pt x="1869758" y="1752460"/>
                  <a:pt x="1869758" y="1753412"/>
                  <a:pt x="1869758" y="1753412"/>
                </a:cubicBezTo>
                <a:cubicBezTo>
                  <a:pt x="1869758" y="1753412"/>
                  <a:pt x="1869758" y="1754365"/>
                  <a:pt x="1869758" y="1754365"/>
                </a:cubicBezTo>
                <a:cubicBezTo>
                  <a:pt x="1869758" y="1755317"/>
                  <a:pt x="1869758" y="1755317"/>
                  <a:pt x="1869758" y="1756270"/>
                </a:cubicBezTo>
                <a:cubicBezTo>
                  <a:pt x="1869758" y="1757222"/>
                  <a:pt x="1869758" y="1757222"/>
                  <a:pt x="1869758" y="1758175"/>
                </a:cubicBezTo>
                <a:cubicBezTo>
                  <a:pt x="1869758" y="1759127"/>
                  <a:pt x="1869758" y="1759127"/>
                  <a:pt x="1869758" y="1760080"/>
                </a:cubicBezTo>
                <a:cubicBezTo>
                  <a:pt x="1869758" y="1761032"/>
                  <a:pt x="1869758" y="1761032"/>
                  <a:pt x="1869758" y="1761032"/>
                </a:cubicBezTo>
                <a:cubicBezTo>
                  <a:pt x="1869758" y="1761985"/>
                  <a:pt x="1869758" y="1761985"/>
                  <a:pt x="1870710" y="1762937"/>
                </a:cubicBezTo>
                <a:cubicBezTo>
                  <a:pt x="1870710" y="1763890"/>
                  <a:pt x="1870710" y="1763890"/>
                  <a:pt x="1871663" y="1764842"/>
                </a:cubicBezTo>
                <a:cubicBezTo>
                  <a:pt x="1871663" y="1765795"/>
                  <a:pt x="1872615" y="1765795"/>
                  <a:pt x="1872615" y="1766747"/>
                </a:cubicBezTo>
                <a:cubicBezTo>
                  <a:pt x="1872615" y="1766747"/>
                  <a:pt x="1872615" y="1767700"/>
                  <a:pt x="1872615" y="1767700"/>
                </a:cubicBezTo>
                <a:cubicBezTo>
                  <a:pt x="1872615" y="1767700"/>
                  <a:pt x="1872615" y="1767700"/>
                  <a:pt x="1873568" y="1768652"/>
                </a:cubicBezTo>
                <a:cubicBezTo>
                  <a:pt x="1873568" y="1768652"/>
                  <a:pt x="1874520" y="1769605"/>
                  <a:pt x="1874520" y="1769605"/>
                </a:cubicBezTo>
                <a:cubicBezTo>
                  <a:pt x="1874520" y="1770557"/>
                  <a:pt x="1875473" y="1770557"/>
                  <a:pt x="1875473" y="1770557"/>
                </a:cubicBezTo>
                <a:cubicBezTo>
                  <a:pt x="1875473" y="1770557"/>
                  <a:pt x="1876425" y="1771510"/>
                  <a:pt x="1876425" y="1771510"/>
                </a:cubicBezTo>
                <a:cubicBezTo>
                  <a:pt x="1876425" y="1771510"/>
                  <a:pt x="1877378" y="1772462"/>
                  <a:pt x="1877378" y="1772462"/>
                </a:cubicBezTo>
                <a:cubicBezTo>
                  <a:pt x="1877378" y="1772462"/>
                  <a:pt x="1877378" y="1772462"/>
                  <a:pt x="1877378" y="1772462"/>
                </a:cubicBezTo>
                <a:lnTo>
                  <a:pt x="1781175" y="1946770"/>
                </a:lnTo>
                <a:close/>
                <a:moveTo>
                  <a:pt x="1505903" y="2384920"/>
                </a:moveTo>
                <a:cubicBezTo>
                  <a:pt x="1505903" y="2384920"/>
                  <a:pt x="1504950" y="2385872"/>
                  <a:pt x="1504950" y="2385872"/>
                </a:cubicBezTo>
                <a:cubicBezTo>
                  <a:pt x="1504950" y="2385872"/>
                  <a:pt x="1503998" y="2386825"/>
                  <a:pt x="1503998" y="2386825"/>
                </a:cubicBezTo>
                <a:cubicBezTo>
                  <a:pt x="1503998" y="2386825"/>
                  <a:pt x="1503045" y="2387777"/>
                  <a:pt x="1503045" y="2387777"/>
                </a:cubicBezTo>
                <a:cubicBezTo>
                  <a:pt x="1503045" y="2387777"/>
                  <a:pt x="1502093" y="2388730"/>
                  <a:pt x="1502093" y="2388730"/>
                </a:cubicBezTo>
                <a:cubicBezTo>
                  <a:pt x="1502093" y="2388730"/>
                  <a:pt x="1502093" y="2388730"/>
                  <a:pt x="1501140" y="2389682"/>
                </a:cubicBezTo>
                <a:cubicBezTo>
                  <a:pt x="1501140" y="2389682"/>
                  <a:pt x="1501140" y="2390635"/>
                  <a:pt x="1501140" y="2390635"/>
                </a:cubicBezTo>
                <a:cubicBezTo>
                  <a:pt x="1501140" y="2391587"/>
                  <a:pt x="1500188" y="2391587"/>
                  <a:pt x="1500188" y="2392540"/>
                </a:cubicBezTo>
                <a:cubicBezTo>
                  <a:pt x="1500188" y="2393492"/>
                  <a:pt x="1500188" y="2393492"/>
                  <a:pt x="1499235" y="2394445"/>
                </a:cubicBezTo>
                <a:cubicBezTo>
                  <a:pt x="1499235" y="2395397"/>
                  <a:pt x="1499235" y="2395397"/>
                  <a:pt x="1498283" y="2396350"/>
                </a:cubicBezTo>
                <a:cubicBezTo>
                  <a:pt x="1498283" y="2397302"/>
                  <a:pt x="1498283" y="2397302"/>
                  <a:pt x="1498283" y="2398255"/>
                </a:cubicBezTo>
                <a:cubicBezTo>
                  <a:pt x="1498283" y="2399207"/>
                  <a:pt x="1498283" y="2399207"/>
                  <a:pt x="1498283" y="2400160"/>
                </a:cubicBezTo>
                <a:cubicBezTo>
                  <a:pt x="1498283" y="2401112"/>
                  <a:pt x="1498283" y="2401112"/>
                  <a:pt x="1498283" y="2402065"/>
                </a:cubicBezTo>
                <a:cubicBezTo>
                  <a:pt x="1498283" y="2403017"/>
                  <a:pt x="1498283" y="2403017"/>
                  <a:pt x="1498283" y="2403970"/>
                </a:cubicBezTo>
                <a:cubicBezTo>
                  <a:pt x="1498283" y="2403970"/>
                  <a:pt x="1498283" y="2404922"/>
                  <a:pt x="1498283" y="2404922"/>
                </a:cubicBezTo>
                <a:cubicBezTo>
                  <a:pt x="1498283" y="2404922"/>
                  <a:pt x="1498283" y="2405875"/>
                  <a:pt x="1498283" y="2405875"/>
                </a:cubicBezTo>
                <a:cubicBezTo>
                  <a:pt x="1498283" y="2406827"/>
                  <a:pt x="1498283" y="2406827"/>
                  <a:pt x="1498283" y="2407780"/>
                </a:cubicBezTo>
                <a:cubicBezTo>
                  <a:pt x="1498283" y="2408732"/>
                  <a:pt x="1498283" y="2408732"/>
                  <a:pt x="1498283" y="2409685"/>
                </a:cubicBezTo>
                <a:cubicBezTo>
                  <a:pt x="1498283" y="2410637"/>
                  <a:pt x="1498283" y="2410637"/>
                  <a:pt x="1498283" y="2411590"/>
                </a:cubicBezTo>
                <a:cubicBezTo>
                  <a:pt x="1498283" y="2412542"/>
                  <a:pt x="1498283" y="2412542"/>
                  <a:pt x="1498283" y="2413495"/>
                </a:cubicBezTo>
                <a:cubicBezTo>
                  <a:pt x="1498283" y="2414447"/>
                  <a:pt x="1498283" y="2414447"/>
                  <a:pt x="1499235" y="2415400"/>
                </a:cubicBezTo>
                <a:cubicBezTo>
                  <a:pt x="1499235" y="2416352"/>
                  <a:pt x="1499235" y="2416352"/>
                  <a:pt x="1500188" y="2417305"/>
                </a:cubicBezTo>
                <a:cubicBezTo>
                  <a:pt x="1500188" y="2418257"/>
                  <a:pt x="1501140" y="2418257"/>
                  <a:pt x="1501140" y="2419210"/>
                </a:cubicBezTo>
                <a:cubicBezTo>
                  <a:pt x="1501140" y="2419210"/>
                  <a:pt x="1501140" y="2420162"/>
                  <a:pt x="1501140" y="2420162"/>
                </a:cubicBezTo>
                <a:cubicBezTo>
                  <a:pt x="1501140" y="2420162"/>
                  <a:pt x="1501140" y="2420162"/>
                  <a:pt x="1502093" y="2421115"/>
                </a:cubicBezTo>
                <a:cubicBezTo>
                  <a:pt x="1502093" y="2421115"/>
                  <a:pt x="1503045" y="2422067"/>
                  <a:pt x="1503045" y="2422067"/>
                </a:cubicBezTo>
                <a:cubicBezTo>
                  <a:pt x="1503045" y="2423020"/>
                  <a:pt x="1503998" y="2423020"/>
                  <a:pt x="1503998" y="2423020"/>
                </a:cubicBezTo>
                <a:cubicBezTo>
                  <a:pt x="1503998" y="2423020"/>
                  <a:pt x="1504950" y="2423972"/>
                  <a:pt x="1504950" y="2423972"/>
                </a:cubicBezTo>
                <a:cubicBezTo>
                  <a:pt x="1504950" y="2423972"/>
                  <a:pt x="1505903" y="2424925"/>
                  <a:pt x="1505903" y="2424925"/>
                </a:cubicBezTo>
                <a:cubicBezTo>
                  <a:pt x="1505903" y="2424925"/>
                  <a:pt x="1505903" y="2424925"/>
                  <a:pt x="1505903" y="2424925"/>
                </a:cubicBezTo>
                <a:lnTo>
                  <a:pt x="1406843" y="2597327"/>
                </a:lnTo>
                <a:cubicBezTo>
                  <a:pt x="1406843" y="2597327"/>
                  <a:pt x="1406843" y="2597327"/>
                  <a:pt x="1406843" y="2597327"/>
                </a:cubicBezTo>
                <a:cubicBezTo>
                  <a:pt x="1405890" y="2597327"/>
                  <a:pt x="1405890" y="2597327"/>
                  <a:pt x="1404938" y="2597327"/>
                </a:cubicBezTo>
                <a:cubicBezTo>
                  <a:pt x="1403985" y="2597327"/>
                  <a:pt x="1403985" y="2597327"/>
                  <a:pt x="1403033" y="2597327"/>
                </a:cubicBezTo>
                <a:cubicBezTo>
                  <a:pt x="1402080" y="2597327"/>
                  <a:pt x="1402080" y="2597327"/>
                  <a:pt x="1401128" y="2597327"/>
                </a:cubicBezTo>
                <a:cubicBezTo>
                  <a:pt x="1400175" y="2597327"/>
                  <a:pt x="1400175" y="2597327"/>
                  <a:pt x="1399223" y="2597327"/>
                </a:cubicBezTo>
                <a:cubicBezTo>
                  <a:pt x="1399223" y="2597327"/>
                  <a:pt x="1398270" y="2597327"/>
                  <a:pt x="1398270" y="2597327"/>
                </a:cubicBezTo>
                <a:cubicBezTo>
                  <a:pt x="1398270" y="2597327"/>
                  <a:pt x="1397318" y="2597327"/>
                  <a:pt x="1397318" y="2597327"/>
                </a:cubicBezTo>
                <a:cubicBezTo>
                  <a:pt x="1396365" y="2597327"/>
                  <a:pt x="1396365" y="2597327"/>
                  <a:pt x="1395413" y="2597327"/>
                </a:cubicBezTo>
                <a:cubicBezTo>
                  <a:pt x="1394460" y="2597327"/>
                  <a:pt x="1394460" y="2597327"/>
                  <a:pt x="1393508" y="2597327"/>
                </a:cubicBezTo>
                <a:cubicBezTo>
                  <a:pt x="1392555" y="2597327"/>
                  <a:pt x="1392555" y="2597327"/>
                  <a:pt x="1391603" y="2597327"/>
                </a:cubicBezTo>
                <a:cubicBezTo>
                  <a:pt x="1390650" y="2597327"/>
                  <a:pt x="1390650" y="2597327"/>
                  <a:pt x="1390650" y="2597327"/>
                </a:cubicBezTo>
                <a:cubicBezTo>
                  <a:pt x="1389698" y="2597327"/>
                  <a:pt x="1389698" y="2597327"/>
                  <a:pt x="1388745" y="2598280"/>
                </a:cubicBezTo>
                <a:cubicBezTo>
                  <a:pt x="1387793" y="2598280"/>
                  <a:pt x="1387793" y="2598280"/>
                  <a:pt x="1386840" y="2599232"/>
                </a:cubicBezTo>
                <a:cubicBezTo>
                  <a:pt x="1385888" y="2599232"/>
                  <a:pt x="1385888" y="2600185"/>
                  <a:pt x="1384935" y="2600185"/>
                </a:cubicBezTo>
                <a:cubicBezTo>
                  <a:pt x="1384935" y="2600185"/>
                  <a:pt x="1383983" y="2600185"/>
                  <a:pt x="1383983" y="2600185"/>
                </a:cubicBezTo>
                <a:cubicBezTo>
                  <a:pt x="1383983" y="2600185"/>
                  <a:pt x="1383983" y="2600185"/>
                  <a:pt x="1383030" y="2601137"/>
                </a:cubicBezTo>
                <a:cubicBezTo>
                  <a:pt x="1383030" y="2601137"/>
                  <a:pt x="1382078" y="2602090"/>
                  <a:pt x="1382078" y="2602090"/>
                </a:cubicBezTo>
                <a:cubicBezTo>
                  <a:pt x="1381125" y="2602090"/>
                  <a:pt x="1381125" y="2603042"/>
                  <a:pt x="1381125" y="2603042"/>
                </a:cubicBezTo>
                <a:cubicBezTo>
                  <a:pt x="1381125" y="2603042"/>
                  <a:pt x="1380173" y="2603995"/>
                  <a:pt x="1380173" y="2603995"/>
                </a:cubicBezTo>
                <a:cubicBezTo>
                  <a:pt x="1380173" y="2603995"/>
                  <a:pt x="1379220" y="2604947"/>
                  <a:pt x="1379220" y="2604947"/>
                </a:cubicBezTo>
                <a:cubicBezTo>
                  <a:pt x="1379220" y="2604947"/>
                  <a:pt x="1378268" y="2605900"/>
                  <a:pt x="1378268" y="2605900"/>
                </a:cubicBezTo>
                <a:cubicBezTo>
                  <a:pt x="1378268" y="2605900"/>
                  <a:pt x="1377315" y="2606852"/>
                  <a:pt x="1377315" y="2606852"/>
                </a:cubicBezTo>
                <a:cubicBezTo>
                  <a:pt x="1377315" y="2606852"/>
                  <a:pt x="1376363" y="2607805"/>
                  <a:pt x="1376363" y="2607805"/>
                </a:cubicBezTo>
                <a:cubicBezTo>
                  <a:pt x="1376363" y="2607805"/>
                  <a:pt x="1376363" y="2607805"/>
                  <a:pt x="1375410" y="2608757"/>
                </a:cubicBezTo>
                <a:cubicBezTo>
                  <a:pt x="1374458" y="2609710"/>
                  <a:pt x="1375410" y="2609710"/>
                  <a:pt x="1375410" y="2609710"/>
                </a:cubicBezTo>
                <a:cubicBezTo>
                  <a:pt x="1375410" y="2610662"/>
                  <a:pt x="1374458" y="2610662"/>
                  <a:pt x="1374458" y="2611615"/>
                </a:cubicBezTo>
                <a:cubicBezTo>
                  <a:pt x="1374458" y="2612567"/>
                  <a:pt x="1374458" y="2612567"/>
                  <a:pt x="1373505" y="2613520"/>
                </a:cubicBezTo>
                <a:cubicBezTo>
                  <a:pt x="1373505" y="2614472"/>
                  <a:pt x="1373505" y="2614472"/>
                  <a:pt x="1372553" y="2615425"/>
                </a:cubicBezTo>
                <a:cubicBezTo>
                  <a:pt x="1372553" y="2615425"/>
                  <a:pt x="1372553" y="2616377"/>
                  <a:pt x="1372553" y="2617330"/>
                </a:cubicBezTo>
                <a:cubicBezTo>
                  <a:pt x="1372553" y="2617330"/>
                  <a:pt x="1372553" y="2617330"/>
                  <a:pt x="1372553" y="2617330"/>
                </a:cubicBezTo>
                <a:lnTo>
                  <a:pt x="1173480" y="2617330"/>
                </a:lnTo>
                <a:cubicBezTo>
                  <a:pt x="1173480" y="2617330"/>
                  <a:pt x="1173480" y="2617330"/>
                  <a:pt x="1173480" y="2617330"/>
                </a:cubicBezTo>
                <a:cubicBezTo>
                  <a:pt x="1173480" y="2616377"/>
                  <a:pt x="1173480" y="2616377"/>
                  <a:pt x="1173480" y="2615425"/>
                </a:cubicBezTo>
                <a:cubicBezTo>
                  <a:pt x="1173480" y="2614472"/>
                  <a:pt x="1173480" y="2614472"/>
                  <a:pt x="1172528" y="2613520"/>
                </a:cubicBezTo>
                <a:cubicBezTo>
                  <a:pt x="1172528" y="2612567"/>
                  <a:pt x="1172528" y="2612567"/>
                  <a:pt x="1171575" y="2611615"/>
                </a:cubicBezTo>
                <a:cubicBezTo>
                  <a:pt x="1171575" y="2610662"/>
                  <a:pt x="1170623" y="2610662"/>
                  <a:pt x="1170623" y="2609710"/>
                </a:cubicBezTo>
                <a:cubicBezTo>
                  <a:pt x="1170623" y="2609710"/>
                  <a:pt x="1170623" y="2608757"/>
                  <a:pt x="1170623" y="2608757"/>
                </a:cubicBezTo>
                <a:cubicBezTo>
                  <a:pt x="1170623" y="2608757"/>
                  <a:pt x="1170623" y="2608757"/>
                  <a:pt x="1169670" y="2607805"/>
                </a:cubicBezTo>
                <a:cubicBezTo>
                  <a:pt x="1169670" y="2607805"/>
                  <a:pt x="1168718" y="2606852"/>
                  <a:pt x="1168718" y="2606852"/>
                </a:cubicBezTo>
                <a:cubicBezTo>
                  <a:pt x="1168718" y="2605900"/>
                  <a:pt x="1167765" y="2605900"/>
                  <a:pt x="1167765" y="2605900"/>
                </a:cubicBezTo>
                <a:cubicBezTo>
                  <a:pt x="1167765" y="2605900"/>
                  <a:pt x="1166813" y="2604947"/>
                  <a:pt x="1166813" y="2604947"/>
                </a:cubicBezTo>
                <a:cubicBezTo>
                  <a:pt x="1166813" y="2604947"/>
                  <a:pt x="1165860" y="2603995"/>
                  <a:pt x="1165860" y="2603995"/>
                </a:cubicBezTo>
                <a:cubicBezTo>
                  <a:pt x="1165860" y="2603995"/>
                  <a:pt x="1164908" y="2603042"/>
                  <a:pt x="1164908" y="2603042"/>
                </a:cubicBezTo>
                <a:cubicBezTo>
                  <a:pt x="1164908" y="2603042"/>
                  <a:pt x="1163955" y="2602090"/>
                  <a:pt x="1163955" y="2602090"/>
                </a:cubicBezTo>
                <a:cubicBezTo>
                  <a:pt x="1163955" y="2602090"/>
                  <a:pt x="1163003" y="2601137"/>
                  <a:pt x="1163003" y="2601137"/>
                </a:cubicBezTo>
                <a:cubicBezTo>
                  <a:pt x="1163003" y="2601137"/>
                  <a:pt x="1163003" y="2601137"/>
                  <a:pt x="1162050" y="2600185"/>
                </a:cubicBezTo>
                <a:cubicBezTo>
                  <a:pt x="1162050" y="2600185"/>
                  <a:pt x="1161098" y="2600185"/>
                  <a:pt x="1161098" y="2600185"/>
                </a:cubicBezTo>
                <a:cubicBezTo>
                  <a:pt x="1160145" y="2600185"/>
                  <a:pt x="1160145" y="2599232"/>
                  <a:pt x="1159193" y="2599232"/>
                </a:cubicBezTo>
                <a:cubicBezTo>
                  <a:pt x="1158240" y="2599232"/>
                  <a:pt x="1158240" y="2599232"/>
                  <a:pt x="1157288" y="2598280"/>
                </a:cubicBezTo>
                <a:cubicBezTo>
                  <a:pt x="1156335" y="2598280"/>
                  <a:pt x="1156335" y="2598280"/>
                  <a:pt x="1155383" y="2597327"/>
                </a:cubicBezTo>
                <a:cubicBezTo>
                  <a:pt x="1155383" y="2597327"/>
                  <a:pt x="1154430" y="2597327"/>
                  <a:pt x="1154430" y="2597327"/>
                </a:cubicBezTo>
                <a:cubicBezTo>
                  <a:pt x="1153478" y="2597327"/>
                  <a:pt x="1153478" y="2597327"/>
                  <a:pt x="1152525" y="2597327"/>
                </a:cubicBezTo>
                <a:cubicBezTo>
                  <a:pt x="1151573" y="2597327"/>
                  <a:pt x="1151573" y="2597327"/>
                  <a:pt x="1150620" y="2597327"/>
                </a:cubicBezTo>
                <a:cubicBezTo>
                  <a:pt x="1149668" y="2597327"/>
                  <a:pt x="1149668" y="2597327"/>
                  <a:pt x="1148715" y="2597327"/>
                </a:cubicBezTo>
                <a:cubicBezTo>
                  <a:pt x="1148715" y="2597327"/>
                  <a:pt x="1147763" y="2597327"/>
                  <a:pt x="1147763" y="2597327"/>
                </a:cubicBezTo>
                <a:cubicBezTo>
                  <a:pt x="1147763" y="2597327"/>
                  <a:pt x="1146810" y="2597327"/>
                  <a:pt x="1146810" y="2597327"/>
                </a:cubicBezTo>
                <a:cubicBezTo>
                  <a:pt x="1145858" y="2597327"/>
                  <a:pt x="1145858" y="2597327"/>
                  <a:pt x="1144905" y="2597327"/>
                </a:cubicBezTo>
                <a:cubicBezTo>
                  <a:pt x="1143953" y="2597327"/>
                  <a:pt x="1143953" y="2597327"/>
                  <a:pt x="1143000" y="2597327"/>
                </a:cubicBezTo>
                <a:cubicBezTo>
                  <a:pt x="1142048" y="2597327"/>
                  <a:pt x="1142048" y="2597327"/>
                  <a:pt x="1141095" y="2597327"/>
                </a:cubicBezTo>
                <a:cubicBezTo>
                  <a:pt x="1140143" y="2597327"/>
                  <a:pt x="1140143" y="2597327"/>
                  <a:pt x="1139190" y="2597327"/>
                </a:cubicBezTo>
                <a:cubicBezTo>
                  <a:pt x="1139190" y="2597327"/>
                  <a:pt x="1139190" y="2597327"/>
                  <a:pt x="1139190" y="2597327"/>
                </a:cubicBezTo>
                <a:lnTo>
                  <a:pt x="1040130" y="2424925"/>
                </a:lnTo>
                <a:cubicBezTo>
                  <a:pt x="1040130" y="2424925"/>
                  <a:pt x="1040130" y="2424925"/>
                  <a:pt x="1040130" y="2424925"/>
                </a:cubicBezTo>
                <a:cubicBezTo>
                  <a:pt x="1040130" y="2424925"/>
                  <a:pt x="1041083" y="2423972"/>
                  <a:pt x="1041083" y="2423972"/>
                </a:cubicBezTo>
                <a:cubicBezTo>
                  <a:pt x="1041083" y="2423972"/>
                  <a:pt x="1042035" y="2423020"/>
                  <a:pt x="1042035" y="2423020"/>
                </a:cubicBezTo>
                <a:cubicBezTo>
                  <a:pt x="1042035" y="2423020"/>
                  <a:pt x="1042988" y="2422067"/>
                  <a:pt x="1042988" y="2422067"/>
                </a:cubicBezTo>
                <a:cubicBezTo>
                  <a:pt x="1042988" y="2422067"/>
                  <a:pt x="1043940" y="2421115"/>
                  <a:pt x="1043940" y="2421115"/>
                </a:cubicBezTo>
                <a:cubicBezTo>
                  <a:pt x="1043940" y="2421115"/>
                  <a:pt x="1043940" y="2421115"/>
                  <a:pt x="1044893" y="2420162"/>
                </a:cubicBezTo>
                <a:cubicBezTo>
                  <a:pt x="1044893" y="2420162"/>
                  <a:pt x="1044893" y="2419210"/>
                  <a:pt x="1044893" y="2419210"/>
                </a:cubicBezTo>
                <a:cubicBezTo>
                  <a:pt x="1044893" y="2418257"/>
                  <a:pt x="1045845" y="2418257"/>
                  <a:pt x="1045845" y="2417305"/>
                </a:cubicBezTo>
                <a:cubicBezTo>
                  <a:pt x="1045845" y="2416352"/>
                  <a:pt x="1045845" y="2416352"/>
                  <a:pt x="1046798" y="2415400"/>
                </a:cubicBezTo>
                <a:cubicBezTo>
                  <a:pt x="1046798" y="2414447"/>
                  <a:pt x="1046798" y="2414447"/>
                  <a:pt x="1047750" y="2413495"/>
                </a:cubicBezTo>
                <a:cubicBezTo>
                  <a:pt x="1047750" y="2413495"/>
                  <a:pt x="1047750" y="2412542"/>
                  <a:pt x="1047750" y="2412542"/>
                </a:cubicBezTo>
                <a:cubicBezTo>
                  <a:pt x="1047750" y="2411590"/>
                  <a:pt x="1047750" y="2411590"/>
                  <a:pt x="1047750" y="2410637"/>
                </a:cubicBezTo>
                <a:cubicBezTo>
                  <a:pt x="1047750" y="2409685"/>
                  <a:pt x="1047750" y="2409685"/>
                  <a:pt x="1047750" y="2408732"/>
                </a:cubicBezTo>
                <a:cubicBezTo>
                  <a:pt x="1047750" y="2407780"/>
                  <a:pt x="1047750" y="2407780"/>
                  <a:pt x="1047750" y="2406827"/>
                </a:cubicBezTo>
                <a:cubicBezTo>
                  <a:pt x="1047750" y="2406827"/>
                  <a:pt x="1047750" y="2405875"/>
                  <a:pt x="1047750" y="2405875"/>
                </a:cubicBezTo>
                <a:cubicBezTo>
                  <a:pt x="1047750" y="2405875"/>
                  <a:pt x="1047750" y="2404922"/>
                  <a:pt x="1047750" y="2404922"/>
                </a:cubicBezTo>
                <a:cubicBezTo>
                  <a:pt x="1047750" y="2403970"/>
                  <a:pt x="1047750" y="2403970"/>
                  <a:pt x="1047750" y="2403017"/>
                </a:cubicBezTo>
                <a:cubicBezTo>
                  <a:pt x="1047750" y="2402065"/>
                  <a:pt x="1047750" y="2402065"/>
                  <a:pt x="1047750" y="2401112"/>
                </a:cubicBezTo>
                <a:cubicBezTo>
                  <a:pt x="1047750" y="2400160"/>
                  <a:pt x="1047750" y="2400160"/>
                  <a:pt x="1047750" y="2399207"/>
                </a:cubicBezTo>
                <a:cubicBezTo>
                  <a:pt x="1047750" y="2398255"/>
                  <a:pt x="1047750" y="2398255"/>
                  <a:pt x="1047750" y="2398255"/>
                </a:cubicBezTo>
                <a:cubicBezTo>
                  <a:pt x="1047750" y="2397302"/>
                  <a:pt x="1047750" y="2397302"/>
                  <a:pt x="1046798" y="2396350"/>
                </a:cubicBezTo>
                <a:cubicBezTo>
                  <a:pt x="1046798" y="2395397"/>
                  <a:pt x="1046798" y="2395397"/>
                  <a:pt x="1045845" y="2394445"/>
                </a:cubicBezTo>
                <a:cubicBezTo>
                  <a:pt x="1045845" y="2393492"/>
                  <a:pt x="1044893" y="2393492"/>
                  <a:pt x="1044893" y="2392540"/>
                </a:cubicBezTo>
                <a:cubicBezTo>
                  <a:pt x="1044893" y="2392540"/>
                  <a:pt x="1044893" y="2391587"/>
                  <a:pt x="1044893" y="2391587"/>
                </a:cubicBezTo>
                <a:cubicBezTo>
                  <a:pt x="1044893" y="2391587"/>
                  <a:pt x="1044893" y="2391587"/>
                  <a:pt x="1043940" y="2390635"/>
                </a:cubicBezTo>
                <a:cubicBezTo>
                  <a:pt x="1043940" y="2390635"/>
                  <a:pt x="1042988" y="2389682"/>
                  <a:pt x="1042988" y="2389682"/>
                </a:cubicBezTo>
                <a:cubicBezTo>
                  <a:pt x="1042988" y="2388730"/>
                  <a:pt x="1042035" y="2388730"/>
                  <a:pt x="1042035" y="2388730"/>
                </a:cubicBezTo>
                <a:cubicBezTo>
                  <a:pt x="1042035" y="2388730"/>
                  <a:pt x="1041083" y="2387777"/>
                  <a:pt x="1041083" y="2387777"/>
                </a:cubicBezTo>
                <a:cubicBezTo>
                  <a:pt x="1041083" y="2387777"/>
                  <a:pt x="1040130" y="2386825"/>
                  <a:pt x="1040130" y="2386825"/>
                </a:cubicBezTo>
                <a:cubicBezTo>
                  <a:pt x="1040130" y="2386825"/>
                  <a:pt x="1040130" y="2386825"/>
                  <a:pt x="1040130" y="2386825"/>
                </a:cubicBezTo>
                <a:lnTo>
                  <a:pt x="1139190" y="2214422"/>
                </a:lnTo>
                <a:cubicBezTo>
                  <a:pt x="1139190" y="2214422"/>
                  <a:pt x="1139190" y="2214422"/>
                  <a:pt x="1139190" y="2214422"/>
                </a:cubicBezTo>
                <a:cubicBezTo>
                  <a:pt x="1139190" y="2214422"/>
                  <a:pt x="1140143" y="2214422"/>
                  <a:pt x="1140143" y="2214422"/>
                </a:cubicBezTo>
                <a:cubicBezTo>
                  <a:pt x="1141095" y="2214422"/>
                  <a:pt x="1141095" y="2214422"/>
                  <a:pt x="1142048" y="2214422"/>
                </a:cubicBezTo>
                <a:cubicBezTo>
                  <a:pt x="1143000" y="2214422"/>
                  <a:pt x="1143000" y="2214422"/>
                  <a:pt x="1143953" y="2214422"/>
                </a:cubicBezTo>
                <a:cubicBezTo>
                  <a:pt x="1144905" y="2214422"/>
                  <a:pt x="1144905" y="2214422"/>
                  <a:pt x="1145858" y="2214422"/>
                </a:cubicBezTo>
                <a:cubicBezTo>
                  <a:pt x="1145858" y="2214422"/>
                  <a:pt x="1146810" y="2214422"/>
                  <a:pt x="1146810" y="2214422"/>
                </a:cubicBezTo>
                <a:cubicBezTo>
                  <a:pt x="1146810" y="2214422"/>
                  <a:pt x="1147763" y="2214422"/>
                  <a:pt x="1147763" y="2214422"/>
                </a:cubicBezTo>
                <a:cubicBezTo>
                  <a:pt x="1148715" y="2214422"/>
                  <a:pt x="1148715" y="2214422"/>
                  <a:pt x="1149668" y="2214422"/>
                </a:cubicBezTo>
                <a:cubicBezTo>
                  <a:pt x="1150620" y="2214422"/>
                  <a:pt x="1150620" y="2214422"/>
                  <a:pt x="1151573" y="2214422"/>
                </a:cubicBezTo>
                <a:cubicBezTo>
                  <a:pt x="1152525" y="2214422"/>
                  <a:pt x="1152525" y="2214422"/>
                  <a:pt x="1153478" y="2214422"/>
                </a:cubicBezTo>
                <a:cubicBezTo>
                  <a:pt x="1154430" y="2214422"/>
                  <a:pt x="1154430" y="2214422"/>
                  <a:pt x="1154430" y="2214422"/>
                </a:cubicBezTo>
                <a:cubicBezTo>
                  <a:pt x="1155383" y="2214422"/>
                  <a:pt x="1155383" y="2214422"/>
                  <a:pt x="1156335" y="2213470"/>
                </a:cubicBezTo>
                <a:cubicBezTo>
                  <a:pt x="1157288" y="2213470"/>
                  <a:pt x="1157288" y="2213470"/>
                  <a:pt x="1158240" y="2212517"/>
                </a:cubicBezTo>
                <a:cubicBezTo>
                  <a:pt x="1159193" y="2212517"/>
                  <a:pt x="1159193" y="2211565"/>
                  <a:pt x="1160145" y="2211565"/>
                </a:cubicBezTo>
                <a:cubicBezTo>
                  <a:pt x="1160145" y="2211565"/>
                  <a:pt x="1161098" y="2211565"/>
                  <a:pt x="1161098" y="2211565"/>
                </a:cubicBezTo>
                <a:cubicBezTo>
                  <a:pt x="1161098" y="2211565"/>
                  <a:pt x="1161098" y="2211565"/>
                  <a:pt x="1162050" y="2210612"/>
                </a:cubicBezTo>
                <a:cubicBezTo>
                  <a:pt x="1162050" y="2210612"/>
                  <a:pt x="1163003" y="2209660"/>
                  <a:pt x="1163003" y="2209660"/>
                </a:cubicBezTo>
                <a:cubicBezTo>
                  <a:pt x="1163955" y="2209660"/>
                  <a:pt x="1163955" y="2208707"/>
                  <a:pt x="1163955" y="2208707"/>
                </a:cubicBezTo>
                <a:cubicBezTo>
                  <a:pt x="1163955" y="2208707"/>
                  <a:pt x="1164908" y="2207755"/>
                  <a:pt x="1164908" y="2207755"/>
                </a:cubicBezTo>
                <a:cubicBezTo>
                  <a:pt x="1164908" y="2207755"/>
                  <a:pt x="1165860" y="2206802"/>
                  <a:pt x="1165860" y="2206802"/>
                </a:cubicBezTo>
                <a:cubicBezTo>
                  <a:pt x="1165860" y="2206802"/>
                  <a:pt x="1166813" y="2205850"/>
                  <a:pt x="1166813" y="2205850"/>
                </a:cubicBezTo>
                <a:cubicBezTo>
                  <a:pt x="1166813" y="2205850"/>
                  <a:pt x="1167765" y="2204897"/>
                  <a:pt x="1167765" y="2204897"/>
                </a:cubicBezTo>
                <a:cubicBezTo>
                  <a:pt x="1167765" y="2204897"/>
                  <a:pt x="1168718" y="2203945"/>
                  <a:pt x="1168718" y="2203945"/>
                </a:cubicBezTo>
                <a:cubicBezTo>
                  <a:pt x="1168718" y="2203945"/>
                  <a:pt x="1168718" y="2203945"/>
                  <a:pt x="1169670" y="2202992"/>
                </a:cubicBezTo>
                <a:cubicBezTo>
                  <a:pt x="1169670" y="2202992"/>
                  <a:pt x="1169670" y="2202040"/>
                  <a:pt x="1169670" y="2202040"/>
                </a:cubicBezTo>
                <a:cubicBezTo>
                  <a:pt x="1169670" y="2201087"/>
                  <a:pt x="1170623" y="2201087"/>
                  <a:pt x="1170623" y="2200135"/>
                </a:cubicBezTo>
                <a:cubicBezTo>
                  <a:pt x="1170623" y="2199182"/>
                  <a:pt x="1170623" y="2199182"/>
                  <a:pt x="1171575" y="2198230"/>
                </a:cubicBezTo>
                <a:cubicBezTo>
                  <a:pt x="1172528" y="2197277"/>
                  <a:pt x="1171575" y="2197277"/>
                  <a:pt x="1172528" y="2196325"/>
                </a:cubicBezTo>
                <a:cubicBezTo>
                  <a:pt x="1172528" y="2195372"/>
                  <a:pt x="1172528" y="2195372"/>
                  <a:pt x="1172528" y="2194420"/>
                </a:cubicBezTo>
                <a:cubicBezTo>
                  <a:pt x="1172528" y="2194420"/>
                  <a:pt x="1172528" y="2194420"/>
                  <a:pt x="1172528" y="2194420"/>
                </a:cubicBezTo>
                <a:lnTo>
                  <a:pt x="1371600" y="2194420"/>
                </a:lnTo>
                <a:cubicBezTo>
                  <a:pt x="1371600" y="2194420"/>
                  <a:pt x="1371600" y="2194420"/>
                  <a:pt x="1371600" y="2194420"/>
                </a:cubicBezTo>
                <a:cubicBezTo>
                  <a:pt x="1371600" y="2195372"/>
                  <a:pt x="1371600" y="2195372"/>
                  <a:pt x="1371600" y="2196325"/>
                </a:cubicBezTo>
                <a:cubicBezTo>
                  <a:pt x="1371600" y="2197277"/>
                  <a:pt x="1371600" y="2197277"/>
                  <a:pt x="1372553" y="2198230"/>
                </a:cubicBezTo>
                <a:cubicBezTo>
                  <a:pt x="1372553" y="2199182"/>
                  <a:pt x="1372553" y="2199182"/>
                  <a:pt x="1373505" y="2200135"/>
                </a:cubicBezTo>
                <a:cubicBezTo>
                  <a:pt x="1373505" y="2201087"/>
                  <a:pt x="1374458" y="2201087"/>
                  <a:pt x="1374458" y="2202040"/>
                </a:cubicBezTo>
                <a:cubicBezTo>
                  <a:pt x="1374458" y="2202040"/>
                  <a:pt x="1374458" y="2202992"/>
                  <a:pt x="1374458" y="2202992"/>
                </a:cubicBezTo>
                <a:cubicBezTo>
                  <a:pt x="1374458" y="2202992"/>
                  <a:pt x="1374458" y="2202992"/>
                  <a:pt x="1375410" y="2203945"/>
                </a:cubicBezTo>
                <a:cubicBezTo>
                  <a:pt x="1375410" y="2203945"/>
                  <a:pt x="1376363" y="2204897"/>
                  <a:pt x="1376363" y="2204897"/>
                </a:cubicBezTo>
                <a:cubicBezTo>
                  <a:pt x="1376363" y="2205850"/>
                  <a:pt x="1377315" y="2205850"/>
                  <a:pt x="1377315" y="2205850"/>
                </a:cubicBezTo>
                <a:cubicBezTo>
                  <a:pt x="1377315" y="2205850"/>
                  <a:pt x="1378268" y="2206802"/>
                  <a:pt x="1378268" y="2206802"/>
                </a:cubicBezTo>
                <a:cubicBezTo>
                  <a:pt x="1378268" y="2206802"/>
                  <a:pt x="1379220" y="2207755"/>
                  <a:pt x="1379220" y="2207755"/>
                </a:cubicBezTo>
                <a:cubicBezTo>
                  <a:pt x="1379220" y="2207755"/>
                  <a:pt x="1380173" y="2208707"/>
                  <a:pt x="1380173" y="2208707"/>
                </a:cubicBezTo>
                <a:cubicBezTo>
                  <a:pt x="1380173" y="2208707"/>
                  <a:pt x="1381125" y="2209660"/>
                  <a:pt x="1381125" y="2209660"/>
                </a:cubicBezTo>
                <a:cubicBezTo>
                  <a:pt x="1381125" y="2209660"/>
                  <a:pt x="1382078" y="2210612"/>
                  <a:pt x="1382078" y="2210612"/>
                </a:cubicBezTo>
                <a:cubicBezTo>
                  <a:pt x="1382078" y="2210612"/>
                  <a:pt x="1382078" y="2210612"/>
                  <a:pt x="1383030" y="2211565"/>
                </a:cubicBezTo>
                <a:cubicBezTo>
                  <a:pt x="1383030" y="2211565"/>
                  <a:pt x="1383983" y="2211565"/>
                  <a:pt x="1383983" y="2211565"/>
                </a:cubicBezTo>
                <a:cubicBezTo>
                  <a:pt x="1384935" y="2211565"/>
                  <a:pt x="1384935" y="2212517"/>
                  <a:pt x="1385888" y="2212517"/>
                </a:cubicBezTo>
                <a:cubicBezTo>
                  <a:pt x="1386840" y="2212517"/>
                  <a:pt x="1386840" y="2212517"/>
                  <a:pt x="1387793" y="2213470"/>
                </a:cubicBezTo>
                <a:cubicBezTo>
                  <a:pt x="1388745" y="2213470"/>
                  <a:pt x="1388745" y="2213470"/>
                  <a:pt x="1389698" y="2214422"/>
                </a:cubicBezTo>
                <a:cubicBezTo>
                  <a:pt x="1389698" y="2214422"/>
                  <a:pt x="1390650" y="2214422"/>
                  <a:pt x="1390650" y="2214422"/>
                </a:cubicBezTo>
                <a:cubicBezTo>
                  <a:pt x="1391603" y="2214422"/>
                  <a:pt x="1391603" y="2214422"/>
                  <a:pt x="1392555" y="2214422"/>
                </a:cubicBezTo>
                <a:cubicBezTo>
                  <a:pt x="1393508" y="2214422"/>
                  <a:pt x="1393508" y="2214422"/>
                  <a:pt x="1394460" y="2214422"/>
                </a:cubicBezTo>
                <a:cubicBezTo>
                  <a:pt x="1395413" y="2214422"/>
                  <a:pt x="1395413" y="2214422"/>
                  <a:pt x="1396365" y="2214422"/>
                </a:cubicBezTo>
                <a:cubicBezTo>
                  <a:pt x="1396365" y="2214422"/>
                  <a:pt x="1397318" y="2214422"/>
                  <a:pt x="1397318" y="2214422"/>
                </a:cubicBezTo>
                <a:cubicBezTo>
                  <a:pt x="1397318" y="2214422"/>
                  <a:pt x="1398270" y="2214422"/>
                  <a:pt x="1398270" y="2214422"/>
                </a:cubicBezTo>
                <a:cubicBezTo>
                  <a:pt x="1399223" y="2214422"/>
                  <a:pt x="1399223" y="2214422"/>
                  <a:pt x="1400175" y="2214422"/>
                </a:cubicBezTo>
                <a:cubicBezTo>
                  <a:pt x="1401128" y="2214422"/>
                  <a:pt x="1401128" y="2214422"/>
                  <a:pt x="1402080" y="2214422"/>
                </a:cubicBezTo>
                <a:cubicBezTo>
                  <a:pt x="1403033" y="2214422"/>
                  <a:pt x="1403033" y="2214422"/>
                  <a:pt x="1403985" y="2214422"/>
                </a:cubicBezTo>
                <a:cubicBezTo>
                  <a:pt x="1404938" y="2214422"/>
                  <a:pt x="1404938" y="2214422"/>
                  <a:pt x="1404938" y="2214422"/>
                </a:cubicBezTo>
                <a:cubicBezTo>
                  <a:pt x="1404938" y="2214422"/>
                  <a:pt x="1404938" y="2214422"/>
                  <a:pt x="1404938" y="2214422"/>
                </a:cubicBezTo>
                <a:lnTo>
                  <a:pt x="1505903" y="2384920"/>
                </a:lnTo>
                <a:cubicBezTo>
                  <a:pt x="1505903" y="2384920"/>
                  <a:pt x="1505903" y="2384920"/>
                  <a:pt x="1505903" y="2384920"/>
                </a:cubicBezTo>
                <a:close/>
                <a:moveTo>
                  <a:pt x="800100" y="2398255"/>
                </a:moveTo>
                <a:cubicBezTo>
                  <a:pt x="800100" y="2398255"/>
                  <a:pt x="800100" y="2398255"/>
                  <a:pt x="800100" y="2398255"/>
                </a:cubicBezTo>
                <a:cubicBezTo>
                  <a:pt x="800100" y="2397302"/>
                  <a:pt x="800100" y="2397302"/>
                  <a:pt x="800100" y="2396350"/>
                </a:cubicBezTo>
                <a:cubicBezTo>
                  <a:pt x="800100" y="2395397"/>
                  <a:pt x="800100" y="2395397"/>
                  <a:pt x="799148" y="2394445"/>
                </a:cubicBezTo>
                <a:cubicBezTo>
                  <a:pt x="799148" y="2393492"/>
                  <a:pt x="799148" y="2393492"/>
                  <a:pt x="798195" y="2392540"/>
                </a:cubicBezTo>
                <a:cubicBezTo>
                  <a:pt x="798195" y="2391587"/>
                  <a:pt x="797243" y="2391587"/>
                  <a:pt x="797243" y="2390635"/>
                </a:cubicBezTo>
                <a:cubicBezTo>
                  <a:pt x="797243" y="2390635"/>
                  <a:pt x="797243" y="2389682"/>
                  <a:pt x="797243" y="2389682"/>
                </a:cubicBezTo>
                <a:cubicBezTo>
                  <a:pt x="797243" y="2389682"/>
                  <a:pt x="797243" y="2389682"/>
                  <a:pt x="796290" y="2388730"/>
                </a:cubicBezTo>
                <a:cubicBezTo>
                  <a:pt x="796290" y="2388730"/>
                  <a:pt x="795338" y="2387777"/>
                  <a:pt x="795338" y="2387777"/>
                </a:cubicBezTo>
                <a:cubicBezTo>
                  <a:pt x="795338" y="2386825"/>
                  <a:pt x="794385" y="2386825"/>
                  <a:pt x="794385" y="2385872"/>
                </a:cubicBezTo>
                <a:cubicBezTo>
                  <a:pt x="794385" y="2385872"/>
                  <a:pt x="793433" y="2384920"/>
                  <a:pt x="793433" y="2384920"/>
                </a:cubicBezTo>
                <a:cubicBezTo>
                  <a:pt x="793433" y="2384920"/>
                  <a:pt x="792480" y="2383967"/>
                  <a:pt x="792480" y="2383967"/>
                </a:cubicBezTo>
                <a:cubicBezTo>
                  <a:pt x="792480" y="2383967"/>
                  <a:pt x="791528" y="2383015"/>
                  <a:pt x="791528" y="2383015"/>
                </a:cubicBezTo>
                <a:cubicBezTo>
                  <a:pt x="791528" y="2383015"/>
                  <a:pt x="790575" y="2382062"/>
                  <a:pt x="790575" y="2382062"/>
                </a:cubicBezTo>
                <a:cubicBezTo>
                  <a:pt x="790575" y="2382062"/>
                  <a:pt x="789623" y="2381110"/>
                  <a:pt x="789623" y="2381110"/>
                </a:cubicBezTo>
                <a:cubicBezTo>
                  <a:pt x="789623" y="2381110"/>
                  <a:pt x="789623" y="2381110"/>
                  <a:pt x="788670" y="2380157"/>
                </a:cubicBezTo>
                <a:cubicBezTo>
                  <a:pt x="788670" y="2380157"/>
                  <a:pt x="787718" y="2380157"/>
                  <a:pt x="787718" y="2380157"/>
                </a:cubicBezTo>
                <a:cubicBezTo>
                  <a:pt x="786765" y="2380157"/>
                  <a:pt x="786765" y="2379205"/>
                  <a:pt x="785813" y="2379205"/>
                </a:cubicBezTo>
                <a:cubicBezTo>
                  <a:pt x="784860" y="2379205"/>
                  <a:pt x="784860" y="2379205"/>
                  <a:pt x="783908" y="2378252"/>
                </a:cubicBezTo>
                <a:cubicBezTo>
                  <a:pt x="782955" y="2378252"/>
                  <a:pt x="782955" y="2378252"/>
                  <a:pt x="782003" y="2377300"/>
                </a:cubicBezTo>
                <a:cubicBezTo>
                  <a:pt x="782003" y="2377300"/>
                  <a:pt x="781050" y="2377300"/>
                  <a:pt x="781050" y="2377300"/>
                </a:cubicBezTo>
                <a:cubicBezTo>
                  <a:pt x="780098" y="2377300"/>
                  <a:pt x="780098" y="2377300"/>
                  <a:pt x="779145" y="2377300"/>
                </a:cubicBezTo>
                <a:cubicBezTo>
                  <a:pt x="778193" y="2377300"/>
                  <a:pt x="778193" y="2377300"/>
                  <a:pt x="777240" y="2377300"/>
                </a:cubicBezTo>
                <a:cubicBezTo>
                  <a:pt x="776288" y="2377300"/>
                  <a:pt x="776288" y="2377300"/>
                  <a:pt x="775335" y="2377300"/>
                </a:cubicBezTo>
                <a:cubicBezTo>
                  <a:pt x="775335" y="2377300"/>
                  <a:pt x="774383" y="2377300"/>
                  <a:pt x="774383" y="2377300"/>
                </a:cubicBezTo>
                <a:cubicBezTo>
                  <a:pt x="774383" y="2377300"/>
                  <a:pt x="773430" y="2377300"/>
                  <a:pt x="773430" y="2377300"/>
                </a:cubicBezTo>
                <a:cubicBezTo>
                  <a:pt x="772478" y="2377300"/>
                  <a:pt x="772478" y="2377300"/>
                  <a:pt x="771525" y="2377300"/>
                </a:cubicBezTo>
                <a:cubicBezTo>
                  <a:pt x="770573" y="2377300"/>
                  <a:pt x="770573" y="2377300"/>
                  <a:pt x="769620" y="2377300"/>
                </a:cubicBezTo>
                <a:cubicBezTo>
                  <a:pt x="768668" y="2377300"/>
                  <a:pt x="768668" y="2377300"/>
                  <a:pt x="767715" y="2377300"/>
                </a:cubicBezTo>
                <a:cubicBezTo>
                  <a:pt x="766763" y="2377300"/>
                  <a:pt x="766763" y="2377300"/>
                  <a:pt x="765810" y="2377300"/>
                </a:cubicBezTo>
                <a:cubicBezTo>
                  <a:pt x="765810" y="2377300"/>
                  <a:pt x="765810" y="2377300"/>
                  <a:pt x="765810" y="2377300"/>
                </a:cubicBezTo>
                <a:lnTo>
                  <a:pt x="666750" y="2204897"/>
                </a:lnTo>
                <a:cubicBezTo>
                  <a:pt x="666750" y="2204897"/>
                  <a:pt x="666750" y="2204897"/>
                  <a:pt x="666750" y="2204897"/>
                </a:cubicBezTo>
                <a:cubicBezTo>
                  <a:pt x="666750" y="2204897"/>
                  <a:pt x="667703" y="2203945"/>
                  <a:pt x="667703" y="2203945"/>
                </a:cubicBezTo>
                <a:cubicBezTo>
                  <a:pt x="667703" y="2203945"/>
                  <a:pt x="668655" y="2202992"/>
                  <a:pt x="668655" y="2202992"/>
                </a:cubicBezTo>
                <a:cubicBezTo>
                  <a:pt x="668655" y="2202992"/>
                  <a:pt x="669608" y="2202040"/>
                  <a:pt x="669608" y="2202040"/>
                </a:cubicBezTo>
                <a:cubicBezTo>
                  <a:pt x="669608" y="2202040"/>
                  <a:pt x="670560" y="2201087"/>
                  <a:pt x="670560" y="2201087"/>
                </a:cubicBezTo>
                <a:cubicBezTo>
                  <a:pt x="670560" y="2201087"/>
                  <a:pt x="670560" y="2201087"/>
                  <a:pt x="671513" y="2200135"/>
                </a:cubicBezTo>
                <a:cubicBezTo>
                  <a:pt x="672465" y="2199182"/>
                  <a:pt x="671513" y="2199182"/>
                  <a:pt x="671513" y="2199182"/>
                </a:cubicBezTo>
                <a:cubicBezTo>
                  <a:pt x="671513" y="2198230"/>
                  <a:pt x="672465" y="2198230"/>
                  <a:pt x="672465" y="2197277"/>
                </a:cubicBezTo>
                <a:cubicBezTo>
                  <a:pt x="672465" y="2196325"/>
                  <a:pt x="672465" y="2196325"/>
                  <a:pt x="673418" y="2195372"/>
                </a:cubicBezTo>
                <a:cubicBezTo>
                  <a:pt x="673418" y="2194420"/>
                  <a:pt x="673418" y="2194420"/>
                  <a:pt x="674370" y="2193467"/>
                </a:cubicBezTo>
                <a:cubicBezTo>
                  <a:pt x="674370" y="2192515"/>
                  <a:pt x="674370" y="2192515"/>
                  <a:pt x="674370" y="2191562"/>
                </a:cubicBezTo>
                <a:cubicBezTo>
                  <a:pt x="674370" y="2190610"/>
                  <a:pt x="674370" y="2190610"/>
                  <a:pt x="674370" y="2189657"/>
                </a:cubicBezTo>
                <a:cubicBezTo>
                  <a:pt x="674370" y="2188705"/>
                  <a:pt x="674370" y="2188705"/>
                  <a:pt x="674370" y="2187752"/>
                </a:cubicBezTo>
                <a:cubicBezTo>
                  <a:pt x="674370" y="2186800"/>
                  <a:pt x="674370" y="2186800"/>
                  <a:pt x="674370" y="2185847"/>
                </a:cubicBezTo>
                <a:cubicBezTo>
                  <a:pt x="674370" y="2185847"/>
                  <a:pt x="674370" y="2184895"/>
                  <a:pt x="674370" y="2184895"/>
                </a:cubicBezTo>
                <a:cubicBezTo>
                  <a:pt x="674370" y="2184895"/>
                  <a:pt x="674370" y="2183942"/>
                  <a:pt x="674370" y="2183942"/>
                </a:cubicBezTo>
                <a:cubicBezTo>
                  <a:pt x="674370" y="2182990"/>
                  <a:pt x="674370" y="2182990"/>
                  <a:pt x="674370" y="2182037"/>
                </a:cubicBezTo>
                <a:cubicBezTo>
                  <a:pt x="674370" y="2181085"/>
                  <a:pt x="674370" y="2181085"/>
                  <a:pt x="674370" y="2180132"/>
                </a:cubicBezTo>
                <a:cubicBezTo>
                  <a:pt x="674370" y="2179180"/>
                  <a:pt x="674370" y="2179180"/>
                  <a:pt x="674370" y="2178227"/>
                </a:cubicBezTo>
                <a:cubicBezTo>
                  <a:pt x="674370" y="2177275"/>
                  <a:pt x="674370" y="2177275"/>
                  <a:pt x="674370" y="2176322"/>
                </a:cubicBezTo>
                <a:cubicBezTo>
                  <a:pt x="674370" y="2175370"/>
                  <a:pt x="674370" y="2175370"/>
                  <a:pt x="673418" y="2174417"/>
                </a:cubicBezTo>
                <a:cubicBezTo>
                  <a:pt x="673418" y="2173465"/>
                  <a:pt x="673418" y="2173465"/>
                  <a:pt x="672465" y="2172512"/>
                </a:cubicBezTo>
                <a:cubicBezTo>
                  <a:pt x="672465" y="2171560"/>
                  <a:pt x="671513" y="2171560"/>
                  <a:pt x="671513" y="2170607"/>
                </a:cubicBezTo>
                <a:cubicBezTo>
                  <a:pt x="671513" y="2170607"/>
                  <a:pt x="671513" y="2169655"/>
                  <a:pt x="671513" y="2169655"/>
                </a:cubicBezTo>
                <a:cubicBezTo>
                  <a:pt x="671513" y="2169655"/>
                  <a:pt x="671513" y="2169655"/>
                  <a:pt x="670560" y="2168702"/>
                </a:cubicBezTo>
                <a:cubicBezTo>
                  <a:pt x="670560" y="2168702"/>
                  <a:pt x="669608" y="2167750"/>
                  <a:pt x="669608" y="2167750"/>
                </a:cubicBezTo>
                <a:cubicBezTo>
                  <a:pt x="669608" y="2166797"/>
                  <a:pt x="668655" y="2166797"/>
                  <a:pt x="668655" y="2166797"/>
                </a:cubicBezTo>
                <a:cubicBezTo>
                  <a:pt x="668655" y="2166797"/>
                  <a:pt x="667703" y="2165845"/>
                  <a:pt x="667703" y="2165845"/>
                </a:cubicBezTo>
                <a:cubicBezTo>
                  <a:pt x="667703" y="2165845"/>
                  <a:pt x="666750" y="2164892"/>
                  <a:pt x="666750" y="2164892"/>
                </a:cubicBezTo>
                <a:cubicBezTo>
                  <a:pt x="666750" y="2164892"/>
                  <a:pt x="666750" y="2164892"/>
                  <a:pt x="666750" y="2164892"/>
                </a:cubicBezTo>
                <a:lnTo>
                  <a:pt x="765810" y="1992490"/>
                </a:lnTo>
                <a:cubicBezTo>
                  <a:pt x="765810" y="1992490"/>
                  <a:pt x="765810" y="1992490"/>
                  <a:pt x="765810" y="1992490"/>
                </a:cubicBezTo>
                <a:cubicBezTo>
                  <a:pt x="765810" y="1992490"/>
                  <a:pt x="766763" y="1992490"/>
                  <a:pt x="767715" y="1992490"/>
                </a:cubicBezTo>
                <a:cubicBezTo>
                  <a:pt x="768668" y="1992490"/>
                  <a:pt x="768668" y="1992490"/>
                  <a:pt x="769620" y="1992490"/>
                </a:cubicBezTo>
                <a:cubicBezTo>
                  <a:pt x="770573" y="1992490"/>
                  <a:pt x="770573" y="1992490"/>
                  <a:pt x="771525" y="1992490"/>
                </a:cubicBezTo>
                <a:cubicBezTo>
                  <a:pt x="772478" y="1992490"/>
                  <a:pt x="772478" y="1992490"/>
                  <a:pt x="773430" y="1992490"/>
                </a:cubicBezTo>
                <a:cubicBezTo>
                  <a:pt x="773430" y="1992490"/>
                  <a:pt x="774383" y="1992490"/>
                  <a:pt x="774383" y="1992490"/>
                </a:cubicBezTo>
                <a:cubicBezTo>
                  <a:pt x="774383" y="1992490"/>
                  <a:pt x="775335" y="1992490"/>
                  <a:pt x="775335" y="1992490"/>
                </a:cubicBezTo>
                <a:cubicBezTo>
                  <a:pt x="776288" y="1992490"/>
                  <a:pt x="776288" y="1992490"/>
                  <a:pt x="777240" y="1992490"/>
                </a:cubicBezTo>
                <a:cubicBezTo>
                  <a:pt x="778193" y="1992490"/>
                  <a:pt x="778193" y="1992490"/>
                  <a:pt x="779145" y="1992490"/>
                </a:cubicBezTo>
                <a:cubicBezTo>
                  <a:pt x="780098" y="1992490"/>
                  <a:pt x="780098" y="1992490"/>
                  <a:pt x="781050" y="1992490"/>
                </a:cubicBezTo>
                <a:cubicBezTo>
                  <a:pt x="782003" y="1992490"/>
                  <a:pt x="782003" y="1992490"/>
                  <a:pt x="782003" y="1992490"/>
                </a:cubicBezTo>
                <a:cubicBezTo>
                  <a:pt x="782955" y="1992490"/>
                  <a:pt x="782955" y="1992490"/>
                  <a:pt x="783908" y="1991537"/>
                </a:cubicBezTo>
                <a:cubicBezTo>
                  <a:pt x="784860" y="1991537"/>
                  <a:pt x="784860" y="1991537"/>
                  <a:pt x="785813" y="1990585"/>
                </a:cubicBezTo>
                <a:cubicBezTo>
                  <a:pt x="786765" y="1990585"/>
                  <a:pt x="786765" y="1989632"/>
                  <a:pt x="787718" y="1989632"/>
                </a:cubicBezTo>
                <a:cubicBezTo>
                  <a:pt x="787718" y="1989632"/>
                  <a:pt x="788670" y="1989632"/>
                  <a:pt x="788670" y="1989632"/>
                </a:cubicBezTo>
                <a:cubicBezTo>
                  <a:pt x="788670" y="1989632"/>
                  <a:pt x="788670" y="1989632"/>
                  <a:pt x="789623" y="1988680"/>
                </a:cubicBezTo>
                <a:cubicBezTo>
                  <a:pt x="789623" y="1988680"/>
                  <a:pt x="790575" y="1987727"/>
                  <a:pt x="790575" y="1987727"/>
                </a:cubicBezTo>
                <a:cubicBezTo>
                  <a:pt x="791528" y="1987727"/>
                  <a:pt x="791528" y="1986775"/>
                  <a:pt x="791528" y="1986775"/>
                </a:cubicBezTo>
                <a:cubicBezTo>
                  <a:pt x="791528" y="1986775"/>
                  <a:pt x="792480" y="1985822"/>
                  <a:pt x="792480" y="1985822"/>
                </a:cubicBezTo>
                <a:cubicBezTo>
                  <a:pt x="792480" y="1985822"/>
                  <a:pt x="793433" y="1984870"/>
                  <a:pt x="793433" y="1984870"/>
                </a:cubicBezTo>
                <a:cubicBezTo>
                  <a:pt x="793433" y="1984870"/>
                  <a:pt x="794385" y="1983917"/>
                  <a:pt x="794385" y="1983917"/>
                </a:cubicBezTo>
                <a:cubicBezTo>
                  <a:pt x="794385" y="1983917"/>
                  <a:pt x="795338" y="1982965"/>
                  <a:pt x="795338" y="1982965"/>
                </a:cubicBezTo>
                <a:cubicBezTo>
                  <a:pt x="795338" y="1982965"/>
                  <a:pt x="796290" y="1982012"/>
                  <a:pt x="796290" y="1982012"/>
                </a:cubicBezTo>
                <a:cubicBezTo>
                  <a:pt x="796290" y="1982012"/>
                  <a:pt x="796290" y="1982012"/>
                  <a:pt x="797243" y="1981060"/>
                </a:cubicBezTo>
                <a:cubicBezTo>
                  <a:pt x="797243" y="1981060"/>
                  <a:pt x="797243" y="1980107"/>
                  <a:pt x="797243" y="1980107"/>
                </a:cubicBezTo>
                <a:cubicBezTo>
                  <a:pt x="797243" y="1979155"/>
                  <a:pt x="798195" y="1979155"/>
                  <a:pt x="798195" y="1978202"/>
                </a:cubicBezTo>
                <a:cubicBezTo>
                  <a:pt x="798195" y="1977250"/>
                  <a:pt x="798195" y="1977250"/>
                  <a:pt x="799148" y="1976297"/>
                </a:cubicBezTo>
                <a:cubicBezTo>
                  <a:pt x="799148" y="1975345"/>
                  <a:pt x="799148" y="1975345"/>
                  <a:pt x="800100" y="1974392"/>
                </a:cubicBezTo>
                <a:cubicBezTo>
                  <a:pt x="800100" y="1973440"/>
                  <a:pt x="800100" y="1973440"/>
                  <a:pt x="800100" y="1972487"/>
                </a:cubicBezTo>
                <a:cubicBezTo>
                  <a:pt x="800100" y="1972487"/>
                  <a:pt x="800100" y="1972487"/>
                  <a:pt x="800100" y="1972487"/>
                </a:cubicBezTo>
                <a:lnTo>
                  <a:pt x="999173" y="1972487"/>
                </a:lnTo>
                <a:cubicBezTo>
                  <a:pt x="999173" y="1972487"/>
                  <a:pt x="999173" y="1972487"/>
                  <a:pt x="999173" y="1972487"/>
                </a:cubicBezTo>
                <a:cubicBezTo>
                  <a:pt x="999173" y="1973440"/>
                  <a:pt x="999173" y="1973440"/>
                  <a:pt x="999173" y="1974392"/>
                </a:cubicBezTo>
                <a:cubicBezTo>
                  <a:pt x="999173" y="1975345"/>
                  <a:pt x="999173" y="1975345"/>
                  <a:pt x="1000125" y="1976297"/>
                </a:cubicBezTo>
                <a:cubicBezTo>
                  <a:pt x="1001078" y="1977250"/>
                  <a:pt x="1000125" y="1977250"/>
                  <a:pt x="1001078" y="1978202"/>
                </a:cubicBezTo>
                <a:cubicBezTo>
                  <a:pt x="1001078" y="1979155"/>
                  <a:pt x="1002030" y="1979155"/>
                  <a:pt x="1002030" y="1980107"/>
                </a:cubicBezTo>
                <a:cubicBezTo>
                  <a:pt x="1002030" y="1980107"/>
                  <a:pt x="1002030" y="1981060"/>
                  <a:pt x="1002030" y="1981060"/>
                </a:cubicBezTo>
                <a:cubicBezTo>
                  <a:pt x="1002030" y="1981060"/>
                  <a:pt x="1002030" y="1981060"/>
                  <a:pt x="1002983" y="1982012"/>
                </a:cubicBezTo>
                <a:cubicBezTo>
                  <a:pt x="1002983" y="1982012"/>
                  <a:pt x="1003935" y="1982965"/>
                  <a:pt x="1003935" y="1982965"/>
                </a:cubicBezTo>
                <a:cubicBezTo>
                  <a:pt x="1003935" y="1983917"/>
                  <a:pt x="1004888" y="1983917"/>
                  <a:pt x="1004888" y="1983917"/>
                </a:cubicBezTo>
                <a:cubicBezTo>
                  <a:pt x="1004888" y="1983917"/>
                  <a:pt x="1005840" y="1984870"/>
                  <a:pt x="1005840" y="1984870"/>
                </a:cubicBezTo>
                <a:cubicBezTo>
                  <a:pt x="1005840" y="1984870"/>
                  <a:pt x="1006793" y="1985822"/>
                  <a:pt x="1006793" y="1985822"/>
                </a:cubicBezTo>
                <a:cubicBezTo>
                  <a:pt x="1006793" y="1985822"/>
                  <a:pt x="1007745" y="1986775"/>
                  <a:pt x="1007745" y="1986775"/>
                </a:cubicBezTo>
                <a:cubicBezTo>
                  <a:pt x="1007745" y="1986775"/>
                  <a:pt x="1008698" y="1987727"/>
                  <a:pt x="1008698" y="1987727"/>
                </a:cubicBezTo>
                <a:cubicBezTo>
                  <a:pt x="1008698" y="1987727"/>
                  <a:pt x="1009650" y="1988680"/>
                  <a:pt x="1009650" y="1988680"/>
                </a:cubicBezTo>
                <a:cubicBezTo>
                  <a:pt x="1009650" y="1988680"/>
                  <a:pt x="1009650" y="1988680"/>
                  <a:pt x="1010603" y="1989632"/>
                </a:cubicBezTo>
                <a:cubicBezTo>
                  <a:pt x="1010603" y="1989632"/>
                  <a:pt x="1011555" y="1989632"/>
                  <a:pt x="1011555" y="1989632"/>
                </a:cubicBezTo>
                <a:cubicBezTo>
                  <a:pt x="1012508" y="1989632"/>
                  <a:pt x="1012508" y="1990585"/>
                  <a:pt x="1013460" y="1990585"/>
                </a:cubicBezTo>
                <a:cubicBezTo>
                  <a:pt x="1014413" y="1990585"/>
                  <a:pt x="1014413" y="1990585"/>
                  <a:pt x="1015365" y="1991537"/>
                </a:cubicBezTo>
                <a:cubicBezTo>
                  <a:pt x="1016318" y="1991537"/>
                  <a:pt x="1016318" y="1991537"/>
                  <a:pt x="1017270" y="1992490"/>
                </a:cubicBezTo>
                <a:cubicBezTo>
                  <a:pt x="1017270" y="1992490"/>
                  <a:pt x="1018223" y="1992490"/>
                  <a:pt x="1018223" y="1992490"/>
                </a:cubicBezTo>
                <a:cubicBezTo>
                  <a:pt x="1019175" y="1992490"/>
                  <a:pt x="1019175" y="1992490"/>
                  <a:pt x="1020128" y="1992490"/>
                </a:cubicBezTo>
                <a:cubicBezTo>
                  <a:pt x="1021080" y="1992490"/>
                  <a:pt x="1021080" y="1992490"/>
                  <a:pt x="1022033" y="1992490"/>
                </a:cubicBezTo>
                <a:cubicBezTo>
                  <a:pt x="1022985" y="1992490"/>
                  <a:pt x="1022985" y="1992490"/>
                  <a:pt x="1023938" y="1992490"/>
                </a:cubicBezTo>
                <a:cubicBezTo>
                  <a:pt x="1023938" y="1992490"/>
                  <a:pt x="1024890" y="1992490"/>
                  <a:pt x="1024890" y="1992490"/>
                </a:cubicBezTo>
                <a:cubicBezTo>
                  <a:pt x="1024890" y="1992490"/>
                  <a:pt x="1025843" y="1992490"/>
                  <a:pt x="1025843" y="1992490"/>
                </a:cubicBezTo>
                <a:cubicBezTo>
                  <a:pt x="1026795" y="1992490"/>
                  <a:pt x="1026795" y="1992490"/>
                  <a:pt x="1027748" y="1992490"/>
                </a:cubicBezTo>
                <a:cubicBezTo>
                  <a:pt x="1028700" y="1992490"/>
                  <a:pt x="1028700" y="1992490"/>
                  <a:pt x="1029653" y="1992490"/>
                </a:cubicBezTo>
                <a:cubicBezTo>
                  <a:pt x="1030605" y="1992490"/>
                  <a:pt x="1030605" y="1992490"/>
                  <a:pt x="1031558" y="1992490"/>
                </a:cubicBezTo>
                <a:cubicBezTo>
                  <a:pt x="1032510" y="1992490"/>
                  <a:pt x="1032510" y="1992490"/>
                  <a:pt x="1033463" y="1992490"/>
                </a:cubicBezTo>
                <a:cubicBezTo>
                  <a:pt x="1033463" y="1992490"/>
                  <a:pt x="1033463" y="1992490"/>
                  <a:pt x="1033463" y="1992490"/>
                </a:cubicBezTo>
                <a:lnTo>
                  <a:pt x="1132523" y="2164892"/>
                </a:lnTo>
                <a:cubicBezTo>
                  <a:pt x="1132523" y="2164892"/>
                  <a:pt x="1132523" y="2164892"/>
                  <a:pt x="1132523" y="2164892"/>
                </a:cubicBezTo>
                <a:cubicBezTo>
                  <a:pt x="1132523" y="2164892"/>
                  <a:pt x="1131570" y="2165845"/>
                  <a:pt x="1131570" y="2165845"/>
                </a:cubicBezTo>
                <a:cubicBezTo>
                  <a:pt x="1131570" y="2165845"/>
                  <a:pt x="1130618" y="2166797"/>
                  <a:pt x="1130618" y="2166797"/>
                </a:cubicBezTo>
                <a:cubicBezTo>
                  <a:pt x="1130618" y="2166797"/>
                  <a:pt x="1129665" y="2167750"/>
                  <a:pt x="1129665" y="2167750"/>
                </a:cubicBezTo>
                <a:cubicBezTo>
                  <a:pt x="1129665" y="2167750"/>
                  <a:pt x="1128713" y="2168702"/>
                  <a:pt x="1128713" y="2168702"/>
                </a:cubicBezTo>
                <a:cubicBezTo>
                  <a:pt x="1128713" y="2168702"/>
                  <a:pt x="1128713" y="2168702"/>
                  <a:pt x="1127760" y="2169655"/>
                </a:cubicBezTo>
                <a:cubicBezTo>
                  <a:pt x="1127760" y="2169655"/>
                  <a:pt x="1127760" y="2170607"/>
                  <a:pt x="1127760" y="2170607"/>
                </a:cubicBezTo>
                <a:cubicBezTo>
                  <a:pt x="1127760" y="2171560"/>
                  <a:pt x="1126808" y="2171560"/>
                  <a:pt x="1126808" y="2172512"/>
                </a:cubicBezTo>
                <a:cubicBezTo>
                  <a:pt x="1126808" y="2173465"/>
                  <a:pt x="1126808" y="2173465"/>
                  <a:pt x="1125855" y="2174417"/>
                </a:cubicBezTo>
                <a:cubicBezTo>
                  <a:pt x="1125855" y="2175370"/>
                  <a:pt x="1125855" y="2175370"/>
                  <a:pt x="1124903" y="2176322"/>
                </a:cubicBezTo>
                <a:cubicBezTo>
                  <a:pt x="1124903" y="2176322"/>
                  <a:pt x="1124903" y="2177275"/>
                  <a:pt x="1124903" y="2177275"/>
                </a:cubicBezTo>
                <a:cubicBezTo>
                  <a:pt x="1124903" y="2178227"/>
                  <a:pt x="1124903" y="2178227"/>
                  <a:pt x="1124903" y="2179180"/>
                </a:cubicBezTo>
                <a:cubicBezTo>
                  <a:pt x="1124903" y="2180132"/>
                  <a:pt x="1124903" y="2180132"/>
                  <a:pt x="1124903" y="2181085"/>
                </a:cubicBezTo>
                <a:cubicBezTo>
                  <a:pt x="1124903" y="2182037"/>
                  <a:pt x="1124903" y="2182037"/>
                  <a:pt x="1124903" y="2182990"/>
                </a:cubicBezTo>
                <a:cubicBezTo>
                  <a:pt x="1124903" y="2182990"/>
                  <a:pt x="1124903" y="2183942"/>
                  <a:pt x="1124903" y="2183942"/>
                </a:cubicBezTo>
                <a:cubicBezTo>
                  <a:pt x="1124903" y="2183942"/>
                  <a:pt x="1124903" y="2184895"/>
                  <a:pt x="1124903" y="2184895"/>
                </a:cubicBezTo>
                <a:cubicBezTo>
                  <a:pt x="1124903" y="2185847"/>
                  <a:pt x="1124903" y="2185847"/>
                  <a:pt x="1124903" y="2186800"/>
                </a:cubicBezTo>
                <a:cubicBezTo>
                  <a:pt x="1124903" y="2187752"/>
                  <a:pt x="1124903" y="2187752"/>
                  <a:pt x="1124903" y="2188705"/>
                </a:cubicBezTo>
                <a:cubicBezTo>
                  <a:pt x="1124903" y="2189657"/>
                  <a:pt x="1124903" y="2189657"/>
                  <a:pt x="1124903" y="2190610"/>
                </a:cubicBezTo>
                <a:cubicBezTo>
                  <a:pt x="1124903" y="2191562"/>
                  <a:pt x="1124903" y="2191562"/>
                  <a:pt x="1124903" y="2191562"/>
                </a:cubicBezTo>
                <a:cubicBezTo>
                  <a:pt x="1124903" y="2192515"/>
                  <a:pt x="1124903" y="2192515"/>
                  <a:pt x="1125855" y="2193467"/>
                </a:cubicBezTo>
                <a:cubicBezTo>
                  <a:pt x="1125855" y="2194420"/>
                  <a:pt x="1125855" y="2194420"/>
                  <a:pt x="1126808" y="2195372"/>
                </a:cubicBezTo>
                <a:cubicBezTo>
                  <a:pt x="1126808" y="2196325"/>
                  <a:pt x="1127760" y="2196325"/>
                  <a:pt x="1127760" y="2197277"/>
                </a:cubicBezTo>
                <a:cubicBezTo>
                  <a:pt x="1127760" y="2197277"/>
                  <a:pt x="1127760" y="2198230"/>
                  <a:pt x="1127760" y="2198230"/>
                </a:cubicBezTo>
                <a:cubicBezTo>
                  <a:pt x="1127760" y="2198230"/>
                  <a:pt x="1127760" y="2198230"/>
                  <a:pt x="1128713" y="2199182"/>
                </a:cubicBezTo>
                <a:cubicBezTo>
                  <a:pt x="1128713" y="2199182"/>
                  <a:pt x="1129665" y="2200135"/>
                  <a:pt x="1129665" y="2200135"/>
                </a:cubicBezTo>
                <a:cubicBezTo>
                  <a:pt x="1129665" y="2201087"/>
                  <a:pt x="1130618" y="2201087"/>
                  <a:pt x="1130618" y="2201087"/>
                </a:cubicBezTo>
                <a:cubicBezTo>
                  <a:pt x="1130618" y="2201087"/>
                  <a:pt x="1131570" y="2202040"/>
                  <a:pt x="1131570" y="2202040"/>
                </a:cubicBezTo>
                <a:cubicBezTo>
                  <a:pt x="1131570" y="2202040"/>
                  <a:pt x="1132523" y="2202992"/>
                  <a:pt x="1132523" y="2202992"/>
                </a:cubicBezTo>
                <a:cubicBezTo>
                  <a:pt x="1132523" y="2202992"/>
                  <a:pt x="1132523" y="2202992"/>
                  <a:pt x="1132523" y="2202992"/>
                </a:cubicBezTo>
                <a:lnTo>
                  <a:pt x="1033463" y="2375395"/>
                </a:lnTo>
                <a:cubicBezTo>
                  <a:pt x="1033463" y="2375395"/>
                  <a:pt x="1033463" y="2375395"/>
                  <a:pt x="1033463" y="2375395"/>
                </a:cubicBezTo>
                <a:cubicBezTo>
                  <a:pt x="1032510" y="2375395"/>
                  <a:pt x="1032510" y="2375395"/>
                  <a:pt x="1031558" y="2375395"/>
                </a:cubicBezTo>
                <a:cubicBezTo>
                  <a:pt x="1030605" y="2375395"/>
                  <a:pt x="1030605" y="2375395"/>
                  <a:pt x="1029653" y="2375395"/>
                </a:cubicBezTo>
                <a:cubicBezTo>
                  <a:pt x="1028700" y="2375395"/>
                  <a:pt x="1028700" y="2375395"/>
                  <a:pt x="1027748" y="2375395"/>
                </a:cubicBezTo>
                <a:cubicBezTo>
                  <a:pt x="1026795" y="2375395"/>
                  <a:pt x="1026795" y="2375395"/>
                  <a:pt x="1025843" y="2375395"/>
                </a:cubicBezTo>
                <a:cubicBezTo>
                  <a:pt x="1025843" y="2375395"/>
                  <a:pt x="1024890" y="2375395"/>
                  <a:pt x="1024890" y="2375395"/>
                </a:cubicBezTo>
                <a:cubicBezTo>
                  <a:pt x="1024890" y="2375395"/>
                  <a:pt x="1023938" y="2375395"/>
                  <a:pt x="1023938" y="2375395"/>
                </a:cubicBezTo>
                <a:cubicBezTo>
                  <a:pt x="1022985" y="2375395"/>
                  <a:pt x="1022985" y="2375395"/>
                  <a:pt x="1022033" y="2375395"/>
                </a:cubicBezTo>
                <a:cubicBezTo>
                  <a:pt x="1021080" y="2375395"/>
                  <a:pt x="1021080" y="2375395"/>
                  <a:pt x="1020128" y="2375395"/>
                </a:cubicBezTo>
                <a:cubicBezTo>
                  <a:pt x="1019175" y="2375395"/>
                  <a:pt x="1019175" y="2375395"/>
                  <a:pt x="1018223" y="2375395"/>
                </a:cubicBezTo>
                <a:cubicBezTo>
                  <a:pt x="1017270" y="2375395"/>
                  <a:pt x="1017270" y="2375395"/>
                  <a:pt x="1017270" y="2375395"/>
                </a:cubicBezTo>
                <a:cubicBezTo>
                  <a:pt x="1016318" y="2375395"/>
                  <a:pt x="1016318" y="2375395"/>
                  <a:pt x="1015365" y="2376347"/>
                </a:cubicBezTo>
                <a:cubicBezTo>
                  <a:pt x="1014413" y="2376347"/>
                  <a:pt x="1014413" y="2376347"/>
                  <a:pt x="1013460" y="2377300"/>
                </a:cubicBezTo>
                <a:cubicBezTo>
                  <a:pt x="1012508" y="2377300"/>
                  <a:pt x="1012508" y="2378252"/>
                  <a:pt x="1011555" y="2378252"/>
                </a:cubicBezTo>
                <a:cubicBezTo>
                  <a:pt x="1011555" y="2378252"/>
                  <a:pt x="1010603" y="2378252"/>
                  <a:pt x="1010603" y="2378252"/>
                </a:cubicBezTo>
                <a:cubicBezTo>
                  <a:pt x="1010603" y="2378252"/>
                  <a:pt x="1010603" y="2378252"/>
                  <a:pt x="1009650" y="2379205"/>
                </a:cubicBezTo>
                <a:cubicBezTo>
                  <a:pt x="1009650" y="2379205"/>
                  <a:pt x="1008698" y="2380157"/>
                  <a:pt x="1008698" y="2380157"/>
                </a:cubicBezTo>
                <a:cubicBezTo>
                  <a:pt x="1007745" y="2380157"/>
                  <a:pt x="1007745" y="2381110"/>
                  <a:pt x="1007745" y="2381110"/>
                </a:cubicBezTo>
                <a:cubicBezTo>
                  <a:pt x="1007745" y="2381110"/>
                  <a:pt x="1006793" y="2382062"/>
                  <a:pt x="1006793" y="2382062"/>
                </a:cubicBezTo>
                <a:cubicBezTo>
                  <a:pt x="1006793" y="2382062"/>
                  <a:pt x="1005840" y="2383015"/>
                  <a:pt x="1005840" y="2383015"/>
                </a:cubicBezTo>
                <a:cubicBezTo>
                  <a:pt x="1005840" y="2383015"/>
                  <a:pt x="1004888" y="2383967"/>
                  <a:pt x="1004888" y="2383967"/>
                </a:cubicBezTo>
                <a:cubicBezTo>
                  <a:pt x="1004888" y="2383967"/>
                  <a:pt x="1003935" y="2384920"/>
                  <a:pt x="1003935" y="2384920"/>
                </a:cubicBezTo>
                <a:cubicBezTo>
                  <a:pt x="1003935" y="2384920"/>
                  <a:pt x="1002983" y="2385872"/>
                  <a:pt x="1002983" y="2385872"/>
                </a:cubicBezTo>
                <a:cubicBezTo>
                  <a:pt x="1002983" y="2385872"/>
                  <a:pt x="1002983" y="2385872"/>
                  <a:pt x="1002030" y="2386825"/>
                </a:cubicBezTo>
                <a:cubicBezTo>
                  <a:pt x="1002030" y="2386825"/>
                  <a:pt x="1002030" y="2387777"/>
                  <a:pt x="1002030" y="2387777"/>
                </a:cubicBezTo>
                <a:cubicBezTo>
                  <a:pt x="1002030" y="2388730"/>
                  <a:pt x="1001078" y="2388730"/>
                  <a:pt x="1001078" y="2389682"/>
                </a:cubicBezTo>
                <a:cubicBezTo>
                  <a:pt x="1001078" y="2390635"/>
                  <a:pt x="1001078" y="2390635"/>
                  <a:pt x="1000125" y="2391587"/>
                </a:cubicBezTo>
                <a:cubicBezTo>
                  <a:pt x="1000125" y="2392540"/>
                  <a:pt x="1000125" y="2392540"/>
                  <a:pt x="999173" y="2393492"/>
                </a:cubicBezTo>
                <a:cubicBezTo>
                  <a:pt x="999173" y="2394445"/>
                  <a:pt x="999173" y="2394445"/>
                  <a:pt x="999173" y="2395397"/>
                </a:cubicBezTo>
                <a:cubicBezTo>
                  <a:pt x="999173" y="2395397"/>
                  <a:pt x="999173" y="2395397"/>
                  <a:pt x="999173" y="2395397"/>
                </a:cubicBezTo>
                <a:lnTo>
                  <a:pt x="800100" y="2395397"/>
                </a:lnTo>
                <a:close/>
                <a:moveTo>
                  <a:pt x="425768" y="2182037"/>
                </a:moveTo>
                <a:cubicBezTo>
                  <a:pt x="425768" y="2182037"/>
                  <a:pt x="425768" y="2182037"/>
                  <a:pt x="425768" y="2182037"/>
                </a:cubicBezTo>
                <a:cubicBezTo>
                  <a:pt x="425768" y="2181085"/>
                  <a:pt x="425768" y="2181085"/>
                  <a:pt x="425768" y="2180132"/>
                </a:cubicBezTo>
                <a:cubicBezTo>
                  <a:pt x="425768" y="2179180"/>
                  <a:pt x="425768" y="2179180"/>
                  <a:pt x="424815" y="2178227"/>
                </a:cubicBezTo>
                <a:cubicBezTo>
                  <a:pt x="424815" y="2177275"/>
                  <a:pt x="424815" y="2177275"/>
                  <a:pt x="423863" y="2176322"/>
                </a:cubicBezTo>
                <a:cubicBezTo>
                  <a:pt x="423863" y="2175370"/>
                  <a:pt x="422910" y="2175370"/>
                  <a:pt x="422910" y="2174417"/>
                </a:cubicBezTo>
                <a:cubicBezTo>
                  <a:pt x="422910" y="2174417"/>
                  <a:pt x="422910" y="2173465"/>
                  <a:pt x="422910" y="2173465"/>
                </a:cubicBezTo>
                <a:cubicBezTo>
                  <a:pt x="422910" y="2173465"/>
                  <a:pt x="422910" y="2173465"/>
                  <a:pt x="421958" y="2172512"/>
                </a:cubicBezTo>
                <a:cubicBezTo>
                  <a:pt x="421958" y="2172512"/>
                  <a:pt x="421005" y="2171560"/>
                  <a:pt x="421005" y="2171560"/>
                </a:cubicBezTo>
                <a:cubicBezTo>
                  <a:pt x="421005" y="2170607"/>
                  <a:pt x="420053" y="2170607"/>
                  <a:pt x="420053" y="2169655"/>
                </a:cubicBezTo>
                <a:cubicBezTo>
                  <a:pt x="420053" y="2169655"/>
                  <a:pt x="419100" y="2168702"/>
                  <a:pt x="419100" y="2168702"/>
                </a:cubicBezTo>
                <a:cubicBezTo>
                  <a:pt x="419100" y="2168702"/>
                  <a:pt x="418148" y="2167750"/>
                  <a:pt x="418148" y="2167750"/>
                </a:cubicBezTo>
                <a:cubicBezTo>
                  <a:pt x="418148" y="2167750"/>
                  <a:pt x="417195" y="2166797"/>
                  <a:pt x="417195" y="2166797"/>
                </a:cubicBezTo>
                <a:cubicBezTo>
                  <a:pt x="417195" y="2166797"/>
                  <a:pt x="416243" y="2165845"/>
                  <a:pt x="416243" y="2165845"/>
                </a:cubicBezTo>
                <a:cubicBezTo>
                  <a:pt x="416243" y="2165845"/>
                  <a:pt x="415290" y="2164892"/>
                  <a:pt x="415290" y="2164892"/>
                </a:cubicBezTo>
                <a:cubicBezTo>
                  <a:pt x="415290" y="2164892"/>
                  <a:pt x="415290" y="2164892"/>
                  <a:pt x="414338" y="2163940"/>
                </a:cubicBezTo>
                <a:cubicBezTo>
                  <a:pt x="414338" y="2163940"/>
                  <a:pt x="413385" y="2163940"/>
                  <a:pt x="413385" y="2163940"/>
                </a:cubicBezTo>
                <a:cubicBezTo>
                  <a:pt x="412433" y="2163940"/>
                  <a:pt x="412433" y="2162987"/>
                  <a:pt x="411480" y="2162987"/>
                </a:cubicBezTo>
                <a:cubicBezTo>
                  <a:pt x="410528" y="2162987"/>
                  <a:pt x="410528" y="2162987"/>
                  <a:pt x="409575" y="2162035"/>
                </a:cubicBezTo>
                <a:cubicBezTo>
                  <a:pt x="408623" y="2162035"/>
                  <a:pt x="408623" y="2162035"/>
                  <a:pt x="407670" y="2161082"/>
                </a:cubicBezTo>
                <a:cubicBezTo>
                  <a:pt x="407670" y="2161082"/>
                  <a:pt x="406718" y="2161082"/>
                  <a:pt x="405765" y="2161082"/>
                </a:cubicBezTo>
                <a:cubicBezTo>
                  <a:pt x="404813" y="2161082"/>
                  <a:pt x="404813" y="2161082"/>
                  <a:pt x="403860" y="2161082"/>
                </a:cubicBezTo>
                <a:cubicBezTo>
                  <a:pt x="402908" y="2161082"/>
                  <a:pt x="402908" y="2161082"/>
                  <a:pt x="401955" y="2161082"/>
                </a:cubicBezTo>
                <a:cubicBezTo>
                  <a:pt x="401003" y="2161082"/>
                  <a:pt x="401003" y="2161082"/>
                  <a:pt x="400050" y="2161082"/>
                </a:cubicBezTo>
                <a:cubicBezTo>
                  <a:pt x="400050" y="2161082"/>
                  <a:pt x="399098" y="2161082"/>
                  <a:pt x="399098" y="2161082"/>
                </a:cubicBezTo>
                <a:cubicBezTo>
                  <a:pt x="399098" y="2161082"/>
                  <a:pt x="398145" y="2161082"/>
                  <a:pt x="398145" y="2161082"/>
                </a:cubicBezTo>
                <a:cubicBezTo>
                  <a:pt x="397193" y="2161082"/>
                  <a:pt x="397193" y="2161082"/>
                  <a:pt x="396240" y="2161082"/>
                </a:cubicBezTo>
                <a:cubicBezTo>
                  <a:pt x="395288" y="2161082"/>
                  <a:pt x="395288" y="2161082"/>
                  <a:pt x="394335" y="2161082"/>
                </a:cubicBezTo>
                <a:cubicBezTo>
                  <a:pt x="393383" y="2161082"/>
                  <a:pt x="393383" y="2161082"/>
                  <a:pt x="392430" y="2161082"/>
                </a:cubicBezTo>
                <a:cubicBezTo>
                  <a:pt x="391478" y="2161082"/>
                  <a:pt x="391478" y="2161082"/>
                  <a:pt x="390525" y="2161082"/>
                </a:cubicBezTo>
                <a:cubicBezTo>
                  <a:pt x="390525" y="2161082"/>
                  <a:pt x="390525" y="2161082"/>
                  <a:pt x="390525" y="2161082"/>
                </a:cubicBezTo>
                <a:lnTo>
                  <a:pt x="293370" y="1990585"/>
                </a:lnTo>
                <a:cubicBezTo>
                  <a:pt x="293370" y="1990585"/>
                  <a:pt x="293370" y="1990585"/>
                  <a:pt x="293370" y="1990585"/>
                </a:cubicBezTo>
                <a:cubicBezTo>
                  <a:pt x="293370" y="1990585"/>
                  <a:pt x="294323" y="1989632"/>
                  <a:pt x="294323" y="1989632"/>
                </a:cubicBezTo>
                <a:cubicBezTo>
                  <a:pt x="294323" y="1989632"/>
                  <a:pt x="295275" y="1988680"/>
                  <a:pt x="295275" y="1988680"/>
                </a:cubicBezTo>
                <a:cubicBezTo>
                  <a:pt x="295275" y="1988680"/>
                  <a:pt x="296228" y="1987727"/>
                  <a:pt x="296228" y="1987727"/>
                </a:cubicBezTo>
                <a:cubicBezTo>
                  <a:pt x="296228" y="1987727"/>
                  <a:pt x="297180" y="1986775"/>
                  <a:pt x="297180" y="1986775"/>
                </a:cubicBezTo>
                <a:cubicBezTo>
                  <a:pt x="297180" y="1986775"/>
                  <a:pt x="297180" y="1986775"/>
                  <a:pt x="298133" y="1985822"/>
                </a:cubicBezTo>
                <a:cubicBezTo>
                  <a:pt x="298133" y="1985822"/>
                  <a:pt x="298133" y="1984870"/>
                  <a:pt x="298133" y="1984870"/>
                </a:cubicBezTo>
                <a:cubicBezTo>
                  <a:pt x="298133" y="1983917"/>
                  <a:pt x="299085" y="1983917"/>
                  <a:pt x="299085" y="1982965"/>
                </a:cubicBezTo>
                <a:cubicBezTo>
                  <a:pt x="299085" y="1982012"/>
                  <a:pt x="299085" y="1982012"/>
                  <a:pt x="300038" y="1981060"/>
                </a:cubicBezTo>
                <a:cubicBezTo>
                  <a:pt x="300038" y="1980107"/>
                  <a:pt x="300038" y="1980107"/>
                  <a:pt x="300990" y="1979155"/>
                </a:cubicBezTo>
                <a:cubicBezTo>
                  <a:pt x="300990" y="1979155"/>
                  <a:pt x="300990" y="1978202"/>
                  <a:pt x="300990" y="1978202"/>
                </a:cubicBezTo>
                <a:cubicBezTo>
                  <a:pt x="300990" y="1977250"/>
                  <a:pt x="300990" y="1977250"/>
                  <a:pt x="300990" y="1976297"/>
                </a:cubicBezTo>
                <a:cubicBezTo>
                  <a:pt x="300990" y="1975345"/>
                  <a:pt x="300990" y="1975345"/>
                  <a:pt x="300990" y="1974392"/>
                </a:cubicBezTo>
                <a:cubicBezTo>
                  <a:pt x="300990" y="1973440"/>
                  <a:pt x="300990" y="1973440"/>
                  <a:pt x="300990" y="1972487"/>
                </a:cubicBezTo>
                <a:cubicBezTo>
                  <a:pt x="300990" y="1972487"/>
                  <a:pt x="300990" y="1971535"/>
                  <a:pt x="300990" y="1971535"/>
                </a:cubicBezTo>
                <a:cubicBezTo>
                  <a:pt x="300990" y="1971535"/>
                  <a:pt x="300990" y="1970582"/>
                  <a:pt x="300990" y="1970582"/>
                </a:cubicBezTo>
                <a:cubicBezTo>
                  <a:pt x="300990" y="1969630"/>
                  <a:pt x="300990" y="1969630"/>
                  <a:pt x="300990" y="1968677"/>
                </a:cubicBezTo>
                <a:cubicBezTo>
                  <a:pt x="300990" y="1967725"/>
                  <a:pt x="300990" y="1967725"/>
                  <a:pt x="300990" y="1966772"/>
                </a:cubicBezTo>
                <a:cubicBezTo>
                  <a:pt x="300990" y="1965820"/>
                  <a:pt x="300990" y="1965820"/>
                  <a:pt x="300990" y="1964867"/>
                </a:cubicBezTo>
                <a:cubicBezTo>
                  <a:pt x="300990" y="1963915"/>
                  <a:pt x="300990" y="1963915"/>
                  <a:pt x="300990" y="1963915"/>
                </a:cubicBezTo>
                <a:cubicBezTo>
                  <a:pt x="300990" y="1962962"/>
                  <a:pt x="300990" y="1962962"/>
                  <a:pt x="300038" y="1962010"/>
                </a:cubicBezTo>
                <a:cubicBezTo>
                  <a:pt x="300038" y="1961057"/>
                  <a:pt x="300038" y="1961057"/>
                  <a:pt x="299085" y="1960105"/>
                </a:cubicBezTo>
                <a:cubicBezTo>
                  <a:pt x="299085" y="1959152"/>
                  <a:pt x="298133" y="1959152"/>
                  <a:pt x="298133" y="1958200"/>
                </a:cubicBezTo>
                <a:cubicBezTo>
                  <a:pt x="298133" y="1958200"/>
                  <a:pt x="298133" y="1957247"/>
                  <a:pt x="298133" y="1957247"/>
                </a:cubicBezTo>
                <a:cubicBezTo>
                  <a:pt x="298133" y="1957247"/>
                  <a:pt x="298133" y="1957247"/>
                  <a:pt x="297180" y="1956295"/>
                </a:cubicBezTo>
                <a:cubicBezTo>
                  <a:pt x="297180" y="1956295"/>
                  <a:pt x="296228" y="1955342"/>
                  <a:pt x="296228" y="1955342"/>
                </a:cubicBezTo>
                <a:cubicBezTo>
                  <a:pt x="296228" y="1954390"/>
                  <a:pt x="295275" y="1954390"/>
                  <a:pt x="295275" y="1954390"/>
                </a:cubicBezTo>
                <a:cubicBezTo>
                  <a:pt x="295275" y="1954390"/>
                  <a:pt x="294323" y="1953437"/>
                  <a:pt x="294323" y="1953437"/>
                </a:cubicBezTo>
                <a:cubicBezTo>
                  <a:pt x="294323" y="1953437"/>
                  <a:pt x="293370" y="1952485"/>
                  <a:pt x="293370" y="1952485"/>
                </a:cubicBezTo>
                <a:cubicBezTo>
                  <a:pt x="293370" y="1952485"/>
                  <a:pt x="293370" y="1952485"/>
                  <a:pt x="293370" y="1952485"/>
                </a:cubicBezTo>
                <a:lnTo>
                  <a:pt x="392430" y="1780082"/>
                </a:lnTo>
                <a:cubicBezTo>
                  <a:pt x="392430" y="1780082"/>
                  <a:pt x="392430" y="1780082"/>
                  <a:pt x="392430" y="1780082"/>
                </a:cubicBezTo>
                <a:cubicBezTo>
                  <a:pt x="393383" y="1780082"/>
                  <a:pt x="393383" y="1780082"/>
                  <a:pt x="394335" y="1780082"/>
                </a:cubicBezTo>
                <a:cubicBezTo>
                  <a:pt x="395288" y="1780082"/>
                  <a:pt x="395288" y="1780082"/>
                  <a:pt x="396240" y="1780082"/>
                </a:cubicBezTo>
                <a:cubicBezTo>
                  <a:pt x="397193" y="1780082"/>
                  <a:pt x="397193" y="1780082"/>
                  <a:pt x="398145" y="1780082"/>
                </a:cubicBezTo>
                <a:cubicBezTo>
                  <a:pt x="399098" y="1780082"/>
                  <a:pt x="399098" y="1780082"/>
                  <a:pt x="400050" y="1780082"/>
                </a:cubicBezTo>
                <a:cubicBezTo>
                  <a:pt x="400050" y="1780082"/>
                  <a:pt x="401003" y="1780082"/>
                  <a:pt x="401003" y="1780082"/>
                </a:cubicBezTo>
                <a:cubicBezTo>
                  <a:pt x="401003" y="1780082"/>
                  <a:pt x="401955" y="1780082"/>
                  <a:pt x="401955" y="1780082"/>
                </a:cubicBezTo>
                <a:cubicBezTo>
                  <a:pt x="402908" y="1780082"/>
                  <a:pt x="402908" y="1780082"/>
                  <a:pt x="403860" y="1780082"/>
                </a:cubicBezTo>
                <a:cubicBezTo>
                  <a:pt x="404813" y="1780082"/>
                  <a:pt x="404813" y="1780082"/>
                  <a:pt x="405765" y="1780082"/>
                </a:cubicBezTo>
                <a:cubicBezTo>
                  <a:pt x="406718" y="1780082"/>
                  <a:pt x="406718" y="1780082"/>
                  <a:pt x="407670" y="1780082"/>
                </a:cubicBezTo>
                <a:cubicBezTo>
                  <a:pt x="408623" y="1780082"/>
                  <a:pt x="408623" y="1780082"/>
                  <a:pt x="409575" y="1780082"/>
                </a:cubicBezTo>
                <a:cubicBezTo>
                  <a:pt x="410528" y="1780082"/>
                  <a:pt x="410528" y="1780082"/>
                  <a:pt x="411480" y="1779130"/>
                </a:cubicBezTo>
                <a:cubicBezTo>
                  <a:pt x="412433" y="1779130"/>
                  <a:pt x="412433" y="1779130"/>
                  <a:pt x="413385" y="1778177"/>
                </a:cubicBezTo>
                <a:cubicBezTo>
                  <a:pt x="414338" y="1778177"/>
                  <a:pt x="414338" y="1777225"/>
                  <a:pt x="415290" y="1777225"/>
                </a:cubicBezTo>
                <a:cubicBezTo>
                  <a:pt x="415290" y="1777225"/>
                  <a:pt x="416243" y="1777225"/>
                  <a:pt x="416243" y="1777225"/>
                </a:cubicBezTo>
                <a:cubicBezTo>
                  <a:pt x="416243" y="1777225"/>
                  <a:pt x="416243" y="1777225"/>
                  <a:pt x="417195" y="1776272"/>
                </a:cubicBezTo>
                <a:cubicBezTo>
                  <a:pt x="417195" y="1776272"/>
                  <a:pt x="418148" y="1775320"/>
                  <a:pt x="418148" y="1775320"/>
                </a:cubicBezTo>
                <a:cubicBezTo>
                  <a:pt x="419100" y="1775320"/>
                  <a:pt x="419100" y="1774367"/>
                  <a:pt x="419100" y="1774367"/>
                </a:cubicBezTo>
                <a:cubicBezTo>
                  <a:pt x="419100" y="1774367"/>
                  <a:pt x="420053" y="1773415"/>
                  <a:pt x="420053" y="1773415"/>
                </a:cubicBezTo>
                <a:cubicBezTo>
                  <a:pt x="420053" y="1773415"/>
                  <a:pt x="421005" y="1772462"/>
                  <a:pt x="421005" y="1772462"/>
                </a:cubicBezTo>
                <a:cubicBezTo>
                  <a:pt x="421005" y="1772462"/>
                  <a:pt x="421958" y="1771510"/>
                  <a:pt x="421958" y="1771510"/>
                </a:cubicBezTo>
                <a:cubicBezTo>
                  <a:pt x="421958" y="1771510"/>
                  <a:pt x="422910" y="1770557"/>
                  <a:pt x="422910" y="1769605"/>
                </a:cubicBezTo>
                <a:cubicBezTo>
                  <a:pt x="422910" y="1769605"/>
                  <a:pt x="423863" y="1768652"/>
                  <a:pt x="423863" y="1768652"/>
                </a:cubicBezTo>
                <a:cubicBezTo>
                  <a:pt x="423863" y="1768652"/>
                  <a:pt x="423863" y="1768652"/>
                  <a:pt x="424815" y="1767700"/>
                </a:cubicBezTo>
                <a:cubicBezTo>
                  <a:pt x="424815" y="1767700"/>
                  <a:pt x="424815" y="1766747"/>
                  <a:pt x="424815" y="1766747"/>
                </a:cubicBezTo>
                <a:cubicBezTo>
                  <a:pt x="424815" y="1765795"/>
                  <a:pt x="425768" y="1765795"/>
                  <a:pt x="425768" y="1764842"/>
                </a:cubicBezTo>
                <a:cubicBezTo>
                  <a:pt x="425768" y="1763890"/>
                  <a:pt x="425768" y="1763890"/>
                  <a:pt x="426720" y="1762937"/>
                </a:cubicBezTo>
                <a:cubicBezTo>
                  <a:pt x="426720" y="1761985"/>
                  <a:pt x="426720" y="1761985"/>
                  <a:pt x="427673" y="1761032"/>
                </a:cubicBezTo>
                <a:cubicBezTo>
                  <a:pt x="427673" y="1760080"/>
                  <a:pt x="427673" y="1760080"/>
                  <a:pt x="427673" y="1759127"/>
                </a:cubicBezTo>
                <a:cubicBezTo>
                  <a:pt x="427673" y="1759127"/>
                  <a:pt x="427673" y="1759127"/>
                  <a:pt x="427673" y="1759127"/>
                </a:cubicBezTo>
                <a:lnTo>
                  <a:pt x="626745" y="1759127"/>
                </a:lnTo>
                <a:cubicBezTo>
                  <a:pt x="626745" y="1759127"/>
                  <a:pt x="626745" y="1759127"/>
                  <a:pt x="626745" y="1759127"/>
                </a:cubicBezTo>
                <a:cubicBezTo>
                  <a:pt x="626745" y="1760080"/>
                  <a:pt x="626745" y="1760080"/>
                  <a:pt x="626745" y="1761032"/>
                </a:cubicBezTo>
                <a:cubicBezTo>
                  <a:pt x="626745" y="1761985"/>
                  <a:pt x="626745" y="1761985"/>
                  <a:pt x="627698" y="1762937"/>
                </a:cubicBezTo>
                <a:cubicBezTo>
                  <a:pt x="627698" y="1763890"/>
                  <a:pt x="627698" y="1763890"/>
                  <a:pt x="628650" y="1764842"/>
                </a:cubicBezTo>
                <a:cubicBezTo>
                  <a:pt x="628650" y="1765795"/>
                  <a:pt x="629603" y="1765795"/>
                  <a:pt x="629603" y="1766747"/>
                </a:cubicBezTo>
                <a:cubicBezTo>
                  <a:pt x="629603" y="1766747"/>
                  <a:pt x="629603" y="1767700"/>
                  <a:pt x="629603" y="1767700"/>
                </a:cubicBezTo>
                <a:cubicBezTo>
                  <a:pt x="629603" y="1767700"/>
                  <a:pt x="629603" y="1767700"/>
                  <a:pt x="630555" y="1768652"/>
                </a:cubicBezTo>
                <a:cubicBezTo>
                  <a:pt x="630555" y="1768652"/>
                  <a:pt x="631508" y="1769605"/>
                  <a:pt x="631508" y="1769605"/>
                </a:cubicBezTo>
                <a:cubicBezTo>
                  <a:pt x="631508" y="1770557"/>
                  <a:pt x="632460" y="1770557"/>
                  <a:pt x="632460" y="1770557"/>
                </a:cubicBezTo>
                <a:cubicBezTo>
                  <a:pt x="632460" y="1770557"/>
                  <a:pt x="633413" y="1771510"/>
                  <a:pt x="633413" y="1771510"/>
                </a:cubicBezTo>
                <a:cubicBezTo>
                  <a:pt x="633413" y="1771510"/>
                  <a:pt x="634365" y="1772462"/>
                  <a:pt x="634365" y="1772462"/>
                </a:cubicBezTo>
                <a:cubicBezTo>
                  <a:pt x="634365" y="1772462"/>
                  <a:pt x="635318" y="1773415"/>
                  <a:pt x="635318" y="1773415"/>
                </a:cubicBezTo>
                <a:cubicBezTo>
                  <a:pt x="635318" y="1773415"/>
                  <a:pt x="636270" y="1774367"/>
                  <a:pt x="636270" y="1774367"/>
                </a:cubicBezTo>
                <a:cubicBezTo>
                  <a:pt x="636270" y="1774367"/>
                  <a:pt x="637223" y="1775320"/>
                  <a:pt x="637223" y="1775320"/>
                </a:cubicBezTo>
                <a:cubicBezTo>
                  <a:pt x="637223" y="1775320"/>
                  <a:pt x="637223" y="1775320"/>
                  <a:pt x="638175" y="1776272"/>
                </a:cubicBezTo>
                <a:cubicBezTo>
                  <a:pt x="639128" y="1777225"/>
                  <a:pt x="639128" y="1776272"/>
                  <a:pt x="639128" y="1776272"/>
                </a:cubicBezTo>
                <a:cubicBezTo>
                  <a:pt x="640080" y="1776272"/>
                  <a:pt x="640080" y="1777225"/>
                  <a:pt x="641033" y="1777225"/>
                </a:cubicBezTo>
                <a:cubicBezTo>
                  <a:pt x="641985" y="1777225"/>
                  <a:pt x="641985" y="1777225"/>
                  <a:pt x="642938" y="1778177"/>
                </a:cubicBezTo>
                <a:cubicBezTo>
                  <a:pt x="643890" y="1778177"/>
                  <a:pt x="643890" y="1778177"/>
                  <a:pt x="644843" y="1779130"/>
                </a:cubicBezTo>
                <a:cubicBezTo>
                  <a:pt x="644843" y="1779130"/>
                  <a:pt x="645795" y="1779130"/>
                  <a:pt x="646748" y="1779130"/>
                </a:cubicBezTo>
                <a:cubicBezTo>
                  <a:pt x="647700" y="1779130"/>
                  <a:pt x="647700" y="1779130"/>
                  <a:pt x="648653" y="1779130"/>
                </a:cubicBezTo>
                <a:cubicBezTo>
                  <a:pt x="649605" y="1779130"/>
                  <a:pt x="649605" y="1779130"/>
                  <a:pt x="650558" y="1779130"/>
                </a:cubicBezTo>
                <a:cubicBezTo>
                  <a:pt x="651510" y="1779130"/>
                  <a:pt x="651510" y="1779130"/>
                  <a:pt x="652463" y="1779130"/>
                </a:cubicBezTo>
                <a:cubicBezTo>
                  <a:pt x="652463" y="1779130"/>
                  <a:pt x="653415" y="1779130"/>
                  <a:pt x="653415" y="1779130"/>
                </a:cubicBezTo>
                <a:cubicBezTo>
                  <a:pt x="653415" y="1779130"/>
                  <a:pt x="654368" y="1779130"/>
                  <a:pt x="654368" y="1779130"/>
                </a:cubicBezTo>
                <a:cubicBezTo>
                  <a:pt x="655320" y="1779130"/>
                  <a:pt x="655320" y="1779130"/>
                  <a:pt x="656273" y="1779130"/>
                </a:cubicBezTo>
                <a:cubicBezTo>
                  <a:pt x="657225" y="1779130"/>
                  <a:pt x="657225" y="1779130"/>
                  <a:pt x="658178" y="1779130"/>
                </a:cubicBezTo>
                <a:cubicBezTo>
                  <a:pt x="659130" y="1779130"/>
                  <a:pt x="659130" y="1779130"/>
                  <a:pt x="660083" y="1779130"/>
                </a:cubicBezTo>
                <a:cubicBezTo>
                  <a:pt x="661035" y="1779130"/>
                  <a:pt x="661035" y="1779130"/>
                  <a:pt x="661988" y="1779130"/>
                </a:cubicBezTo>
                <a:cubicBezTo>
                  <a:pt x="661988" y="1779130"/>
                  <a:pt x="661988" y="1779130"/>
                  <a:pt x="661988" y="1779130"/>
                </a:cubicBezTo>
                <a:lnTo>
                  <a:pt x="757238" y="1952485"/>
                </a:lnTo>
                <a:cubicBezTo>
                  <a:pt x="757238" y="1952485"/>
                  <a:pt x="757238" y="1952485"/>
                  <a:pt x="757238" y="1952485"/>
                </a:cubicBezTo>
                <a:cubicBezTo>
                  <a:pt x="757238" y="1952485"/>
                  <a:pt x="756285" y="1953437"/>
                  <a:pt x="756285" y="1953437"/>
                </a:cubicBezTo>
                <a:cubicBezTo>
                  <a:pt x="756285" y="1953437"/>
                  <a:pt x="755333" y="1954390"/>
                  <a:pt x="755333" y="1954390"/>
                </a:cubicBezTo>
                <a:cubicBezTo>
                  <a:pt x="755333" y="1954390"/>
                  <a:pt x="754380" y="1955342"/>
                  <a:pt x="754380" y="1955342"/>
                </a:cubicBezTo>
                <a:cubicBezTo>
                  <a:pt x="754380" y="1955342"/>
                  <a:pt x="753428" y="1956295"/>
                  <a:pt x="753428" y="1956295"/>
                </a:cubicBezTo>
                <a:cubicBezTo>
                  <a:pt x="753428" y="1956295"/>
                  <a:pt x="753428" y="1956295"/>
                  <a:pt x="752475" y="1957247"/>
                </a:cubicBezTo>
                <a:cubicBezTo>
                  <a:pt x="752475" y="1957247"/>
                  <a:pt x="752475" y="1958200"/>
                  <a:pt x="752475" y="1958200"/>
                </a:cubicBezTo>
                <a:cubicBezTo>
                  <a:pt x="752475" y="1959152"/>
                  <a:pt x="751523" y="1959152"/>
                  <a:pt x="751523" y="1960105"/>
                </a:cubicBezTo>
                <a:cubicBezTo>
                  <a:pt x="751523" y="1961057"/>
                  <a:pt x="751523" y="1961057"/>
                  <a:pt x="750570" y="1962010"/>
                </a:cubicBezTo>
                <a:cubicBezTo>
                  <a:pt x="750570" y="1962962"/>
                  <a:pt x="750570" y="1962962"/>
                  <a:pt x="749618" y="1963915"/>
                </a:cubicBezTo>
                <a:cubicBezTo>
                  <a:pt x="749618" y="1963915"/>
                  <a:pt x="749618" y="1964867"/>
                  <a:pt x="749618" y="1964867"/>
                </a:cubicBezTo>
                <a:cubicBezTo>
                  <a:pt x="749618" y="1965820"/>
                  <a:pt x="749618" y="1965820"/>
                  <a:pt x="749618" y="1966772"/>
                </a:cubicBezTo>
                <a:cubicBezTo>
                  <a:pt x="749618" y="1967725"/>
                  <a:pt x="749618" y="1967725"/>
                  <a:pt x="749618" y="1968677"/>
                </a:cubicBezTo>
                <a:cubicBezTo>
                  <a:pt x="749618" y="1969630"/>
                  <a:pt x="749618" y="1969630"/>
                  <a:pt x="749618" y="1970582"/>
                </a:cubicBezTo>
                <a:cubicBezTo>
                  <a:pt x="749618" y="1970582"/>
                  <a:pt x="749618" y="1971535"/>
                  <a:pt x="749618" y="1971535"/>
                </a:cubicBezTo>
                <a:cubicBezTo>
                  <a:pt x="749618" y="1971535"/>
                  <a:pt x="749618" y="1972487"/>
                  <a:pt x="749618" y="1972487"/>
                </a:cubicBezTo>
                <a:cubicBezTo>
                  <a:pt x="749618" y="1973440"/>
                  <a:pt x="749618" y="1973440"/>
                  <a:pt x="749618" y="1974392"/>
                </a:cubicBezTo>
                <a:cubicBezTo>
                  <a:pt x="749618" y="1975345"/>
                  <a:pt x="749618" y="1975345"/>
                  <a:pt x="749618" y="1976297"/>
                </a:cubicBezTo>
                <a:cubicBezTo>
                  <a:pt x="749618" y="1977250"/>
                  <a:pt x="749618" y="1977250"/>
                  <a:pt x="749618" y="1978202"/>
                </a:cubicBezTo>
                <a:cubicBezTo>
                  <a:pt x="749618" y="1979155"/>
                  <a:pt x="749618" y="1979155"/>
                  <a:pt x="749618" y="1979155"/>
                </a:cubicBezTo>
                <a:cubicBezTo>
                  <a:pt x="749618" y="1980107"/>
                  <a:pt x="749618" y="1980107"/>
                  <a:pt x="750570" y="1981060"/>
                </a:cubicBezTo>
                <a:cubicBezTo>
                  <a:pt x="750570" y="1982012"/>
                  <a:pt x="750570" y="1982012"/>
                  <a:pt x="751523" y="1982965"/>
                </a:cubicBezTo>
                <a:cubicBezTo>
                  <a:pt x="751523" y="1983917"/>
                  <a:pt x="752475" y="1983917"/>
                  <a:pt x="752475" y="1984870"/>
                </a:cubicBezTo>
                <a:cubicBezTo>
                  <a:pt x="752475" y="1984870"/>
                  <a:pt x="752475" y="1985822"/>
                  <a:pt x="752475" y="1985822"/>
                </a:cubicBezTo>
                <a:cubicBezTo>
                  <a:pt x="752475" y="1985822"/>
                  <a:pt x="752475" y="1985822"/>
                  <a:pt x="753428" y="1986775"/>
                </a:cubicBezTo>
                <a:cubicBezTo>
                  <a:pt x="753428" y="1986775"/>
                  <a:pt x="754380" y="1987727"/>
                  <a:pt x="754380" y="1987727"/>
                </a:cubicBezTo>
                <a:cubicBezTo>
                  <a:pt x="754380" y="1988680"/>
                  <a:pt x="755333" y="1988680"/>
                  <a:pt x="755333" y="1988680"/>
                </a:cubicBezTo>
                <a:cubicBezTo>
                  <a:pt x="755333" y="1988680"/>
                  <a:pt x="756285" y="1989632"/>
                  <a:pt x="756285" y="1989632"/>
                </a:cubicBezTo>
                <a:cubicBezTo>
                  <a:pt x="756285" y="1989632"/>
                  <a:pt x="757238" y="1990585"/>
                  <a:pt x="757238" y="1990585"/>
                </a:cubicBezTo>
                <a:cubicBezTo>
                  <a:pt x="757238" y="1990585"/>
                  <a:pt x="757238" y="1990585"/>
                  <a:pt x="757238" y="1990585"/>
                </a:cubicBezTo>
                <a:lnTo>
                  <a:pt x="658178" y="2162987"/>
                </a:lnTo>
                <a:cubicBezTo>
                  <a:pt x="658178" y="2162987"/>
                  <a:pt x="658178" y="2162987"/>
                  <a:pt x="658178" y="2162987"/>
                </a:cubicBezTo>
                <a:cubicBezTo>
                  <a:pt x="658178" y="2162987"/>
                  <a:pt x="657225" y="2162987"/>
                  <a:pt x="656273" y="2162987"/>
                </a:cubicBezTo>
                <a:cubicBezTo>
                  <a:pt x="655320" y="2162987"/>
                  <a:pt x="655320" y="2162987"/>
                  <a:pt x="654368" y="2162987"/>
                </a:cubicBezTo>
                <a:cubicBezTo>
                  <a:pt x="653415" y="2162987"/>
                  <a:pt x="653415" y="2162987"/>
                  <a:pt x="652463" y="2162987"/>
                </a:cubicBezTo>
                <a:cubicBezTo>
                  <a:pt x="651510" y="2162987"/>
                  <a:pt x="651510" y="2162987"/>
                  <a:pt x="650558" y="2162987"/>
                </a:cubicBezTo>
                <a:cubicBezTo>
                  <a:pt x="650558" y="2162987"/>
                  <a:pt x="649605" y="2162987"/>
                  <a:pt x="649605" y="2162987"/>
                </a:cubicBezTo>
                <a:cubicBezTo>
                  <a:pt x="649605" y="2162987"/>
                  <a:pt x="648653" y="2162987"/>
                  <a:pt x="648653" y="2162987"/>
                </a:cubicBezTo>
                <a:cubicBezTo>
                  <a:pt x="647700" y="2162987"/>
                  <a:pt x="647700" y="2162987"/>
                  <a:pt x="646748" y="2162987"/>
                </a:cubicBezTo>
                <a:cubicBezTo>
                  <a:pt x="645795" y="2162987"/>
                  <a:pt x="645795" y="2162987"/>
                  <a:pt x="644843" y="2162987"/>
                </a:cubicBezTo>
                <a:cubicBezTo>
                  <a:pt x="643890" y="2162987"/>
                  <a:pt x="643890" y="2162987"/>
                  <a:pt x="642938" y="2162987"/>
                </a:cubicBezTo>
                <a:cubicBezTo>
                  <a:pt x="641985" y="2162987"/>
                  <a:pt x="641985" y="2162987"/>
                  <a:pt x="641033" y="2162987"/>
                </a:cubicBezTo>
                <a:cubicBezTo>
                  <a:pt x="640080" y="2162987"/>
                  <a:pt x="640080" y="2162987"/>
                  <a:pt x="639128" y="2163940"/>
                </a:cubicBezTo>
                <a:cubicBezTo>
                  <a:pt x="638175" y="2163940"/>
                  <a:pt x="638175" y="2163940"/>
                  <a:pt x="637223" y="2164892"/>
                </a:cubicBezTo>
                <a:cubicBezTo>
                  <a:pt x="636270" y="2164892"/>
                  <a:pt x="636270" y="2165845"/>
                  <a:pt x="635318" y="2165845"/>
                </a:cubicBezTo>
                <a:cubicBezTo>
                  <a:pt x="635318" y="2165845"/>
                  <a:pt x="634365" y="2165845"/>
                  <a:pt x="634365" y="2165845"/>
                </a:cubicBezTo>
                <a:cubicBezTo>
                  <a:pt x="634365" y="2165845"/>
                  <a:pt x="634365" y="2165845"/>
                  <a:pt x="633413" y="2166797"/>
                </a:cubicBezTo>
                <a:cubicBezTo>
                  <a:pt x="633413" y="2166797"/>
                  <a:pt x="632460" y="2167750"/>
                  <a:pt x="632460" y="2167750"/>
                </a:cubicBezTo>
                <a:cubicBezTo>
                  <a:pt x="631508" y="2167750"/>
                  <a:pt x="631508" y="2168702"/>
                  <a:pt x="631508" y="2168702"/>
                </a:cubicBezTo>
                <a:cubicBezTo>
                  <a:pt x="631508" y="2168702"/>
                  <a:pt x="630555" y="2169655"/>
                  <a:pt x="630555" y="2169655"/>
                </a:cubicBezTo>
                <a:cubicBezTo>
                  <a:pt x="630555" y="2169655"/>
                  <a:pt x="629603" y="2170607"/>
                  <a:pt x="629603" y="2170607"/>
                </a:cubicBezTo>
                <a:cubicBezTo>
                  <a:pt x="629603" y="2170607"/>
                  <a:pt x="628650" y="2171560"/>
                  <a:pt x="628650" y="2171560"/>
                </a:cubicBezTo>
                <a:cubicBezTo>
                  <a:pt x="628650" y="2171560"/>
                  <a:pt x="627698" y="2172512"/>
                  <a:pt x="627698" y="2172512"/>
                </a:cubicBezTo>
                <a:cubicBezTo>
                  <a:pt x="627698" y="2172512"/>
                  <a:pt x="626745" y="2173465"/>
                  <a:pt x="626745" y="2173465"/>
                </a:cubicBezTo>
                <a:cubicBezTo>
                  <a:pt x="626745" y="2173465"/>
                  <a:pt x="626745" y="2173465"/>
                  <a:pt x="625793" y="2174417"/>
                </a:cubicBezTo>
                <a:cubicBezTo>
                  <a:pt x="625793" y="2174417"/>
                  <a:pt x="625793" y="2175370"/>
                  <a:pt x="625793" y="2175370"/>
                </a:cubicBezTo>
                <a:cubicBezTo>
                  <a:pt x="625793" y="2176322"/>
                  <a:pt x="624840" y="2176322"/>
                  <a:pt x="624840" y="2177275"/>
                </a:cubicBezTo>
                <a:cubicBezTo>
                  <a:pt x="624840" y="2178227"/>
                  <a:pt x="624840" y="2178227"/>
                  <a:pt x="623888" y="2179180"/>
                </a:cubicBezTo>
                <a:cubicBezTo>
                  <a:pt x="623888" y="2180132"/>
                  <a:pt x="623888" y="2180132"/>
                  <a:pt x="622935" y="2181085"/>
                </a:cubicBezTo>
                <a:cubicBezTo>
                  <a:pt x="622935" y="2182037"/>
                  <a:pt x="622935" y="2182037"/>
                  <a:pt x="622935" y="2182990"/>
                </a:cubicBezTo>
                <a:cubicBezTo>
                  <a:pt x="622935" y="2182990"/>
                  <a:pt x="622935" y="2182990"/>
                  <a:pt x="622935" y="2182990"/>
                </a:cubicBezTo>
                <a:lnTo>
                  <a:pt x="425768" y="2182990"/>
                </a:lnTo>
                <a:close/>
                <a:moveTo>
                  <a:pt x="293370" y="1558150"/>
                </a:moveTo>
                <a:cubicBezTo>
                  <a:pt x="293370" y="1558150"/>
                  <a:pt x="294323" y="1557197"/>
                  <a:pt x="294323" y="1557197"/>
                </a:cubicBezTo>
                <a:cubicBezTo>
                  <a:pt x="294323" y="1557197"/>
                  <a:pt x="295275" y="1556245"/>
                  <a:pt x="295275" y="1556245"/>
                </a:cubicBezTo>
                <a:cubicBezTo>
                  <a:pt x="295275" y="1556245"/>
                  <a:pt x="296228" y="1555292"/>
                  <a:pt x="296228" y="1555292"/>
                </a:cubicBezTo>
                <a:cubicBezTo>
                  <a:pt x="296228" y="1555292"/>
                  <a:pt x="297180" y="1554340"/>
                  <a:pt x="297180" y="1554340"/>
                </a:cubicBezTo>
                <a:cubicBezTo>
                  <a:pt x="297180" y="1554340"/>
                  <a:pt x="297180" y="1554340"/>
                  <a:pt x="298133" y="1553387"/>
                </a:cubicBezTo>
                <a:cubicBezTo>
                  <a:pt x="298133" y="1553387"/>
                  <a:pt x="298133" y="1552435"/>
                  <a:pt x="298133" y="1552435"/>
                </a:cubicBezTo>
                <a:cubicBezTo>
                  <a:pt x="298133" y="1551482"/>
                  <a:pt x="299085" y="1551482"/>
                  <a:pt x="299085" y="1550530"/>
                </a:cubicBezTo>
                <a:cubicBezTo>
                  <a:pt x="299085" y="1549577"/>
                  <a:pt x="299085" y="1549577"/>
                  <a:pt x="300038" y="1548625"/>
                </a:cubicBezTo>
                <a:cubicBezTo>
                  <a:pt x="300038" y="1547672"/>
                  <a:pt x="300038" y="1547672"/>
                  <a:pt x="300990" y="1546720"/>
                </a:cubicBezTo>
                <a:cubicBezTo>
                  <a:pt x="300990" y="1546720"/>
                  <a:pt x="300990" y="1545767"/>
                  <a:pt x="300990" y="1545767"/>
                </a:cubicBezTo>
                <a:cubicBezTo>
                  <a:pt x="300990" y="1544815"/>
                  <a:pt x="300990" y="1544815"/>
                  <a:pt x="300990" y="1543862"/>
                </a:cubicBezTo>
                <a:cubicBezTo>
                  <a:pt x="300990" y="1542910"/>
                  <a:pt x="300990" y="1542910"/>
                  <a:pt x="300990" y="1541957"/>
                </a:cubicBezTo>
                <a:cubicBezTo>
                  <a:pt x="300990" y="1541005"/>
                  <a:pt x="300990" y="1541005"/>
                  <a:pt x="300990" y="1540052"/>
                </a:cubicBezTo>
                <a:cubicBezTo>
                  <a:pt x="300990" y="1540052"/>
                  <a:pt x="300990" y="1539100"/>
                  <a:pt x="300990" y="1539100"/>
                </a:cubicBezTo>
                <a:cubicBezTo>
                  <a:pt x="300990" y="1539100"/>
                  <a:pt x="300990" y="1538147"/>
                  <a:pt x="300990" y="1538147"/>
                </a:cubicBezTo>
                <a:cubicBezTo>
                  <a:pt x="300990" y="1537195"/>
                  <a:pt x="300990" y="1537195"/>
                  <a:pt x="300990" y="1536242"/>
                </a:cubicBezTo>
                <a:cubicBezTo>
                  <a:pt x="300990" y="1535290"/>
                  <a:pt x="300990" y="1535290"/>
                  <a:pt x="300990" y="1534337"/>
                </a:cubicBezTo>
                <a:cubicBezTo>
                  <a:pt x="300990" y="1533385"/>
                  <a:pt x="300990" y="1533385"/>
                  <a:pt x="300990" y="1532432"/>
                </a:cubicBezTo>
                <a:cubicBezTo>
                  <a:pt x="300990" y="1531480"/>
                  <a:pt x="300990" y="1531480"/>
                  <a:pt x="300990" y="1531480"/>
                </a:cubicBezTo>
                <a:cubicBezTo>
                  <a:pt x="300990" y="1530527"/>
                  <a:pt x="300990" y="1530527"/>
                  <a:pt x="300038" y="1529575"/>
                </a:cubicBezTo>
                <a:cubicBezTo>
                  <a:pt x="300038" y="1528622"/>
                  <a:pt x="300038" y="1528622"/>
                  <a:pt x="299085" y="1527670"/>
                </a:cubicBezTo>
                <a:cubicBezTo>
                  <a:pt x="299085" y="1526717"/>
                  <a:pt x="298133" y="1526717"/>
                  <a:pt x="298133" y="1525765"/>
                </a:cubicBezTo>
                <a:cubicBezTo>
                  <a:pt x="298133" y="1525765"/>
                  <a:pt x="298133" y="1524812"/>
                  <a:pt x="298133" y="1524812"/>
                </a:cubicBezTo>
                <a:cubicBezTo>
                  <a:pt x="298133" y="1524812"/>
                  <a:pt x="298133" y="1524812"/>
                  <a:pt x="297180" y="1523860"/>
                </a:cubicBezTo>
                <a:cubicBezTo>
                  <a:pt x="297180" y="1523860"/>
                  <a:pt x="296228" y="1522907"/>
                  <a:pt x="296228" y="1522907"/>
                </a:cubicBezTo>
                <a:cubicBezTo>
                  <a:pt x="296228" y="1521955"/>
                  <a:pt x="295275" y="1521955"/>
                  <a:pt x="295275" y="1521955"/>
                </a:cubicBezTo>
                <a:cubicBezTo>
                  <a:pt x="295275" y="1521955"/>
                  <a:pt x="294323" y="1521002"/>
                  <a:pt x="294323" y="1521002"/>
                </a:cubicBezTo>
                <a:cubicBezTo>
                  <a:pt x="294323" y="1521002"/>
                  <a:pt x="293370" y="1520050"/>
                  <a:pt x="293370" y="1520050"/>
                </a:cubicBezTo>
                <a:cubicBezTo>
                  <a:pt x="293370" y="1520050"/>
                  <a:pt x="293370" y="1520050"/>
                  <a:pt x="293370" y="1520050"/>
                </a:cubicBezTo>
                <a:lnTo>
                  <a:pt x="392430" y="1347647"/>
                </a:lnTo>
                <a:cubicBezTo>
                  <a:pt x="392430" y="1347647"/>
                  <a:pt x="393383" y="1347647"/>
                  <a:pt x="393383" y="1347647"/>
                </a:cubicBezTo>
                <a:cubicBezTo>
                  <a:pt x="394335" y="1347647"/>
                  <a:pt x="395288" y="1347647"/>
                  <a:pt x="396240" y="1348600"/>
                </a:cubicBezTo>
                <a:cubicBezTo>
                  <a:pt x="397193" y="1348600"/>
                  <a:pt x="398145" y="1348600"/>
                  <a:pt x="399098" y="1348600"/>
                </a:cubicBezTo>
                <a:cubicBezTo>
                  <a:pt x="400050" y="1348600"/>
                  <a:pt x="400050" y="1348600"/>
                  <a:pt x="401003" y="1348600"/>
                </a:cubicBezTo>
                <a:cubicBezTo>
                  <a:pt x="401003" y="1348600"/>
                  <a:pt x="401955" y="1348600"/>
                  <a:pt x="401955" y="1348600"/>
                </a:cubicBezTo>
                <a:cubicBezTo>
                  <a:pt x="402908" y="1348600"/>
                  <a:pt x="403860" y="1348600"/>
                  <a:pt x="404813" y="1348600"/>
                </a:cubicBezTo>
                <a:cubicBezTo>
                  <a:pt x="405765" y="1348600"/>
                  <a:pt x="406718" y="1348600"/>
                  <a:pt x="407670" y="1348600"/>
                </a:cubicBezTo>
                <a:cubicBezTo>
                  <a:pt x="408623" y="1348600"/>
                  <a:pt x="409575" y="1348600"/>
                  <a:pt x="410528" y="1347647"/>
                </a:cubicBezTo>
                <a:cubicBezTo>
                  <a:pt x="411480" y="1347647"/>
                  <a:pt x="412433" y="1346695"/>
                  <a:pt x="413385" y="1346695"/>
                </a:cubicBezTo>
                <a:cubicBezTo>
                  <a:pt x="414338" y="1346695"/>
                  <a:pt x="415290" y="1345742"/>
                  <a:pt x="415290" y="1345742"/>
                </a:cubicBezTo>
                <a:cubicBezTo>
                  <a:pt x="416243" y="1345742"/>
                  <a:pt x="417195" y="1344790"/>
                  <a:pt x="417195" y="1344790"/>
                </a:cubicBezTo>
                <a:cubicBezTo>
                  <a:pt x="418148" y="1343837"/>
                  <a:pt x="418148" y="1343837"/>
                  <a:pt x="419100" y="1342885"/>
                </a:cubicBezTo>
                <a:cubicBezTo>
                  <a:pt x="420053" y="1341932"/>
                  <a:pt x="420053" y="1341932"/>
                  <a:pt x="421005" y="1340980"/>
                </a:cubicBezTo>
                <a:cubicBezTo>
                  <a:pt x="421958" y="1340027"/>
                  <a:pt x="421958" y="1340027"/>
                  <a:pt x="422910" y="1339075"/>
                </a:cubicBezTo>
                <a:cubicBezTo>
                  <a:pt x="423863" y="1338122"/>
                  <a:pt x="423863" y="1337170"/>
                  <a:pt x="424815" y="1337170"/>
                </a:cubicBezTo>
                <a:cubicBezTo>
                  <a:pt x="424815" y="1337170"/>
                  <a:pt x="424815" y="1337170"/>
                  <a:pt x="425768" y="1336217"/>
                </a:cubicBezTo>
                <a:cubicBezTo>
                  <a:pt x="425768" y="1336217"/>
                  <a:pt x="425768" y="1335265"/>
                  <a:pt x="426720" y="1335265"/>
                </a:cubicBezTo>
                <a:cubicBezTo>
                  <a:pt x="426720" y="1334312"/>
                  <a:pt x="427673" y="1333360"/>
                  <a:pt x="427673" y="1332407"/>
                </a:cubicBezTo>
                <a:cubicBezTo>
                  <a:pt x="427673" y="1331455"/>
                  <a:pt x="428625" y="1330502"/>
                  <a:pt x="428625" y="1329550"/>
                </a:cubicBezTo>
                <a:cubicBezTo>
                  <a:pt x="428625" y="1329550"/>
                  <a:pt x="428625" y="1328597"/>
                  <a:pt x="428625" y="1328597"/>
                </a:cubicBezTo>
                <a:lnTo>
                  <a:pt x="627698" y="1328597"/>
                </a:lnTo>
                <a:cubicBezTo>
                  <a:pt x="627698" y="1328597"/>
                  <a:pt x="627698" y="1328597"/>
                  <a:pt x="627698" y="1328597"/>
                </a:cubicBezTo>
                <a:cubicBezTo>
                  <a:pt x="627698" y="1329550"/>
                  <a:pt x="627698" y="1329550"/>
                  <a:pt x="627698" y="1330502"/>
                </a:cubicBezTo>
                <a:cubicBezTo>
                  <a:pt x="627698" y="1331455"/>
                  <a:pt x="627698" y="1331455"/>
                  <a:pt x="628650" y="1332407"/>
                </a:cubicBezTo>
                <a:cubicBezTo>
                  <a:pt x="628650" y="1333360"/>
                  <a:pt x="628650" y="1333360"/>
                  <a:pt x="629603" y="1334312"/>
                </a:cubicBezTo>
                <a:cubicBezTo>
                  <a:pt x="629603" y="1335265"/>
                  <a:pt x="630555" y="1335265"/>
                  <a:pt x="630555" y="1336217"/>
                </a:cubicBezTo>
                <a:cubicBezTo>
                  <a:pt x="630555" y="1336217"/>
                  <a:pt x="630555" y="1337170"/>
                  <a:pt x="630555" y="1337170"/>
                </a:cubicBezTo>
                <a:cubicBezTo>
                  <a:pt x="630555" y="1337170"/>
                  <a:pt x="630555" y="1337170"/>
                  <a:pt x="631508" y="1338122"/>
                </a:cubicBezTo>
                <a:cubicBezTo>
                  <a:pt x="631508" y="1338122"/>
                  <a:pt x="632460" y="1339075"/>
                  <a:pt x="632460" y="1339075"/>
                </a:cubicBezTo>
                <a:cubicBezTo>
                  <a:pt x="632460" y="1340027"/>
                  <a:pt x="633413" y="1340027"/>
                  <a:pt x="633413" y="1340980"/>
                </a:cubicBezTo>
                <a:cubicBezTo>
                  <a:pt x="633413" y="1340980"/>
                  <a:pt x="634365" y="1341932"/>
                  <a:pt x="634365" y="1341932"/>
                </a:cubicBezTo>
                <a:cubicBezTo>
                  <a:pt x="634365" y="1341932"/>
                  <a:pt x="635318" y="1342885"/>
                  <a:pt x="635318" y="1342885"/>
                </a:cubicBezTo>
                <a:cubicBezTo>
                  <a:pt x="635318" y="1342885"/>
                  <a:pt x="636270" y="1343837"/>
                  <a:pt x="636270" y="1343837"/>
                </a:cubicBezTo>
                <a:cubicBezTo>
                  <a:pt x="636270" y="1343837"/>
                  <a:pt x="637223" y="1344790"/>
                  <a:pt x="637223" y="1344790"/>
                </a:cubicBezTo>
                <a:cubicBezTo>
                  <a:pt x="637223" y="1344790"/>
                  <a:pt x="638175" y="1345742"/>
                  <a:pt x="638175" y="1345742"/>
                </a:cubicBezTo>
                <a:cubicBezTo>
                  <a:pt x="638175" y="1345742"/>
                  <a:pt x="638175" y="1345742"/>
                  <a:pt x="639128" y="1346695"/>
                </a:cubicBezTo>
                <a:cubicBezTo>
                  <a:pt x="639128" y="1346695"/>
                  <a:pt x="640080" y="1346695"/>
                  <a:pt x="640080" y="1346695"/>
                </a:cubicBezTo>
                <a:cubicBezTo>
                  <a:pt x="641033" y="1346695"/>
                  <a:pt x="641033" y="1347647"/>
                  <a:pt x="641985" y="1347647"/>
                </a:cubicBezTo>
                <a:cubicBezTo>
                  <a:pt x="642938" y="1347647"/>
                  <a:pt x="642938" y="1347647"/>
                  <a:pt x="643890" y="1348600"/>
                </a:cubicBezTo>
                <a:cubicBezTo>
                  <a:pt x="644843" y="1348600"/>
                  <a:pt x="644843" y="1348600"/>
                  <a:pt x="645795" y="1349552"/>
                </a:cubicBezTo>
                <a:cubicBezTo>
                  <a:pt x="645795" y="1349552"/>
                  <a:pt x="646748" y="1349552"/>
                  <a:pt x="646748" y="1349552"/>
                </a:cubicBezTo>
                <a:cubicBezTo>
                  <a:pt x="647700" y="1349552"/>
                  <a:pt x="647700" y="1349552"/>
                  <a:pt x="648653" y="1349552"/>
                </a:cubicBezTo>
                <a:cubicBezTo>
                  <a:pt x="649605" y="1349552"/>
                  <a:pt x="649605" y="1349552"/>
                  <a:pt x="650558" y="1349552"/>
                </a:cubicBezTo>
                <a:cubicBezTo>
                  <a:pt x="651510" y="1349552"/>
                  <a:pt x="651510" y="1349552"/>
                  <a:pt x="652463" y="1349552"/>
                </a:cubicBezTo>
                <a:cubicBezTo>
                  <a:pt x="652463" y="1349552"/>
                  <a:pt x="653415" y="1349552"/>
                  <a:pt x="653415" y="1349552"/>
                </a:cubicBezTo>
                <a:cubicBezTo>
                  <a:pt x="653415" y="1349552"/>
                  <a:pt x="654368" y="1349552"/>
                  <a:pt x="654368" y="1349552"/>
                </a:cubicBezTo>
                <a:cubicBezTo>
                  <a:pt x="655320" y="1349552"/>
                  <a:pt x="655320" y="1349552"/>
                  <a:pt x="656273" y="1349552"/>
                </a:cubicBezTo>
                <a:cubicBezTo>
                  <a:pt x="657225" y="1349552"/>
                  <a:pt x="657225" y="1349552"/>
                  <a:pt x="658178" y="1349552"/>
                </a:cubicBezTo>
                <a:cubicBezTo>
                  <a:pt x="659130" y="1349552"/>
                  <a:pt x="659130" y="1349552"/>
                  <a:pt x="660083" y="1349552"/>
                </a:cubicBezTo>
                <a:cubicBezTo>
                  <a:pt x="661035" y="1349552"/>
                  <a:pt x="661035" y="1349552"/>
                  <a:pt x="661988" y="1349552"/>
                </a:cubicBezTo>
                <a:cubicBezTo>
                  <a:pt x="661988" y="1349552"/>
                  <a:pt x="661988" y="1349552"/>
                  <a:pt x="661988" y="1349552"/>
                </a:cubicBezTo>
                <a:lnTo>
                  <a:pt x="761048" y="1521955"/>
                </a:lnTo>
                <a:cubicBezTo>
                  <a:pt x="761048" y="1521955"/>
                  <a:pt x="761048" y="1521955"/>
                  <a:pt x="761048" y="1521955"/>
                </a:cubicBezTo>
                <a:cubicBezTo>
                  <a:pt x="761048" y="1521955"/>
                  <a:pt x="760095" y="1522907"/>
                  <a:pt x="760095" y="1522907"/>
                </a:cubicBezTo>
                <a:cubicBezTo>
                  <a:pt x="760095" y="1522907"/>
                  <a:pt x="759143" y="1523860"/>
                  <a:pt x="759143" y="1523860"/>
                </a:cubicBezTo>
                <a:cubicBezTo>
                  <a:pt x="759143" y="1523860"/>
                  <a:pt x="758190" y="1524812"/>
                  <a:pt x="758190" y="1524812"/>
                </a:cubicBezTo>
                <a:cubicBezTo>
                  <a:pt x="758190" y="1524812"/>
                  <a:pt x="757238" y="1525765"/>
                  <a:pt x="757238" y="1525765"/>
                </a:cubicBezTo>
                <a:cubicBezTo>
                  <a:pt x="757238" y="1525765"/>
                  <a:pt x="757238" y="1525765"/>
                  <a:pt x="756285" y="1526717"/>
                </a:cubicBezTo>
                <a:cubicBezTo>
                  <a:pt x="756285" y="1526717"/>
                  <a:pt x="756285" y="1527670"/>
                  <a:pt x="756285" y="1527670"/>
                </a:cubicBezTo>
                <a:cubicBezTo>
                  <a:pt x="756285" y="1528622"/>
                  <a:pt x="755333" y="1528622"/>
                  <a:pt x="755333" y="1529575"/>
                </a:cubicBezTo>
                <a:cubicBezTo>
                  <a:pt x="755333" y="1530527"/>
                  <a:pt x="755333" y="1530527"/>
                  <a:pt x="754380" y="1531480"/>
                </a:cubicBezTo>
                <a:cubicBezTo>
                  <a:pt x="754380" y="1532432"/>
                  <a:pt x="754380" y="1532432"/>
                  <a:pt x="753428" y="1533385"/>
                </a:cubicBezTo>
                <a:cubicBezTo>
                  <a:pt x="753428" y="1533385"/>
                  <a:pt x="753428" y="1534337"/>
                  <a:pt x="753428" y="1534337"/>
                </a:cubicBezTo>
                <a:cubicBezTo>
                  <a:pt x="753428" y="1535290"/>
                  <a:pt x="753428" y="1535290"/>
                  <a:pt x="753428" y="1536242"/>
                </a:cubicBezTo>
                <a:cubicBezTo>
                  <a:pt x="753428" y="1537195"/>
                  <a:pt x="753428" y="1537195"/>
                  <a:pt x="753428" y="1538147"/>
                </a:cubicBezTo>
                <a:cubicBezTo>
                  <a:pt x="753428" y="1539100"/>
                  <a:pt x="753428" y="1539100"/>
                  <a:pt x="753428" y="1540052"/>
                </a:cubicBezTo>
                <a:cubicBezTo>
                  <a:pt x="753428" y="1540052"/>
                  <a:pt x="753428" y="1541005"/>
                  <a:pt x="753428" y="1541005"/>
                </a:cubicBezTo>
                <a:cubicBezTo>
                  <a:pt x="753428" y="1541005"/>
                  <a:pt x="753428" y="1541957"/>
                  <a:pt x="753428" y="1541957"/>
                </a:cubicBezTo>
                <a:cubicBezTo>
                  <a:pt x="753428" y="1542910"/>
                  <a:pt x="753428" y="1542910"/>
                  <a:pt x="753428" y="1543862"/>
                </a:cubicBezTo>
                <a:cubicBezTo>
                  <a:pt x="753428" y="1544815"/>
                  <a:pt x="753428" y="1544815"/>
                  <a:pt x="753428" y="1545767"/>
                </a:cubicBezTo>
                <a:cubicBezTo>
                  <a:pt x="753428" y="1546720"/>
                  <a:pt x="753428" y="1546720"/>
                  <a:pt x="753428" y="1547672"/>
                </a:cubicBezTo>
                <a:cubicBezTo>
                  <a:pt x="753428" y="1548625"/>
                  <a:pt x="753428" y="1548625"/>
                  <a:pt x="753428" y="1548625"/>
                </a:cubicBezTo>
                <a:cubicBezTo>
                  <a:pt x="753428" y="1549577"/>
                  <a:pt x="753428" y="1549577"/>
                  <a:pt x="754380" y="1550530"/>
                </a:cubicBezTo>
                <a:cubicBezTo>
                  <a:pt x="754380" y="1551482"/>
                  <a:pt x="754380" y="1551482"/>
                  <a:pt x="755333" y="1552435"/>
                </a:cubicBezTo>
                <a:cubicBezTo>
                  <a:pt x="755333" y="1553387"/>
                  <a:pt x="756285" y="1553387"/>
                  <a:pt x="756285" y="1554340"/>
                </a:cubicBezTo>
                <a:cubicBezTo>
                  <a:pt x="756285" y="1554340"/>
                  <a:pt x="756285" y="1555292"/>
                  <a:pt x="756285" y="1555292"/>
                </a:cubicBezTo>
                <a:cubicBezTo>
                  <a:pt x="756285" y="1555292"/>
                  <a:pt x="756285" y="1555292"/>
                  <a:pt x="757238" y="1556245"/>
                </a:cubicBezTo>
                <a:cubicBezTo>
                  <a:pt x="757238" y="1556245"/>
                  <a:pt x="758190" y="1557197"/>
                  <a:pt x="758190" y="1557197"/>
                </a:cubicBezTo>
                <a:cubicBezTo>
                  <a:pt x="758190" y="1558150"/>
                  <a:pt x="759143" y="1558150"/>
                  <a:pt x="759143" y="1558150"/>
                </a:cubicBezTo>
                <a:cubicBezTo>
                  <a:pt x="759143" y="1558150"/>
                  <a:pt x="760095" y="1559102"/>
                  <a:pt x="760095" y="1559102"/>
                </a:cubicBezTo>
                <a:cubicBezTo>
                  <a:pt x="760095" y="1559102"/>
                  <a:pt x="761048" y="1560055"/>
                  <a:pt x="761048" y="1560055"/>
                </a:cubicBezTo>
                <a:cubicBezTo>
                  <a:pt x="761048" y="1560055"/>
                  <a:pt x="761048" y="1560055"/>
                  <a:pt x="761048" y="1560055"/>
                </a:cubicBezTo>
                <a:lnTo>
                  <a:pt x="661988" y="1732457"/>
                </a:lnTo>
                <a:cubicBezTo>
                  <a:pt x="661988" y="1732457"/>
                  <a:pt x="661988" y="1732457"/>
                  <a:pt x="661988" y="1732457"/>
                </a:cubicBezTo>
                <a:cubicBezTo>
                  <a:pt x="661988" y="1732457"/>
                  <a:pt x="661035" y="1732457"/>
                  <a:pt x="660083" y="1732457"/>
                </a:cubicBezTo>
                <a:cubicBezTo>
                  <a:pt x="659130" y="1732457"/>
                  <a:pt x="659130" y="1732457"/>
                  <a:pt x="658178" y="1732457"/>
                </a:cubicBezTo>
                <a:cubicBezTo>
                  <a:pt x="657225" y="1732457"/>
                  <a:pt x="657225" y="1732457"/>
                  <a:pt x="656273" y="1732457"/>
                </a:cubicBezTo>
                <a:cubicBezTo>
                  <a:pt x="655320" y="1732457"/>
                  <a:pt x="655320" y="1732457"/>
                  <a:pt x="654368" y="1732457"/>
                </a:cubicBezTo>
                <a:cubicBezTo>
                  <a:pt x="654368" y="1732457"/>
                  <a:pt x="653415" y="1732457"/>
                  <a:pt x="653415" y="1732457"/>
                </a:cubicBezTo>
                <a:cubicBezTo>
                  <a:pt x="653415" y="1732457"/>
                  <a:pt x="652463" y="1732457"/>
                  <a:pt x="652463" y="1732457"/>
                </a:cubicBezTo>
                <a:cubicBezTo>
                  <a:pt x="651510" y="1732457"/>
                  <a:pt x="651510" y="1732457"/>
                  <a:pt x="650558" y="1732457"/>
                </a:cubicBezTo>
                <a:cubicBezTo>
                  <a:pt x="649605" y="1732457"/>
                  <a:pt x="649605" y="1732457"/>
                  <a:pt x="648653" y="1732457"/>
                </a:cubicBezTo>
                <a:cubicBezTo>
                  <a:pt x="647700" y="1732457"/>
                  <a:pt x="647700" y="1732457"/>
                  <a:pt x="646748" y="1732457"/>
                </a:cubicBezTo>
                <a:cubicBezTo>
                  <a:pt x="645795" y="1732457"/>
                  <a:pt x="645795" y="1732457"/>
                  <a:pt x="645795" y="1732457"/>
                </a:cubicBezTo>
                <a:cubicBezTo>
                  <a:pt x="644843" y="1732457"/>
                  <a:pt x="644843" y="1732457"/>
                  <a:pt x="643890" y="1733410"/>
                </a:cubicBezTo>
                <a:cubicBezTo>
                  <a:pt x="642938" y="1733410"/>
                  <a:pt x="642938" y="1733410"/>
                  <a:pt x="641985" y="1734362"/>
                </a:cubicBezTo>
                <a:cubicBezTo>
                  <a:pt x="641033" y="1734362"/>
                  <a:pt x="641033" y="1735315"/>
                  <a:pt x="640080" y="1735315"/>
                </a:cubicBezTo>
                <a:cubicBezTo>
                  <a:pt x="640080" y="1735315"/>
                  <a:pt x="639128" y="1735315"/>
                  <a:pt x="639128" y="1735315"/>
                </a:cubicBezTo>
                <a:cubicBezTo>
                  <a:pt x="639128" y="1735315"/>
                  <a:pt x="639128" y="1735315"/>
                  <a:pt x="638175" y="1736267"/>
                </a:cubicBezTo>
                <a:cubicBezTo>
                  <a:pt x="638175" y="1736267"/>
                  <a:pt x="637223" y="1737220"/>
                  <a:pt x="637223" y="1737220"/>
                </a:cubicBezTo>
                <a:cubicBezTo>
                  <a:pt x="636270" y="1737220"/>
                  <a:pt x="636270" y="1738172"/>
                  <a:pt x="636270" y="1738172"/>
                </a:cubicBezTo>
                <a:cubicBezTo>
                  <a:pt x="636270" y="1738172"/>
                  <a:pt x="635318" y="1739125"/>
                  <a:pt x="635318" y="1739125"/>
                </a:cubicBezTo>
                <a:cubicBezTo>
                  <a:pt x="635318" y="1739125"/>
                  <a:pt x="634365" y="1740077"/>
                  <a:pt x="634365" y="1740077"/>
                </a:cubicBezTo>
                <a:cubicBezTo>
                  <a:pt x="634365" y="1740077"/>
                  <a:pt x="633413" y="1741030"/>
                  <a:pt x="633413" y="1741030"/>
                </a:cubicBezTo>
                <a:cubicBezTo>
                  <a:pt x="633413" y="1741030"/>
                  <a:pt x="632460" y="1741982"/>
                  <a:pt x="632460" y="1741982"/>
                </a:cubicBezTo>
                <a:cubicBezTo>
                  <a:pt x="632460" y="1741982"/>
                  <a:pt x="631508" y="1742935"/>
                  <a:pt x="631508" y="1742935"/>
                </a:cubicBezTo>
                <a:cubicBezTo>
                  <a:pt x="631508" y="1742935"/>
                  <a:pt x="631508" y="1742935"/>
                  <a:pt x="630555" y="1743887"/>
                </a:cubicBezTo>
                <a:cubicBezTo>
                  <a:pt x="630555" y="1743887"/>
                  <a:pt x="630555" y="1744840"/>
                  <a:pt x="630555" y="1744840"/>
                </a:cubicBezTo>
                <a:cubicBezTo>
                  <a:pt x="630555" y="1745792"/>
                  <a:pt x="629603" y="1745792"/>
                  <a:pt x="629603" y="1746745"/>
                </a:cubicBezTo>
                <a:cubicBezTo>
                  <a:pt x="629603" y="1747697"/>
                  <a:pt x="629603" y="1747697"/>
                  <a:pt x="628650" y="1748650"/>
                </a:cubicBezTo>
                <a:cubicBezTo>
                  <a:pt x="628650" y="1749602"/>
                  <a:pt x="628650" y="1749602"/>
                  <a:pt x="627698" y="1750555"/>
                </a:cubicBezTo>
                <a:cubicBezTo>
                  <a:pt x="627698" y="1751507"/>
                  <a:pt x="627698" y="1751507"/>
                  <a:pt x="627698" y="1752460"/>
                </a:cubicBezTo>
                <a:cubicBezTo>
                  <a:pt x="627698" y="1752460"/>
                  <a:pt x="627698" y="1752460"/>
                  <a:pt x="627698" y="1752460"/>
                </a:cubicBezTo>
                <a:lnTo>
                  <a:pt x="425768" y="1752460"/>
                </a:lnTo>
                <a:cubicBezTo>
                  <a:pt x="425768" y="1752460"/>
                  <a:pt x="425768" y="1752460"/>
                  <a:pt x="425768" y="1752460"/>
                </a:cubicBezTo>
                <a:cubicBezTo>
                  <a:pt x="425768" y="1751507"/>
                  <a:pt x="425768" y="1751507"/>
                  <a:pt x="425768" y="1750555"/>
                </a:cubicBezTo>
                <a:cubicBezTo>
                  <a:pt x="425768" y="1749602"/>
                  <a:pt x="425768" y="1749602"/>
                  <a:pt x="424815" y="1748650"/>
                </a:cubicBezTo>
                <a:cubicBezTo>
                  <a:pt x="424815" y="1747697"/>
                  <a:pt x="424815" y="1747697"/>
                  <a:pt x="423863" y="1746745"/>
                </a:cubicBezTo>
                <a:cubicBezTo>
                  <a:pt x="423863" y="1745792"/>
                  <a:pt x="422910" y="1745792"/>
                  <a:pt x="422910" y="1744840"/>
                </a:cubicBezTo>
                <a:cubicBezTo>
                  <a:pt x="422910" y="1744840"/>
                  <a:pt x="422910" y="1743887"/>
                  <a:pt x="422910" y="1743887"/>
                </a:cubicBezTo>
                <a:cubicBezTo>
                  <a:pt x="422910" y="1743887"/>
                  <a:pt x="422910" y="1743887"/>
                  <a:pt x="421958" y="1742935"/>
                </a:cubicBezTo>
                <a:cubicBezTo>
                  <a:pt x="421958" y="1742935"/>
                  <a:pt x="421005" y="1741982"/>
                  <a:pt x="421005" y="1741982"/>
                </a:cubicBezTo>
                <a:cubicBezTo>
                  <a:pt x="421005" y="1741030"/>
                  <a:pt x="420053" y="1741030"/>
                  <a:pt x="420053" y="1740077"/>
                </a:cubicBezTo>
                <a:cubicBezTo>
                  <a:pt x="420053" y="1740077"/>
                  <a:pt x="419100" y="1739125"/>
                  <a:pt x="419100" y="1739125"/>
                </a:cubicBezTo>
                <a:cubicBezTo>
                  <a:pt x="419100" y="1739125"/>
                  <a:pt x="418148" y="1738172"/>
                  <a:pt x="418148" y="1738172"/>
                </a:cubicBezTo>
                <a:cubicBezTo>
                  <a:pt x="418148" y="1738172"/>
                  <a:pt x="417195" y="1737220"/>
                  <a:pt x="417195" y="1737220"/>
                </a:cubicBezTo>
                <a:cubicBezTo>
                  <a:pt x="417195" y="1737220"/>
                  <a:pt x="416243" y="1736267"/>
                  <a:pt x="416243" y="1736267"/>
                </a:cubicBezTo>
                <a:cubicBezTo>
                  <a:pt x="416243" y="1736267"/>
                  <a:pt x="415290" y="1735315"/>
                  <a:pt x="415290" y="1735315"/>
                </a:cubicBezTo>
                <a:cubicBezTo>
                  <a:pt x="415290" y="1735315"/>
                  <a:pt x="415290" y="1735315"/>
                  <a:pt x="414338" y="1734362"/>
                </a:cubicBezTo>
                <a:cubicBezTo>
                  <a:pt x="414338" y="1734362"/>
                  <a:pt x="413385" y="1734362"/>
                  <a:pt x="413385" y="1734362"/>
                </a:cubicBezTo>
                <a:cubicBezTo>
                  <a:pt x="412433" y="1734362"/>
                  <a:pt x="412433" y="1733410"/>
                  <a:pt x="411480" y="1733410"/>
                </a:cubicBezTo>
                <a:cubicBezTo>
                  <a:pt x="410528" y="1733410"/>
                  <a:pt x="410528" y="1733410"/>
                  <a:pt x="409575" y="1732457"/>
                </a:cubicBezTo>
                <a:cubicBezTo>
                  <a:pt x="408623" y="1732457"/>
                  <a:pt x="408623" y="1732457"/>
                  <a:pt x="407670" y="1731505"/>
                </a:cubicBezTo>
                <a:cubicBezTo>
                  <a:pt x="407670" y="1731505"/>
                  <a:pt x="406718" y="1731505"/>
                  <a:pt x="406718" y="1731505"/>
                </a:cubicBezTo>
                <a:cubicBezTo>
                  <a:pt x="405765" y="1731505"/>
                  <a:pt x="405765" y="1731505"/>
                  <a:pt x="404813" y="1731505"/>
                </a:cubicBezTo>
                <a:cubicBezTo>
                  <a:pt x="403860" y="1731505"/>
                  <a:pt x="403860" y="1731505"/>
                  <a:pt x="402908" y="1731505"/>
                </a:cubicBezTo>
                <a:cubicBezTo>
                  <a:pt x="401955" y="1731505"/>
                  <a:pt x="401955" y="1731505"/>
                  <a:pt x="401003" y="1731505"/>
                </a:cubicBezTo>
                <a:cubicBezTo>
                  <a:pt x="401003" y="1731505"/>
                  <a:pt x="400050" y="1731505"/>
                  <a:pt x="400050" y="1731505"/>
                </a:cubicBezTo>
                <a:cubicBezTo>
                  <a:pt x="400050" y="1731505"/>
                  <a:pt x="399098" y="1731505"/>
                  <a:pt x="399098" y="1731505"/>
                </a:cubicBezTo>
                <a:cubicBezTo>
                  <a:pt x="398145" y="1731505"/>
                  <a:pt x="398145" y="1731505"/>
                  <a:pt x="397193" y="1731505"/>
                </a:cubicBezTo>
                <a:cubicBezTo>
                  <a:pt x="396240" y="1731505"/>
                  <a:pt x="396240" y="1731505"/>
                  <a:pt x="395288" y="1731505"/>
                </a:cubicBezTo>
                <a:cubicBezTo>
                  <a:pt x="394335" y="1731505"/>
                  <a:pt x="394335" y="1731505"/>
                  <a:pt x="393383" y="1731505"/>
                </a:cubicBezTo>
                <a:cubicBezTo>
                  <a:pt x="392430" y="1731505"/>
                  <a:pt x="392430" y="1731505"/>
                  <a:pt x="391478" y="1731505"/>
                </a:cubicBezTo>
                <a:cubicBezTo>
                  <a:pt x="391478" y="1731505"/>
                  <a:pt x="391478" y="1731505"/>
                  <a:pt x="391478" y="1731505"/>
                </a:cubicBezTo>
                <a:lnTo>
                  <a:pt x="293370" y="1558150"/>
                </a:lnTo>
                <a:cubicBezTo>
                  <a:pt x="293370" y="1558150"/>
                  <a:pt x="293370" y="1558150"/>
                  <a:pt x="293370" y="1558150"/>
                </a:cubicBezTo>
                <a:close/>
                <a:moveTo>
                  <a:pt x="767715" y="1132382"/>
                </a:moveTo>
                <a:cubicBezTo>
                  <a:pt x="767715" y="1132382"/>
                  <a:pt x="767715" y="1132382"/>
                  <a:pt x="767715" y="1132382"/>
                </a:cubicBezTo>
                <a:cubicBezTo>
                  <a:pt x="768668" y="1132382"/>
                  <a:pt x="768668" y="1132382"/>
                  <a:pt x="769620" y="1132382"/>
                </a:cubicBezTo>
                <a:cubicBezTo>
                  <a:pt x="770573" y="1132382"/>
                  <a:pt x="770573" y="1132382"/>
                  <a:pt x="771525" y="1132382"/>
                </a:cubicBezTo>
                <a:cubicBezTo>
                  <a:pt x="772478" y="1132382"/>
                  <a:pt x="772478" y="1132382"/>
                  <a:pt x="773430" y="1132382"/>
                </a:cubicBezTo>
                <a:cubicBezTo>
                  <a:pt x="774383" y="1132382"/>
                  <a:pt x="774383" y="1132382"/>
                  <a:pt x="775335" y="1132382"/>
                </a:cubicBezTo>
                <a:cubicBezTo>
                  <a:pt x="775335" y="1132382"/>
                  <a:pt x="776288" y="1132382"/>
                  <a:pt x="776288" y="1132382"/>
                </a:cubicBezTo>
                <a:cubicBezTo>
                  <a:pt x="776288" y="1132382"/>
                  <a:pt x="777240" y="1132382"/>
                  <a:pt x="777240" y="1132382"/>
                </a:cubicBezTo>
                <a:cubicBezTo>
                  <a:pt x="778193" y="1132382"/>
                  <a:pt x="778193" y="1132382"/>
                  <a:pt x="779145" y="1132382"/>
                </a:cubicBezTo>
                <a:cubicBezTo>
                  <a:pt x="780098" y="1132382"/>
                  <a:pt x="780098" y="1132382"/>
                  <a:pt x="781050" y="1132382"/>
                </a:cubicBezTo>
                <a:cubicBezTo>
                  <a:pt x="782003" y="1132382"/>
                  <a:pt x="782003" y="1132382"/>
                  <a:pt x="782955" y="1132382"/>
                </a:cubicBezTo>
                <a:cubicBezTo>
                  <a:pt x="783908" y="1132382"/>
                  <a:pt x="783908" y="1132382"/>
                  <a:pt x="784860" y="1132382"/>
                </a:cubicBezTo>
                <a:cubicBezTo>
                  <a:pt x="785813" y="1132382"/>
                  <a:pt x="785813" y="1132382"/>
                  <a:pt x="786765" y="1131430"/>
                </a:cubicBezTo>
                <a:cubicBezTo>
                  <a:pt x="787718" y="1131430"/>
                  <a:pt x="787718" y="1131430"/>
                  <a:pt x="788670" y="1130477"/>
                </a:cubicBezTo>
                <a:cubicBezTo>
                  <a:pt x="789623" y="1130477"/>
                  <a:pt x="789623" y="1129525"/>
                  <a:pt x="790575" y="1129525"/>
                </a:cubicBezTo>
                <a:cubicBezTo>
                  <a:pt x="790575" y="1129525"/>
                  <a:pt x="791528" y="1129525"/>
                  <a:pt x="791528" y="1129525"/>
                </a:cubicBezTo>
                <a:cubicBezTo>
                  <a:pt x="791528" y="1129525"/>
                  <a:pt x="791528" y="1129525"/>
                  <a:pt x="792480" y="1128572"/>
                </a:cubicBezTo>
                <a:cubicBezTo>
                  <a:pt x="792480" y="1128572"/>
                  <a:pt x="793433" y="1127620"/>
                  <a:pt x="793433" y="1127620"/>
                </a:cubicBezTo>
                <a:cubicBezTo>
                  <a:pt x="794385" y="1127620"/>
                  <a:pt x="794385" y="1126667"/>
                  <a:pt x="794385" y="1126667"/>
                </a:cubicBezTo>
                <a:cubicBezTo>
                  <a:pt x="794385" y="1126667"/>
                  <a:pt x="795338" y="1125715"/>
                  <a:pt x="795338" y="1125715"/>
                </a:cubicBezTo>
                <a:cubicBezTo>
                  <a:pt x="795338" y="1125715"/>
                  <a:pt x="796290" y="1124762"/>
                  <a:pt x="796290" y="1124762"/>
                </a:cubicBezTo>
                <a:cubicBezTo>
                  <a:pt x="796290" y="1124762"/>
                  <a:pt x="797243" y="1123810"/>
                  <a:pt x="797243" y="1123810"/>
                </a:cubicBezTo>
                <a:cubicBezTo>
                  <a:pt x="797243" y="1123810"/>
                  <a:pt x="798195" y="1122857"/>
                  <a:pt x="798195" y="1122857"/>
                </a:cubicBezTo>
                <a:cubicBezTo>
                  <a:pt x="798195" y="1122857"/>
                  <a:pt x="799148" y="1121905"/>
                  <a:pt x="799148" y="1121905"/>
                </a:cubicBezTo>
                <a:cubicBezTo>
                  <a:pt x="799148" y="1121905"/>
                  <a:pt x="799148" y="1121905"/>
                  <a:pt x="800100" y="1120952"/>
                </a:cubicBezTo>
                <a:cubicBezTo>
                  <a:pt x="800100" y="1120952"/>
                  <a:pt x="800100" y="1120000"/>
                  <a:pt x="800100" y="1120000"/>
                </a:cubicBezTo>
                <a:cubicBezTo>
                  <a:pt x="800100" y="1119047"/>
                  <a:pt x="801053" y="1119047"/>
                  <a:pt x="801053" y="1118095"/>
                </a:cubicBezTo>
                <a:cubicBezTo>
                  <a:pt x="801053" y="1117142"/>
                  <a:pt x="801053" y="1117142"/>
                  <a:pt x="802005" y="1116190"/>
                </a:cubicBezTo>
                <a:cubicBezTo>
                  <a:pt x="802005" y="1115237"/>
                  <a:pt x="802005" y="1115237"/>
                  <a:pt x="802958" y="1114285"/>
                </a:cubicBezTo>
                <a:cubicBezTo>
                  <a:pt x="802958" y="1113332"/>
                  <a:pt x="802958" y="1113332"/>
                  <a:pt x="802958" y="1112380"/>
                </a:cubicBezTo>
                <a:cubicBezTo>
                  <a:pt x="802958" y="1112380"/>
                  <a:pt x="802958" y="1112380"/>
                  <a:pt x="802958" y="1112380"/>
                </a:cubicBezTo>
                <a:lnTo>
                  <a:pt x="1002030" y="1112380"/>
                </a:lnTo>
                <a:cubicBezTo>
                  <a:pt x="1002030" y="1112380"/>
                  <a:pt x="1002030" y="1112380"/>
                  <a:pt x="1002030" y="1112380"/>
                </a:cubicBezTo>
                <a:cubicBezTo>
                  <a:pt x="1002030" y="1113332"/>
                  <a:pt x="1002030" y="1113332"/>
                  <a:pt x="1002030" y="1114285"/>
                </a:cubicBezTo>
                <a:cubicBezTo>
                  <a:pt x="1002030" y="1115237"/>
                  <a:pt x="1002030" y="1115237"/>
                  <a:pt x="1002983" y="1116190"/>
                </a:cubicBezTo>
                <a:cubicBezTo>
                  <a:pt x="1002983" y="1117142"/>
                  <a:pt x="1002983" y="1117142"/>
                  <a:pt x="1003935" y="1118095"/>
                </a:cubicBezTo>
                <a:cubicBezTo>
                  <a:pt x="1003935" y="1119047"/>
                  <a:pt x="1004888" y="1119047"/>
                  <a:pt x="1004888" y="1120000"/>
                </a:cubicBezTo>
                <a:cubicBezTo>
                  <a:pt x="1004888" y="1120000"/>
                  <a:pt x="1004888" y="1120952"/>
                  <a:pt x="1004888" y="1120952"/>
                </a:cubicBezTo>
                <a:cubicBezTo>
                  <a:pt x="1004888" y="1120952"/>
                  <a:pt x="1004888" y="1120952"/>
                  <a:pt x="1005840" y="1121905"/>
                </a:cubicBezTo>
                <a:cubicBezTo>
                  <a:pt x="1005840" y="1121905"/>
                  <a:pt x="1006793" y="1122857"/>
                  <a:pt x="1006793" y="1122857"/>
                </a:cubicBezTo>
                <a:cubicBezTo>
                  <a:pt x="1006793" y="1123810"/>
                  <a:pt x="1007745" y="1123810"/>
                  <a:pt x="1007745" y="1123810"/>
                </a:cubicBezTo>
                <a:cubicBezTo>
                  <a:pt x="1007745" y="1123810"/>
                  <a:pt x="1008698" y="1124762"/>
                  <a:pt x="1008698" y="1124762"/>
                </a:cubicBezTo>
                <a:cubicBezTo>
                  <a:pt x="1008698" y="1124762"/>
                  <a:pt x="1009650" y="1125715"/>
                  <a:pt x="1009650" y="1125715"/>
                </a:cubicBezTo>
                <a:cubicBezTo>
                  <a:pt x="1009650" y="1125715"/>
                  <a:pt x="1010603" y="1126667"/>
                  <a:pt x="1010603" y="1126667"/>
                </a:cubicBezTo>
                <a:cubicBezTo>
                  <a:pt x="1010603" y="1126667"/>
                  <a:pt x="1011555" y="1127620"/>
                  <a:pt x="1011555" y="1127620"/>
                </a:cubicBezTo>
                <a:cubicBezTo>
                  <a:pt x="1011555" y="1127620"/>
                  <a:pt x="1012508" y="1128572"/>
                  <a:pt x="1012508" y="1128572"/>
                </a:cubicBezTo>
                <a:cubicBezTo>
                  <a:pt x="1012508" y="1128572"/>
                  <a:pt x="1012508" y="1128572"/>
                  <a:pt x="1013460" y="1129525"/>
                </a:cubicBezTo>
                <a:cubicBezTo>
                  <a:pt x="1013460" y="1129525"/>
                  <a:pt x="1014413" y="1129525"/>
                  <a:pt x="1014413" y="1129525"/>
                </a:cubicBezTo>
                <a:cubicBezTo>
                  <a:pt x="1015365" y="1129525"/>
                  <a:pt x="1015365" y="1130477"/>
                  <a:pt x="1016318" y="1130477"/>
                </a:cubicBezTo>
                <a:cubicBezTo>
                  <a:pt x="1017270" y="1130477"/>
                  <a:pt x="1017270" y="1130477"/>
                  <a:pt x="1018223" y="1131430"/>
                </a:cubicBezTo>
                <a:cubicBezTo>
                  <a:pt x="1019175" y="1131430"/>
                  <a:pt x="1019175" y="1131430"/>
                  <a:pt x="1020128" y="1132382"/>
                </a:cubicBezTo>
                <a:cubicBezTo>
                  <a:pt x="1020128" y="1132382"/>
                  <a:pt x="1021080" y="1132382"/>
                  <a:pt x="1022033" y="1132382"/>
                </a:cubicBezTo>
                <a:cubicBezTo>
                  <a:pt x="1022985" y="1132382"/>
                  <a:pt x="1022985" y="1132382"/>
                  <a:pt x="1023938" y="1132382"/>
                </a:cubicBezTo>
                <a:cubicBezTo>
                  <a:pt x="1024890" y="1132382"/>
                  <a:pt x="1024890" y="1132382"/>
                  <a:pt x="1025843" y="1132382"/>
                </a:cubicBezTo>
                <a:cubicBezTo>
                  <a:pt x="1026795" y="1132382"/>
                  <a:pt x="1026795" y="1132382"/>
                  <a:pt x="1027748" y="1132382"/>
                </a:cubicBezTo>
                <a:cubicBezTo>
                  <a:pt x="1027748" y="1132382"/>
                  <a:pt x="1028700" y="1132382"/>
                  <a:pt x="1028700" y="1132382"/>
                </a:cubicBezTo>
                <a:cubicBezTo>
                  <a:pt x="1028700" y="1132382"/>
                  <a:pt x="1029653" y="1132382"/>
                  <a:pt x="1029653" y="1132382"/>
                </a:cubicBezTo>
                <a:cubicBezTo>
                  <a:pt x="1030605" y="1132382"/>
                  <a:pt x="1030605" y="1132382"/>
                  <a:pt x="1031558" y="1132382"/>
                </a:cubicBezTo>
                <a:cubicBezTo>
                  <a:pt x="1032510" y="1132382"/>
                  <a:pt x="1032510" y="1132382"/>
                  <a:pt x="1033463" y="1132382"/>
                </a:cubicBezTo>
                <a:cubicBezTo>
                  <a:pt x="1034415" y="1132382"/>
                  <a:pt x="1034415" y="1132382"/>
                  <a:pt x="1035368" y="1132382"/>
                </a:cubicBezTo>
                <a:cubicBezTo>
                  <a:pt x="1036320" y="1132382"/>
                  <a:pt x="1036320" y="1132382"/>
                  <a:pt x="1036320" y="1132382"/>
                </a:cubicBezTo>
                <a:cubicBezTo>
                  <a:pt x="1036320" y="1132382"/>
                  <a:pt x="1036320" y="1132382"/>
                  <a:pt x="1036320" y="1132382"/>
                </a:cubicBezTo>
                <a:lnTo>
                  <a:pt x="1135380" y="1304785"/>
                </a:lnTo>
                <a:cubicBezTo>
                  <a:pt x="1135380" y="1304785"/>
                  <a:pt x="1135380" y="1304785"/>
                  <a:pt x="1135380" y="1304785"/>
                </a:cubicBezTo>
                <a:cubicBezTo>
                  <a:pt x="1135380" y="1304785"/>
                  <a:pt x="1134428" y="1305737"/>
                  <a:pt x="1134428" y="1305737"/>
                </a:cubicBezTo>
                <a:cubicBezTo>
                  <a:pt x="1134428" y="1305737"/>
                  <a:pt x="1133475" y="1306690"/>
                  <a:pt x="1133475" y="1306690"/>
                </a:cubicBezTo>
                <a:cubicBezTo>
                  <a:pt x="1133475" y="1306690"/>
                  <a:pt x="1132523" y="1307642"/>
                  <a:pt x="1132523" y="1307642"/>
                </a:cubicBezTo>
                <a:cubicBezTo>
                  <a:pt x="1132523" y="1307642"/>
                  <a:pt x="1131570" y="1308595"/>
                  <a:pt x="1131570" y="1308595"/>
                </a:cubicBezTo>
                <a:cubicBezTo>
                  <a:pt x="1131570" y="1308595"/>
                  <a:pt x="1131570" y="1308595"/>
                  <a:pt x="1130618" y="1309547"/>
                </a:cubicBezTo>
                <a:cubicBezTo>
                  <a:pt x="1130618" y="1309547"/>
                  <a:pt x="1130618" y="1310500"/>
                  <a:pt x="1130618" y="1310500"/>
                </a:cubicBezTo>
                <a:cubicBezTo>
                  <a:pt x="1130618" y="1311452"/>
                  <a:pt x="1129665" y="1311452"/>
                  <a:pt x="1129665" y="1312405"/>
                </a:cubicBezTo>
                <a:cubicBezTo>
                  <a:pt x="1129665" y="1313357"/>
                  <a:pt x="1129665" y="1313357"/>
                  <a:pt x="1128713" y="1314310"/>
                </a:cubicBezTo>
                <a:cubicBezTo>
                  <a:pt x="1128713" y="1315262"/>
                  <a:pt x="1128713" y="1315262"/>
                  <a:pt x="1127760" y="1316215"/>
                </a:cubicBezTo>
                <a:cubicBezTo>
                  <a:pt x="1127760" y="1316215"/>
                  <a:pt x="1127760" y="1317167"/>
                  <a:pt x="1127760" y="1317167"/>
                </a:cubicBezTo>
                <a:cubicBezTo>
                  <a:pt x="1127760" y="1318120"/>
                  <a:pt x="1127760" y="1318120"/>
                  <a:pt x="1127760" y="1319072"/>
                </a:cubicBezTo>
                <a:cubicBezTo>
                  <a:pt x="1127760" y="1320025"/>
                  <a:pt x="1127760" y="1320025"/>
                  <a:pt x="1127760" y="1320977"/>
                </a:cubicBezTo>
                <a:cubicBezTo>
                  <a:pt x="1127760" y="1321930"/>
                  <a:pt x="1127760" y="1321930"/>
                  <a:pt x="1127760" y="1322882"/>
                </a:cubicBezTo>
                <a:cubicBezTo>
                  <a:pt x="1127760" y="1322882"/>
                  <a:pt x="1127760" y="1323835"/>
                  <a:pt x="1127760" y="1323835"/>
                </a:cubicBezTo>
                <a:cubicBezTo>
                  <a:pt x="1127760" y="1323835"/>
                  <a:pt x="1127760" y="1324787"/>
                  <a:pt x="1127760" y="1324787"/>
                </a:cubicBezTo>
                <a:cubicBezTo>
                  <a:pt x="1127760" y="1325740"/>
                  <a:pt x="1127760" y="1325740"/>
                  <a:pt x="1127760" y="1326692"/>
                </a:cubicBezTo>
                <a:cubicBezTo>
                  <a:pt x="1127760" y="1327645"/>
                  <a:pt x="1127760" y="1327645"/>
                  <a:pt x="1127760" y="1328597"/>
                </a:cubicBezTo>
                <a:cubicBezTo>
                  <a:pt x="1127760" y="1329550"/>
                  <a:pt x="1127760" y="1329550"/>
                  <a:pt x="1127760" y="1330502"/>
                </a:cubicBezTo>
                <a:cubicBezTo>
                  <a:pt x="1127760" y="1331455"/>
                  <a:pt x="1127760" y="1331455"/>
                  <a:pt x="1127760" y="1331455"/>
                </a:cubicBezTo>
                <a:cubicBezTo>
                  <a:pt x="1127760" y="1332407"/>
                  <a:pt x="1127760" y="1332407"/>
                  <a:pt x="1128713" y="1333360"/>
                </a:cubicBezTo>
                <a:cubicBezTo>
                  <a:pt x="1128713" y="1334312"/>
                  <a:pt x="1128713" y="1334312"/>
                  <a:pt x="1129665" y="1335265"/>
                </a:cubicBezTo>
                <a:cubicBezTo>
                  <a:pt x="1129665" y="1336217"/>
                  <a:pt x="1130618" y="1336217"/>
                  <a:pt x="1130618" y="1337170"/>
                </a:cubicBezTo>
                <a:cubicBezTo>
                  <a:pt x="1130618" y="1337170"/>
                  <a:pt x="1130618" y="1338122"/>
                  <a:pt x="1130618" y="1338122"/>
                </a:cubicBezTo>
                <a:cubicBezTo>
                  <a:pt x="1130618" y="1338122"/>
                  <a:pt x="1130618" y="1338122"/>
                  <a:pt x="1131570" y="1339075"/>
                </a:cubicBezTo>
                <a:cubicBezTo>
                  <a:pt x="1131570" y="1339075"/>
                  <a:pt x="1132523" y="1340027"/>
                  <a:pt x="1132523" y="1340027"/>
                </a:cubicBezTo>
                <a:cubicBezTo>
                  <a:pt x="1132523" y="1340980"/>
                  <a:pt x="1133475" y="1340980"/>
                  <a:pt x="1133475" y="1340980"/>
                </a:cubicBezTo>
                <a:cubicBezTo>
                  <a:pt x="1133475" y="1340980"/>
                  <a:pt x="1134428" y="1341932"/>
                  <a:pt x="1134428" y="1341932"/>
                </a:cubicBezTo>
                <a:cubicBezTo>
                  <a:pt x="1134428" y="1341932"/>
                  <a:pt x="1135380" y="1342885"/>
                  <a:pt x="1135380" y="1342885"/>
                </a:cubicBezTo>
                <a:cubicBezTo>
                  <a:pt x="1135380" y="1342885"/>
                  <a:pt x="1135380" y="1342885"/>
                  <a:pt x="1135380" y="1342885"/>
                </a:cubicBezTo>
                <a:lnTo>
                  <a:pt x="1032510" y="1514335"/>
                </a:lnTo>
                <a:cubicBezTo>
                  <a:pt x="1032510" y="1514335"/>
                  <a:pt x="1032510" y="1514335"/>
                  <a:pt x="1032510" y="1514335"/>
                </a:cubicBezTo>
                <a:cubicBezTo>
                  <a:pt x="1032510" y="1514335"/>
                  <a:pt x="1031558" y="1514335"/>
                  <a:pt x="1031558" y="1514335"/>
                </a:cubicBezTo>
                <a:cubicBezTo>
                  <a:pt x="1030605" y="1514335"/>
                  <a:pt x="1030605" y="1514335"/>
                  <a:pt x="1029653" y="1514335"/>
                </a:cubicBezTo>
                <a:cubicBezTo>
                  <a:pt x="1028700" y="1514335"/>
                  <a:pt x="1028700" y="1514335"/>
                  <a:pt x="1027748" y="1514335"/>
                </a:cubicBezTo>
                <a:cubicBezTo>
                  <a:pt x="1026795" y="1514335"/>
                  <a:pt x="1026795" y="1514335"/>
                  <a:pt x="1025843" y="1514335"/>
                </a:cubicBezTo>
                <a:cubicBezTo>
                  <a:pt x="1025843" y="1514335"/>
                  <a:pt x="1024890" y="1514335"/>
                  <a:pt x="1024890" y="1514335"/>
                </a:cubicBezTo>
                <a:cubicBezTo>
                  <a:pt x="1024890" y="1514335"/>
                  <a:pt x="1023938" y="1514335"/>
                  <a:pt x="1023938" y="1514335"/>
                </a:cubicBezTo>
                <a:cubicBezTo>
                  <a:pt x="1022985" y="1514335"/>
                  <a:pt x="1022985" y="1514335"/>
                  <a:pt x="1022033" y="1514335"/>
                </a:cubicBezTo>
                <a:cubicBezTo>
                  <a:pt x="1021080" y="1514335"/>
                  <a:pt x="1021080" y="1514335"/>
                  <a:pt x="1020128" y="1514335"/>
                </a:cubicBezTo>
                <a:cubicBezTo>
                  <a:pt x="1019175" y="1514335"/>
                  <a:pt x="1019175" y="1514335"/>
                  <a:pt x="1018223" y="1514335"/>
                </a:cubicBezTo>
                <a:cubicBezTo>
                  <a:pt x="1017270" y="1514335"/>
                  <a:pt x="1017270" y="1514335"/>
                  <a:pt x="1017270" y="1514335"/>
                </a:cubicBezTo>
                <a:cubicBezTo>
                  <a:pt x="1016318" y="1514335"/>
                  <a:pt x="1016318" y="1514335"/>
                  <a:pt x="1015365" y="1515287"/>
                </a:cubicBezTo>
                <a:cubicBezTo>
                  <a:pt x="1014413" y="1515287"/>
                  <a:pt x="1014413" y="1515287"/>
                  <a:pt x="1013460" y="1516240"/>
                </a:cubicBezTo>
                <a:cubicBezTo>
                  <a:pt x="1012508" y="1516240"/>
                  <a:pt x="1012508" y="1517192"/>
                  <a:pt x="1011555" y="1517192"/>
                </a:cubicBezTo>
                <a:cubicBezTo>
                  <a:pt x="1011555" y="1517192"/>
                  <a:pt x="1010603" y="1517192"/>
                  <a:pt x="1010603" y="1517192"/>
                </a:cubicBezTo>
                <a:cubicBezTo>
                  <a:pt x="1010603" y="1517192"/>
                  <a:pt x="1010603" y="1517192"/>
                  <a:pt x="1009650" y="1518145"/>
                </a:cubicBezTo>
                <a:cubicBezTo>
                  <a:pt x="1009650" y="1518145"/>
                  <a:pt x="1008698" y="1519097"/>
                  <a:pt x="1008698" y="1519097"/>
                </a:cubicBezTo>
                <a:cubicBezTo>
                  <a:pt x="1007745" y="1519097"/>
                  <a:pt x="1007745" y="1520050"/>
                  <a:pt x="1007745" y="1520050"/>
                </a:cubicBezTo>
                <a:cubicBezTo>
                  <a:pt x="1007745" y="1520050"/>
                  <a:pt x="1006793" y="1521002"/>
                  <a:pt x="1006793" y="1521002"/>
                </a:cubicBezTo>
                <a:cubicBezTo>
                  <a:pt x="1006793" y="1521002"/>
                  <a:pt x="1005840" y="1521955"/>
                  <a:pt x="1005840" y="1521955"/>
                </a:cubicBezTo>
                <a:cubicBezTo>
                  <a:pt x="1005840" y="1521955"/>
                  <a:pt x="1004888" y="1522907"/>
                  <a:pt x="1004888" y="1522907"/>
                </a:cubicBezTo>
                <a:cubicBezTo>
                  <a:pt x="1004888" y="1522907"/>
                  <a:pt x="1003935" y="1523860"/>
                  <a:pt x="1003935" y="1523860"/>
                </a:cubicBezTo>
                <a:cubicBezTo>
                  <a:pt x="1003935" y="1523860"/>
                  <a:pt x="1002983" y="1524812"/>
                  <a:pt x="1002983" y="1524812"/>
                </a:cubicBezTo>
                <a:cubicBezTo>
                  <a:pt x="1002983" y="1524812"/>
                  <a:pt x="1002983" y="1524812"/>
                  <a:pt x="1002030" y="1525765"/>
                </a:cubicBezTo>
                <a:cubicBezTo>
                  <a:pt x="1002030" y="1525765"/>
                  <a:pt x="1002030" y="1526717"/>
                  <a:pt x="1002030" y="1526717"/>
                </a:cubicBezTo>
                <a:cubicBezTo>
                  <a:pt x="1002030" y="1527670"/>
                  <a:pt x="1001078" y="1527670"/>
                  <a:pt x="1001078" y="1528622"/>
                </a:cubicBezTo>
                <a:cubicBezTo>
                  <a:pt x="1001078" y="1529575"/>
                  <a:pt x="1001078" y="1529575"/>
                  <a:pt x="1000125" y="1530527"/>
                </a:cubicBezTo>
                <a:cubicBezTo>
                  <a:pt x="999173" y="1531480"/>
                  <a:pt x="1000125" y="1531480"/>
                  <a:pt x="999173" y="1532432"/>
                </a:cubicBezTo>
                <a:cubicBezTo>
                  <a:pt x="999173" y="1533385"/>
                  <a:pt x="999173" y="1533385"/>
                  <a:pt x="999173" y="1534337"/>
                </a:cubicBezTo>
                <a:cubicBezTo>
                  <a:pt x="999173" y="1534337"/>
                  <a:pt x="999173" y="1534337"/>
                  <a:pt x="999173" y="1534337"/>
                </a:cubicBezTo>
                <a:lnTo>
                  <a:pt x="800100" y="1534337"/>
                </a:lnTo>
                <a:cubicBezTo>
                  <a:pt x="800100" y="1534337"/>
                  <a:pt x="800100" y="1534337"/>
                  <a:pt x="800100" y="1534337"/>
                </a:cubicBezTo>
                <a:cubicBezTo>
                  <a:pt x="800100" y="1533385"/>
                  <a:pt x="800100" y="1533385"/>
                  <a:pt x="800100" y="1532432"/>
                </a:cubicBezTo>
                <a:cubicBezTo>
                  <a:pt x="800100" y="1531480"/>
                  <a:pt x="800100" y="1531480"/>
                  <a:pt x="799148" y="1530527"/>
                </a:cubicBezTo>
                <a:cubicBezTo>
                  <a:pt x="799148" y="1529575"/>
                  <a:pt x="799148" y="1529575"/>
                  <a:pt x="798195" y="1528622"/>
                </a:cubicBezTo>
                <a:cubicBezTo>
                  <a:pt x="798195" y="1527670"/>
                  <a:pt x="797243" y="1527670"/>
                  <a:pt x="797243" y="1526717"/>
                </a:cubicBezTo>
                <a:cubicBezTo>
                  <a:pt x="797243" y="1526717"/>
                  <a:pt x="797243" y="1525765"/>
                  <a:pt x="797243" y="1525765"/>
                </a:cubicBezTo>
                <a:cubicBezTo>
                  <a:pt x="797243" y="1525765"/>
                  <a:pt x="797243" y="1525765"/>
                  <a:pt x="796290" y="1524812"/>
                </a:cubicBezTo>
                <a:cubicBezTo>
                  <a:pt x="796290" y="1524812"/>
                  <a:pt x="795338" y="1523860"/>
                  <a:pt x="795338" y="1523860"/>
                </a:cubicBezTo>
                <a:cubicBezTo>
                  <a:pt x="795338" y="1522907"/>
                  <a:pt x="794385" y="1522907"/>
                  <a:pt x="794385" y="1522907"/>
                </a:cubicBezTo>
                <a:cubicBezTo>
                  <a:pt x="794385" y="1522907"/>
                  <a:pt x="793433" y="1521955"/>
                  <a:pt x="793433" y="1521955"/>
                </a:cubicBezTo>
                <a:cubicBezTo>
                  <a:pt x="793433" y="1521955"/>
                  <a:pt x="792480" y="1521002"/>
                  <a:pt x="792480" y="1521002"/>
                </a:cubicBezTo>
                <a:cubicBezTo>
                  <a:pt x="792480" y="1521002"/>
                  <a:pt x="791528" y="1520050"/>
                  <a:pt x="791528" y="1520050"/>
                </a:cubicBezTo>
                <a:cubicBezTo>
                  <a:pt x="791528" y="1520050"/>
                  <a:pt x="790575" y="1519097"/>
                  <a:pt x="790575" y="1519097"/>
                </a:cubicBezTo>
                <a:cubicBezTo>
                  <a:pt x="790575" y="1519097"/>
                  <a:pt x="789623" y="1518145"/>
                  <a:pt x="789623" y="1518145"/>
                </a:cubicBezTo>
                <a:cubicBezTo>
                  <a:pt x="789623" y="1518145"/>
                  <a:pt x="789623" y="1518145"/>
                  <a:pt x="788670" y="1517192"/>
                </a:cubicBezTo>
                <a:cubicBezTo>
                  <a:pt x="787718" y="1516240"/>
                  <a:pt x="787718" y="1517192"/>
                  <a:pt x="787718" y="1517192"/>
                </a:cubicBezTo>
                <a:cubicBezTo>
                  <a:pt x="786765" y="1517192"/>
                  <a:pt x="786765" y="1516240"/>
                  <a:pt x="785813" y="1516240"/>
                </a:cubicBezTo>
                <a:cubicBezTo>
                  <a:pt x="784860" y="1516240"/>
                  <a:pt x="784860" y="1516240"/>
                  <a:pt x="783908" y="1515287"/>
                </a:cubicBezTo>
                <a:cubicBezTo>
                  <a:pt x="782955" y="1515287"/>
                  <a:pt x="782955" y="1515287"/>
                  <a:pt x="782003" y="1514335"/>
                </a:cubicBezTo>
                <a:cubicBezTo>
                  <a:pt x="782003" y="1514335"/>
                  <a:pt x="781050" y="1514335"/>
                  <a:pt x="781050" y="1514335"/>
                </a:cubicBezTo>
                <a:cubicBezTo>
                  <a:pt x="780098" y="1514335"/>
                  <a:pt x="780098" y="1514335"/>
                  <a:pt x="779145" y="1514335"/>
                </a:cubicBezTo>
                <a:cubicBezTo>
                  <a:pt x="778193" y="1514335"/>
                  <a:pt x="778193" y="1514335"/>
                  <a:pt x="777240" y="1514335"/>
                </a:cubicBezTo>
                <a:cubicBezTo>
                  <a:pt x="776288" y="1514335"/>
                  <a:pt x="776288" y="1514335"/>
                  <a:pt x="775335" y="1514335"/>
                </a:cubicBezTo>
                <a:cubicBezTo>
                  <a:pt x="775335" y="1514335"/>
                  <a:pt x="774383" y="1514335"/>
                  <a:pt x="774383" y="1514335"/>
                </a:cubicBezTo>
                <a:cubicBezTo>
                  <a:pt x="774383" y="1514335"/>
                  <a:pt x="773430" y="1514335"/>
                  <a:pt x="773430" y="1514335"/>
                </a:cubicBezTo>
                <a:cubicBezTo>
                  <a:pt x="772478" y="1514335"/>
                  <a:pt x="772478" y="1514335"/>
                  <a:pt x="771525" y="1514335"/>
                </a:cubicBezTo>
                <a:cubicBezTo>
                  <a:pt x="770573" y="1514335"/>
                  <a:pt x="770573" y="1514335"/>
                  <a:pt x="769620" y="1514335"/>
                </a:cubicBezTo>
                <a:cubicBezTo>
                  <a:pt x="768668" y="1514335"/>
                  <a:pt x="768668" y="1514335"/>
                  <a:pt x="767715" y="1514335"/>
                </a:cubicBezTo>
                <a:cubicBezTo>
                  <a:pt x="766763" y="1514335"/>
                  <a:pt x="766763" y="1514335"/>
                  <a:pt x="766763" y="1514335"/>
                </a:cubicBezTo>
                <a:cubicBezTo>
                  <a:pt x="766763" y="1514335"/>
                  <a:pt x="766763" y="1514335"/>
                  <a:pt x="766763" y="1514335"/>
                </a:cubicBezTo>
                <a:lnTo>
                  <a:pt x="667703" y="1341932"/>
                </a:lnTo>
                <a:cubicBezTo>
                  <a:pt x="667703" y="1341932"/>
                  <a:pt x="667703" y="1341932"/>
                  <a:pt x="667703" y="1341932"/>
                </a:cubicBezTo>
                <a:cubicBezTo>
                  <a:pt x="667703" y="1341932"/>
                  <a:pt x="668655" y="1340980"/>
                  <a:pt x="668655" y="1340980"/>
                </a:cubicBezTo>
                <a:cubicBezTo>
                  <a:pt x="668655" y="1340980"/>
                  <a:pt x="669608" y="1340027"/>
                  <a:pt x="669608" y="1340027"/>
                </a:cubicBezTo>
                <a:cubicBezTo>
                  <a:pt x="669608" y="1340027"/>
                  <a:pt x="670560" y="1339075"/>
                  <a:pt x="670560" y="1339075"/>
                </a:cubicBezTo>
                <a:cubicBezTo>
                  <a:pt x="670560" y="1339075"/>
                  <a:pt x="671513" y="1338122"/>
                  <a:pt x="671513" y="1338122"/>
                </a:cubicBezTo>
                <a:cubicBezTo>
                  <a:pt x="671513" y="1338122"/>
                  <a:pt x="671513" y="1338122"/>
                  <a:pt x="672465" y="1337170"/>
                </a:cubicBezTo>
                <a:cubicBezTo>
                  <a:pt x="672465" y="1337170"/>
                  <a:pt x="672465" y="1336217"/>
                  <a:pt x="672465" y="1336217"/>
                </a:cubicBezTo>
                <a:cubicBezTo>
                  <a:pt x="672465" y="1335265"/>
                  <a:pt x="673418" y="1335265"/>
                  <a:pt x="673418" y="1334312"/>
                </a:cubicBezTo>
                <a:cubicBezTo>
                  <a:pt x="673418" y="1333360"/>
                  <a:pt x="673418" y="1333360"/>
                  <a:pt x="674370" y="1332407"/>
                </a:cubicBezTo>
                <a:cubicBezTo>
                  <a:pt x="674370" y="1331455"/>
                  <a:pt x="674370" y="1331455"/>
                  <a:pt x="675323" y="1330502"/>
                </a:cubicBezTo>
                <a:cubicBezTo>
                  <a:pt x="675323" y="1330502"/>
                  <a:pt x="675323" y="1329550"/>
                  <a:pt x="675323" y="1328597"/>
                </a:cubicBezTo>
                <a:cubicBezTo>
                  <a:pt x="675323" y="1327645"/>
                  <a:pt x="675323" y="1327645"/>
                  <a:pt x="675323" y="1326692"/>
                </a:cubicBezTo>
                <a:cubicBezTo>
                  <a:pt x="675323" y="1325740"/>
                  <a:pt x="675323" y="1325740"/>
                  <a:pt x="675323" y="1324787"/>
                </a:cubicBezTo>
                <a:cubicBezTo>
                  <a:pt x="675323" y="1323835"/>
                  <a:pt x="675323" y="1323835"/>
                  <a:pt x="675323" y="1322882"/>
                </a:cubicBezTo>
                <a:cubicBezTo>
                  <a:pt x="675323" y="1322882"/>
                  <a:pt x="675323" y="1321930"/>
                  <a:pt x="675323" y="1321930"/>
                </a:cubicBezTo>
                <a:cubicBezTo>
                  <a:pt x="675323" y="1321930"/>
                  <a:pt x="675323" y="1320977"/>
                  <a:pt x="675323" y="1320977"/>
                </a:cubicBezTo>
                <a:cubicBezTo>
                  <a:pt x="675323" y="1320025"/>
                  <a:pt x="675323" y="1320025"/>
                  <a:pt x="675323" y="1319072"/>
                </a:cubicBezTo>
                <a:cubicBezTo>
                  <a:pt x="675323" y="1318120"/>
                  <a:pt x="675323" y="1318120"/>
                  <a:pt x="675323" y="1317167"/>
                </a:cubicBezTo>
                <a:cubicBezTo>
                  <a:pt x="675323" y="1316215"/>
                  <a:pt x="675323" y="1316215"/>
                  <a:pt x="675323" y="1315262"/>
                </a:cubicBezTo>
                <a:cubicBezTo>
                  <a:pt x="675323" y="1314310"/>
                  <a:pt x="675323" y="1314310"/>
                  <a:pt x="675323" y="1313357"/>
                </a:cubicBezTo>
                <a:cubicBezTo>
                  <a:pt x="675323" y="1312405"/>
                  <a:pt x="675323" y="1312405"/>
                  <a:pt x="674370" y="1311452"/>
                </a:cubicBezTo>
                <a:cubicBezTo>
                  <a:pt x="674370" y="1310500"/>
                  <a:pt x="674370" y="1310500"/>
                  <a:pt x="673418" y="1309547"/>
                </a:cubicBezTo>
                <a:cubicBezTo>
                  <a:pt x="673418" y="1308595"/>
                  <a:pt x="672465" y="1308595"/>
                  <a:pt x="672465" y="1307642"/>
                </a:cubicBezTo>
                <a:cubicBezTo>
                  <a:pt x="672465" y="1307642"/>
                  <a:pt x="672465" y="1306690"/>
                  <a:pt x="672465" y="1306690"/>
                </a:cubicBezTo>
                <a:cubicBezTo>
                  <a:pt x="672465" y="1306690"/>
                  <a:pt x="672465" y="1306690"/>
                  <a:pt x="671513" y="1305737"/>
                </a:cubicBezTo>
                <a:cubicBezTo>
                  <a:pt x="671513" y="1305737"/>
                  <a:pt x="670560" y="1304785"/>
                  <a:pt x="670560" y="1304785"/>
                </a:cubicBezTo>
                <a:cubicBezTo>
                  <a:pt x="670560" y="1303832"/>
                  <a:pt x="669608" y="1303832"/>
                  <a:pt x="669608" y="1303832"/>
                </a:cubicBezTo>
                <a:cubicBezTo>
                  <a:pt x="669608" y="1303832"/>
                  <a:pt x="668655" y="1302880"/>
                  <a:pt x="668655" y="1302880"/>
                </a:cubicBezTo>
                <a:cubicBezTo>
                  <a:pt x="668655" y="1302880"/>
                  <a:pt x="667703" y="1301927"/>
                  <a:pt x="667703" y="1301927"/>
                </a:cubicBezTo>
                <a:cubicBezTo>
                  <a:pt x="667703" y="1301927"/>
                  <a:pt x="667703" y="1301927"/>
                  <a:pt x="667703" y="1301927"/>
                </a:cubicBezTo>
                <a:lnTo>
                  <a:pt x="767715" y="1132382"/>
                </a:lnTo>
                <a:close/>
                <a:moveTo>
                  <a:pt x="1142048" y="916165"/>
                </a:moveTo>
                <a:cubicBezTo>
                  <a:pt x="1142048" y="916165"/>
                  <a:pt x="1142048" y="916165"/>
                  <a:pt x="1142048" y="916165"/>
                </a:cubicBezTo>
                <a:cubicBezTo>
                  <a:pt x="1143000" y="916165"/>
                  <a:pt x="1143000" y="916165"/>
                  <a:pt x="1143953" y="916165"/>
                </a:cubicBezTo>
                <a:cubicBezTo>
                  <a:pt x="1144905" y="916165"/>
                  <a:pt x="1144905" y="916165"/>
                  <a:pt x="1145858" y="916165"/>
                </a:cubicBezTo>
                <a:cubicBezTo>
                  <a:pt x="1146810" y="916165"/>
                  <a:pt x="1146810" y="916165"/>
                  <a:pt x="1147763" y="916165"/>
                </a:cubicBezTo>
                <a:cubicBezTo>
                  <a:pt x="1148715" y="916165"/>
                  <a:pt x="1148715" y="916165"/>
                  <a:pt x="1149668" y="916165"/>
                </a:cubicBezTo>
                <a:cubicBezTo>
                  <a:pt x="1149668" y="916165"/>
                  <a:pt x="1150620" y="916165"/>
                  <a:pt x="1150620" y="916165"/>
                </a:cubicBezTo>
                <a:cubicBezTo>
                  <a:pt x="1150620" y="916165"/>
                  <a:pt x="1151573" y="916165"/>
                  <a:pt x="1151573" y="916165"/>
                </a:cubicBezTo>
                <a:cubicBezTo>
                  <a:pt x="1152525" y="916165"/>
                  <a:pt x="1152525" y="916165"/>
                  <a:pt x="1153478" y="916165"/>
                </a:cubicBezTo>
                <a:cubicBezTo>
                  <a:pt x="1154430" y="916165"/>
                  <a:pt x="1154430" y="916165"/>
                  <a:pt x="1155383" y="916165"/>
                </a:cubicBezTo>
                <a:cubicBezTo>
                  <a:pt x="1156335" y="916165"/>
                  <a:pt x="1156335" y="916165"/>
                  <a:pt x="1157288" y="916165"/>
                </a:cubicBezTo>
                <a:cubicBezTo>
                  <a:pt x="1158240" y="916165"/>
                  <a:pt x="1158240" y="916165"/>
                  <a:pt x="1159193" y="916165"/>
                </a:cubicBezTo>
                <a:cubicBezTo>
                  <a:pt x="1160145" y="916165"/>
                  <a:pt x="1160145" y="916165"/>
                  <a:pt x="1161098" y="915212"/>
                </a:cubicBezTo>
                <a:cubicBezTo>
                  <a:pt x="1162050" y="915212"/>
                  <a:pt x="1162050" y="915212"/>
                  <a:pt x="1163003" y="914260"/>
                </a:cubicBezTo>
                <a:cubicBezTo>
                  <a:pt x="1163955" y="914260"/>
                  <a:pt x="1163955" y="913307"/>
                  <a:pt x="1164908" y="913307"/>
                </a:cubicBezTo>
                <a:cubicBezTo>
                  <a:pt x="1164908" y="913307"/>
                  <a:pt x="1165860" y="913307"/>
                  <a:pt x="1165860" y="913307"/>
                </a:cubicBezTo>
                <a:cubicBezTo>
                  <a:pt x="1165860" y="913307"/>
                  <a:pt x="1165860" y="913307"/>
                  <a:pt x="1166813" y="912355"/>
                </a:cubicBezTo>
                <a:cubicBezTo>
                  <a:pt x="1166813" y="912355"/>
                  <a:pt x="1167765" y="911402"/>
                  <a:pt x="1167765" y="911402"/>
                </a:cubicBezTo>
                <a:cubicBezTo>
                  <a:pt x="1168718" y="911402"/>
                  <a:pt x="1168718" y="910450"/>
                  <a:pt x="1168718" y="910450"/>
                </a:cubicBezTo>
                <a:cubicBezTo>
                  <a:pt x="1168718" y="910450"/>
                  <a:pt x="1169670" y="909497"/>
                  <a:pt x="1169670" y="909497"/>
                </a:cubicBezTo>
                <a:cubicBezTo>
                  <a:pt x="1169670" y="909497"/>
                  <a:pt x="1170623" y="908545"/>
                  <a:pt x="1170623" y="908545"/>
                </a:cubicBezTo>
                <a:cubicBezTo>
                  <a:pt x="1170623" y="908545"/>
                  <a:pt x="1171575" y="907592"/>
                  <a:pt x="1171575" y="907592"/>
                </a:cubicBezTo>
                <a:cubicBezTo>
                  <a:pt x="1171575" y="907592"/>
                  <a:pt x="1172528" y="906640"/>
                  <a:pt x="1172528" y="906640"/>
                </a:cubicBezTo>
                <a:cubicBezTo>
                  <a:pt x="1172528" y="906640"/>
                  <a:pt x="1173480" y="905687"/>
                  <a:pt x="1173480" y="905687"/>
                </a:cubicBezTo>
                <a:cubicBezTo>
                  <a:pt x="1173480" y="905687"/>
                  <a:pt x="1173480" y="905687"/>
                  <a:pt x="1174433" y="904735"/>
                </a:cubicBezTo>
                <a:cubicBezTo>
                  <a:pt x="1174433" y="904735"/>
                  <a:pt x="1174433" y="903782"/>
                  <a:pt x="1174433" y="903782"/>
                </a:cubicBezTo>
                <a:cubicBezTo>
                  <a:pt x="1174433" y="902830"/>
                  <a:pt x="1175385" y="902830"/>
                  <a:pt x="1175385" y="901877"/>
                </a:cubicBezTo>
                <a:cubicBezTo>
                  <a:pt x="1175385" y="900925"/>
                  <a:pt x="1175385" y="900925"/>
                  <a:pt x="1176338" y="899972"/>
                </a:cubicBezTo>
                <a:cubicBezTo>
                  <a:pt x="1176338" y="899020"/>
                  <a:pt x="1176338" y="899020"/>
                  <a:pt x="1177290" y="898067"/>
                </a:cubicBezTo>
                <a:cubicBezTo>
                  <a:pt x="1177290" y="897115"/>
                  <a:pt x="1177290" y="897115"/>
                  <a:pt x="1177290" y="896162"/>
                </a:cubicBezTo>
                <a:cubicBezTo>
                  <a:pt x="1177290" y="896162"/>
                  <a:pt x="1177290" y="896162"/>
                  <a:pt x="1177290" y="896162"/>
                </a:cubicBezTo>
                <a:lnTo>
                  <a:pt x="1376363" y="896162"/>
                </a:lnTo>
                <a:cubicBezTo>
                  <a:pt x="1376363" y="896162"/>
                  <a:pt x="1376363" y="897115"/>
                  <a:pt x="1376363" y="897115"/>
                </a:cubicBezTo>
                <a:cubicBezTo>
                  <a:pt x="1376363" y="898067"/>
                  <a:pt x="1376363" y="899020"/>
                  <a:pt x="1377315" y="899972"/>
                </a:cubicBezTo>
                <a:cubicBezTo>
                  <a:pt x="1377315" y="900925"/>
                  <a:pt x="1378268" y="901877"/>
                  <a:pt x="1378268" y="902830"/>
                </a:cubicBezTo>
                <a:cubicBezTo>
                  <a:pt x="1378268" y="902830"/>
                  <a:pt x="1378268" y="903782"/>
                  <a:pt x="1379220" y="903782"/>
                </a:cubicBezTo>
                <a:cubicBezTo>
                  <a:pt x="1379220" y="903782"/>
                  <a:pt x="1379220" y="903782"/>
                  <a:pt x="1380173" y="904735"/>
                </a:cubicBezTo>
                <a:cubicBezTo>
                  <a:pt x="1381125" y="905687"/>
                  <a:pt x="1381125" y="906640"/>
                  <a:pt x="1382078" y="906640"/>
                </a:cubicBezTo>
                <a:cubicBezTo>
                  <a:pt x="1383030" y="907592"/>
                  <a:pt x="1383030" y="907592"/>
                  <a:pt x="1383983" y="908545"/>
                </a:cubicBezTo>
                <a:cubicBezTo>
                  <a:pt x="1384935" y="909497"/>
                  <a:pt x="1384935" y="909497"/>
                  <a:pt x="1385888" y="910450"/>
                </a:cubicBezTo>
                <a:cubicBezTo>
                  <a:pt x="1386840" y="911402"/>
                  <a:pt x="1386840" y="911402"/>
                  <a:pt x="1387793" y="912355"/>
                </a:cubicBezTo>
                <a:cubicBezTo>
                  <a:pt x="1388745" y="913307"/>
                  <a:pt x="1388745" y="913307"/>
                  <a:pt x="1389698" y="913307"/>
                </a:cubicBezTo>
                <a:cubicBezTo>
                  <a:pt x="1390650" y="913307"/>
                  <a:pt x="1391603" y="914260"/>
                  <a:pt x="1391603" y="914260"/>
                </a:cubicBezTo>
                <a:cubicBezTo>
                  <a:pt x="1392555" y="914260"/>
                  <a:pt x="1393508" y="915212"/>
                  <a:pt x="1394460" y="915212"/>
                </a:cubicBezTo>
                <a:cubicBezTo>
                  <a:pt x="1395413" y="915212"/>
                  <a:pt x="1396365" y="916165"/>
                  <a:pt x="1397318" y="916165"/>
                </a:cubicBezTo>
                <a:cubicBezTo>
                  <a:pt x="1398270" y="916165"/>
                  <a:pt x="1399223" y="916165"/>
                  <a:pt x="1400175" y="916165"/>
                </a:cubicBezTo>
                <a:cubicBezTo>
                  <a:pt x="1401128" y="916165"/>
                  <a:pt x="1402080" y="916165"/>
                  <a:pt x="1403033" y="916165"/>
                </a:cubicBezTo>
                <a:cubicBezTo>
                  <a:pt x="1403033" y="916165"/>
                  <a:pt x="1403985" y="916165"/>
                  <a:pt x="1403985" y="916165"/>
                </a:cubicBezTo>
                <a:cubicBezTo>
                  <a:pt x="1404938" y="916165"/>
                  <a:pt x="1404938" y="916165"/>
                  <a:pt x="1405890" y="916165"/>
                </a:cubicBezTo>
                <a:cubicBezTo>
                  <a:pt x="1406843" y="916165"/>
                  <a:pt x="1407795" y="916165"/>
                  <a:pt x="1408748" y="916165"/>
                </a:cubicBezTo>
                <a:cubicBezTo>
                  <a:pt x="1409700" y="916165"/>
                  <a:pt x="1410653" y="916165"/>
                  <a:pt x="1411605" y="915212"/>
                </a:cubicBezTo>
                <a:cubicBezTo>
                  <a:pt x="1411605" y="915212"/>
                  <a:pt x="1412558" y="915212"/>
                  <a:pt x="1412558" y="915212"/>
                </a:cubicBezTo>
                <a:lnTo>
                  <a:pt x="1511618" y="1087615"/>
                </a:lnTo>
                <a:cubicBezTo>
                  <a:pt x="1511618" y="1087615"/>
                  <a:pt x="1511618" y="1087615"/>
                  <a:pt x="1511618" y="1087615"/>
                </a:cubicBezTo>
                <a:cubicBezTo>
                  <a:pt x="1511618" y="1087615"/>
                  <a:pt x="1510665" y="1088567"/>
                  <a:pt x="1510665" y="1088567"/>
                </a:cubicBezTo>
                <a:cubicBezTo>
                  <a:pt x="1510665" y="1088567"/>
                  <a:pt x="1509713" y="1089520"/>
                  <a:pt x="1509713" y="1089520"/>
                </a:cubicBezTo>
                <a:cubicBezTo>
                  <a:pt x="1509713" y="1089520"/>
                  <a:pt x="1508760" y="1090472"/>
                  <a:pt x="1508760" y="1090472"/>
                </a:cubicBezTo>
                <a:cubicBezTo>
                  <a:pt x="1508760" y="1090472"/>
                  <a:pt x="1507808" y="1091425"/>
                  <a:pt x="1507808" y="1091425"/>
                </a:cubicBezTo>
                <a:cubicBezTo>
                  <a:pt x="1507808" y="1091425"/>
                  <a:pt x="1507808" y="1091425"/>
                  <a:pt x="1506855" y="1092377"/>
                </a:cubicBezTo>
                <a:cubicBezTo>
                  <a:pt x="1506855" y="1092377"/>
                  <a:pt x="1506855" y="1093330"/>
                  <a:pt x="1506855" y="1093330"/>
                </a:cubicBezTo>
                <a:cubicBezTo>
                  <a:pt x="1506855" y="1094282"/>
                  <a:pt x="1505903" y="1094282"/>
                  <a:pt x="1505903" y="1095235"/>
                </a:cubicBezTo>
                <a:cubicBezTo>
                  <a:pt x="1505903" y="1096187"/>
                  <a:pt x="1505903" y="1096187"/>
                  <a:pt x="1504950" y="1097140"/>
                </a:cubicBezTo>
                <a:cubicBezTo>
                  <a:pt x="1504950" y="1098092"/>
                  <a:pt x="1504950" y="1098092"/>
                  <a:pt x="1503998" y="1099045"/>
                </a:cubicBezTo>
                <a:cubicBezTo>
                  <a:pt x="1503998" y="1099045"/>
                  <a:pt x="1503998" y="1099997"/>
                  <a:pt x="1503998" y="1100950"/>
                </a:cubicBezTo>
                <a:cubicBezTo>
                  <a:pt x="1503998" y="1101902"/>
                  <a:pt x="1503998" y="1101902"/>
                  <a:pt x="1503998" y="1102855"/>
                </a:cubicBezTo>
                <a:cubicBezTo>
                  <a:pt x="1503998" y="1103807"/>
                  <a:pt x="1503998" y="1103807"/>
                  <a:pt x="1503998" y="1104760"/>
                </a:cubicBezTo>
                <a:cubicBezTo>
                  <a:pt x="1503998" y="1105712"/>
                  <a:pt x="1503998" y="1105712"/>
                  <a:pt x="1503998" y="1106665"/>
                </a:cubicBezTo>
                <a:cubicBezTo>
                  <a:pt x="1503998" y="1106665"/>
                  <a:pt x="1503998" y="1107617"/>
                  <a:pt x="1503998" y="1107617"/>
                </a:cubicBezTo>
                <a:cubicBezTo>
                  <a:pt x="1503998" y="1107617"/>
                  <a:pt x="1503998" y="1108570"/>
                  <a:pt x="1503998" y="1108570"/>
                </a:cubicBezTo>
                <a:cubicBezTo>
                  <a:pt x="1503998" y="1109522"/>
                  <a:pt x="1503998" y="1109522"/>
                  <a:pt x="1503998" y="1110475"/>
                </a:cubicBezTo>
                <a:cubicBezTo>
                  <a:pt x="1503998" y="1111427"/>
                  <a:pt x="1503998" y="1111427"/>
                  <a:pt x="1503998" y="1112380"/>
                </a:cubicBezTo>
                <a:cubicBezTo>
                  <a:pt x="1503998" y="1113332"/>
                  <a:pt x="1503998" y="1113332"/>
                  <a:pt x="1503998" y="1114285"/>
                </a:cubicBezTo>
                <a:cubicBezTo>
                  <a:pt x="1503998" y="1115237"/>
                  <a:pt x="1503998" y="1115237"/>
                  <a:pt x="1503998" y="1116190"/>
                </a:cubicBezTo>
                <a:cubicBezTo>
                  <a:pt x="1503998" y="1117142"/>
                  <a:pt x="1503998" y="1117142"/>
                  <a:pt x="1504950" y="1118095"/>
                </a:cubicBezTo>
                <a:cubicBezTo>
                  <a:pt x="1504950" y="1119047"/>
                  <a:pt x="1504950" y="1119047"/>
                  <a:pt x="1505903" y="1120000"/>
                </a:cubicBezTo>
                <a:cubicBezTo>
                  <a:pt x="1505903" y="1120952"/>
                  <a:pt x="1506855" y="1120952"/>
                  <a:pt x="1506855" y="1121905"/>
                </a:cubicBezTo>
                <a:cubicBezTo>
                  <a:pt x="1506855" y="1121905"/>
                  <a:pt x="1506855" y="1122857"/>
                  <a:pt x="1506855" y="1122857"/>
                </a:cubicBezTo>
                <a:cubicBezTo>
                  <a:pt x="1506855" y="1122857"/>
                  <a:pt x="1506855" y="1122857"/>
                  <a:pt x="1507808" y="1123810"/>
                </a:cubicBezTo>
                <a:cubicBezTo>
                  <a:pt x="1507808" y="1123810"/>
                  <a:pt x="1508760" y="1124762"/>
                  <a:pt x="1508760" y="1124762"/>
                </a:cubicBezTo>
                <a:cubicBezTo>
                  <a:pt x="1508760" y="1125715"/>
                  <a:pt x="1509713" y="1125715"/>
                  <a:pt x="1509713" y="1125715"/>
                </a:cubicBezTo>
                <a:cubicBezTo>
                  <a:pt x="1509713" y="1125715"/>
                  <a:pt x="1510665" y="1126667"/>
                  <a:pt x="1510665" y="1126667"/>
                </a:cubicBezTo>
                <a:cubicBezTo>
                  <a:pt x="1510665" y="1126667"/>
                  <a:pt x="1511618" y="1127620"/>
                  <a:pt x="1511618" y="1127620"/>
                </a:cubicBezTo>
                <a:cubicBezTo>
                  <a:pt x="1511618" y="1127620"/>
                  <a:pt x="1511618" y="1127620"/>
                  <a:pt x="1511618" y="1127620"/>
                </a:cubicBezTo>
                <a:lnTo>
                  <a:pt x="1412558" y="1300022"/>
                </a:lnTo>
                <a:cubicBezTo>
                  <a:pt x="1412558" y="1300022"/>
                  <a:pt x="1412558" y="1300022"/>
                  <a:pt x="1412558" y="1300022"/>
                </a:cubicBezTo>
                <a:cubicBezTo>
                  <a:pt x="1411605" y="1300022"/>
                  <a:pt x="1411605" y="1300022"/>
                  <a:pt x="1410653" y="1300022"/>
                </a:cubicBezTo>
                <a:cubicBezTo>
                  <a:pt x="1409700" y="1300022"/>
                  <a:pt x="1409700" y="1300022"/>
                  <a:pt x="1408748" y="1300022"/>
                </a:cubicBezTo>
                <a:cubicBezTo>
                  <a:pt x="1407795" y="1300022"/>
                  <a:pt x="1407795" y="1300022"/>
                  <a:pt x="1406843" y="1300022"/>
                </a:cubicBezTo>
                <a:cubicBezTo>
                  <a:pt x="1405890" y="1300022"/>
                  <a:pt x="1405890" y="1300022"/>
                  <a:pt x="1404938" y="1300022"/>
                </a:cubicBezTo>
                <a:cubicBezTo>
                  <a:pt x="1404938" y="1300022"/>
                  <a:pt x="1403985" y="1300022"/>
                  <a:pt x="1403985" y="1300022"/>
                </a:cubicBezTo>
                <a:cubicBezTo>
                  <a:pt x="1403985" y="1300022"/>
                  <a:pt x="1403033" y="1300022"/>
                  <a:pt x="1403033" y="1300022"/>
                </a:cubicBezTo>
                <a:cubicBezTo>
                  <a:pt x="1402080" y="1300022"/>
                  <a:pt x="1402080" y="1300022"/>
                  <a:pt x="1401128" y="1300022"/>
                </a:cubicBezTo>
                <a:cubicBezTo>
                  <a:pt x="1400175" y="1300022"/>
                  <a:pt x="1400175" y="1300022"/>
                  <a:pt x="1399223" y="1300022"/>
                </a:cubicBezTo>
                <a:cubicBezTo>
                  <a:pt x="1398270" y="1300022"/>
                  <a:pt x="1398270" y="1300022"/>
                  <a:pt x="1397318" y="1300022"/>
                </a:cubicBezTo>
                <a:cubicBezTo>
                  <a:pt x="1396365" y="1300022"/>
                  <a:pt x="1396365" y="1300022"/>
                  <a:pt x="1395413" y="1300022"/>
                </a:cubicBezTo>
                <a:cubicBezTo>
                  <a:pt x="1394460" y="1300022"/>
                  <a:pt x="1394460" y="1300022"/>
                  <a:pt x="1393508" y="1300975"/>
                </a:cubicBezTo>
                <a:cubicBezTo>
                  <a:pt x="1392555" y="1300975"/>
                  <a:pt x="1392555" y="1300975"/>
                  <a:pt x="1391603" y="1301927"/>
                </a:cubicBezTo>
                <a:cubicBezTo>
                  <a:pt x="1390650" y="1301927"/>
                  <a:pt x="1390650" y="1302880"/>
                  <a:pt x="1389698" y="1302880"/>
                </a:cubicBezTo>
                <a:cubicBezTo>
                  <a:pt x="1389698" y="1302880"/>
                  <a:pt x="1388745" y="1302880"/>
                  <a:pt x="1388745" y="1302880"/>
                </a:cubicBezTo>
                <a:cubicBezTo>
                  <a:pt x="1388745" y="1302880"/>
                  <a:pt x="1388745" y="1302880"/>
                  <a:pt x="1387793" y="1303832"/>
                </a:cubicBezTo>
                <a:cubicBezTo>
                  <a:pt x="1387793" y="1303832"/>
                  <a:pt x="1386840" y="1304785"/>
                  <a:pt x="1386840" y="1304785"/>
                </a:cubicBezTo>
                <a:cubicBezTo>
                  <a:pt x="1385888" y="1304785"/>
                  <a:pt x="1385888" y="1305737"/>
                  <a:pt x="1385888" y="1305737"/>
                </a:cubicBezTo>
                <a:cubicBezTo>
                  <a:pt x="1385888" y="1305737"/>
                  <a:pt x="1384935" y="1306690"/>
                  <a:pt x="1384935" y="1306690"/>
                </a:cubicBezTo>
                <a:cubicBezTo>
                  <a:pt x="1384935" y="1306690"/>
                  <a:pt x="1383983" y="1307642"/>
                  <a:pt x="1383983" y="1307642"/>
                </a:cubicBezTo>
                <a:cubicBezTo>
                  <a:pt x="1383983" y="1307642"/>
                  <a:pt x="1383030" y="1308595"/>
                  <a:pt x="1383030" y="1308595"/>
                </a:cubicBezTo>
                <a:cubicBezTo>
                  <a:pt x="1383030" y="1308595"/>
                  <a:pt x="1382078" y="1309547"/>
                  <a:pt x="1382078" y="1310500"/>
                </a:cubicBezTo>
                <a:cubicBezTo>
                  <a:pt x="1382078" y="1310500"/>
                  <a:pt x="1381125" y="1311452"/>
                  <a:pt x="1381125" y="1311452"/>
                </a:cubicBezTo>
                <a:cubicBezTo>
                  <a:pt x="1381125" y="1311452"/>
                  <a:pt x="1381125" y="1311452"/>
                  <a:pt x="1380173" y="1312405"/>
                </a:cubicBezTo>
                <a:cubicBezTo>
                  <a:pt x="1380173" y="1312405"/>
                  <a:pt x="1380173" y="1313357"/>
                  <a:pt x="1380173" y="1313357"/>
                </a:cubicBezTo>
                <a:cubicBezTo>
                  <a:pt x="1380173" y="1314310"/>
                  <a:pt x="1379220" y="1314310"/>
                  <a:pt x="1379220" y="1315262"/>
                </a:cubicBezTo>
                <a:cubicBezTo>
                  <a:pt x="1379220" y="1316215"/>
                  <a:pt x="1379220" y="1316215"/>
                  <a:pt x="1378268" y="1317167"/>
                </a:cubicBezTo>
                <a:cubicBezTo>
                  <a:pt x="1378268" y="1318120"/>
                  <a:pt x="1378268" y="1318120"/>
                  <a:pt x="1377315" y="1319072"/>
                </a:cubicBezTo>
                <a:cubicBezTo>
                  <a:pt x="1377315" y="1320025"/>
                  <a:pt x="1377315" y="1320025"/>
                  <a:pt x="1377315" y="1320977"/>
                </a:cubicBezTo>
                <a:cubicBezTo>
                  <a:pt x="1377315" y="1320977"/>
                  <a:pt x="1377315" y="1320977"/>
                  <a:pt x="1377315" y="1320977"/>
                </a:cubicBezTo>
                <a:lnTo>
                  <a:pt x="1178243" y="1320977"/>
                </a:lnTo>
                <a:cubicBezTo>
                  <a:pt x="1178243" y="1320977"/>
                  <a:pt x="1178243" y="1320977"/>
                  <a:pt x="1178243" y="1320977"/>
                </a:cubicBezTo>
                <a:cubicBezTo>
                  <a:pt x="1178243" y="1320025"/>
                  <a:pt x="1178243" y="1320025"/>
                  <a:pt x="1178243" y="1319072"/>
                </a:cubicBezTo>
                <a:cubicBezTo>
                  <a:pt x="1178243" y="1318120"/>
                  <a:pt x="1178243" y="1318120"/>
                  <a:pt x="1177290" y="1317167"/>
                </a:cubicBezTo>
                <a:cubicBezTo>
                  <a:pt x="1177290" y="1316215"/>
                  <a:pt x="1177290" y="1316215"/>
                  <a:pt x="1176338" y="1315262"/>
                </a:cubicBezTo>
                <a:cubicBezTo>
                  <a:pt x="1176338" y="1314310"/>
                  <a:pt x="1175385" y="1314310"/>
                  <a:pt x="1175385" y="1313357"/>
                </a:cubicBezTo>
                <a:cubicBezTo>
                  <a:pt x="1175385" y="1313357"/>
                  <a:pt x="1175385" y="1312405"/>
                  <a:pt x="1175385" y="1312405"/>
                </a:cubicBezTo>
                <a:cubicBezTo>
                  <a:pt x="1175385" y="1312405"/>
                  <a:pt x="1175385" y="1312405"/>
                  <a:pt x="1174433" y="1311452"/>
                </a:cubicBezTo>
                <a:cubicBezTo>
                  <a:pt x="1174433" y="1311452"/>
                  <a:pt x="1173480" y="1310500"/>
                  <a:pt x="1173480" y="1310500"/>
                </a:cubicBezTo>
                <a:cubicBezTo>
                  <a:pt x="1173480" y="1309547"/>
                  <a:pt x="1172528" y="1309547"/>
                  <a:pt x="1172528" y="1309547"/>
                </a:cubicBezTo>
                <a:cubicBezTo>
                  <a:pt x="1172528" y="1309547"/>
                  <a:pt x="1171575" y="1308595"/>
                  <a:pt x="1171575" y="1308595"/>
                </a:cubicBezTo>
                <a:cubicBezTo>
                  <a:pt x="1171575" y="1308595"/>
                  <a:pt x="1170623" y="1307642"/>
                  <a:pt x="1170623" y="1307642"/>
                </a:cubicBezTo>
                <a:cubicBezTo>
                  <a:pt x="1170623" y="1307642"/>
                  <a:pt x="1169670" y="1306690"/>
                  <a:pt x="1169670" y="1306690"/>
                </a:cubicBezTo>
                <a:cubicBezTo>
                  <a:pt x="1169670" y="1306690"/>
                  <a:pt x="1168718" y="1305737"/>
                  <a:pt x="1168718" y="1305737"/>
                </a:cubicBezTo>
                <a:cubicBezTo>
                  <a:pt x="1168718" y="1305737"/>
                  <a:pt x="1167765" y="1304785"/>
                  <a:pt x="1167765" y="1304785"/>
                </a:cubicBezTo>
                <a:cubicBezTo>
                  <a:pt x="1167765" y="1304785"/>
                  <a:pt x="1167765" y="1304785"/>
                  <a:pt x="1166813" y="1303832"/>
                </a:cubicBezTo>
                <a:cubicBezTo>
                  <a:pt x="1166813" y="1303832"/>
                  <a:pt x="1165860" y="1303832"/>
                  <a:pt x="1165860" y="1303832"/>
                </a:cubicBezTo>
                <a:cubicBezTo>
                  <a:pt x="1164908" y="1303832"/>
                  <a:pt x="1164908" y="1302880"/>
                  <a:pt x="1163955" y="1302880"/>
                </a:cubicBezTo>
                <a:cubicBezTo>
                  <a:pt x="1163003" y="1302880"/>
                  <a:pt x="1163003" y="1302880"/>
                  <a:pt x="1162050" y="1301927"/>
                </a:cubicBezTo>
                <a:cubicBezTo>
                  <a:pt x="1161098" y="1301927"/>
                  <a:pt x="1161098" y="1301927"/>
                  <a:pt x="1160145" y="1300975"/>
                </a:cubicBezTo>
                <a:cubicBezTo>
                  <a:pt x="1160145" y="1300975"/>
                  <a:pt x="1159193" y="1300975"/>
                  <a:pt x="1158240" y="1300975"/>
                </a:cubicBezTo>
                <a:cubicBezTo>
                  <a:pt x="1157288" y="1300975"/>
                  <a:pt x="1157288" y="1300975"/>
                  <a:pt x="1156335" y="1300975"/>
                </a:cubicBezTo>
                <a:cubicBezTo>
                  <a:pt x="1155383" y="1300975"/>
                  <a:pt x="1155383" y="1300975"/>
                  <a:pt x="1154430" y="1300975"/>
                </a:cubicBezTo>
                <a:cubicBezTo>
                  <a:pt x="1153478" y="1300975"/>
                  <a:pt x="1153478" y="1300975"/>
                  <a:pt x="1152525" y="1300975"/>
                </a:cubicBezTo>
                <a:cubicBezTo>
                  <a:pt x="1152525" y="1300975"/>
                  <a:pt x="1151573" y="1300975"/>
                  <a:pt x="1151573" y="1300975"/>
                </a:cubicBezTo>
                <a:cubicBezTo>
                  <a:pt x="1151573" y="1300975"/>
                  <a:pt x="1150620" y="1300975"/>
                  <a:pt x="1150620" y="1300975"/>
                </a:cubicBezTo>
                <a:cubicBezTo>
                  <a:pt x="1149668" y="1300975"/>
                  <a:pt x="1149668" y="1300975"/>
                  <a:pt x="1148715" y="1300975"/>
                </a:cubicBezTo>
                <a:cubicBezTo>
                  <a:pt x="1147763" y="1300975"/>
                  <a:pt x="1147763" y="1300975"/>
                  <a:pt x="1146810" y="1300975"/>
                </a:cubicBezTo>
                <a:cubicBezTo>
                  <a:pt x="1145858" y="1300975"/>
                  <a:pt x="1145858" y="1300975"/>
                  <a:pt x="1144905" y="1300975"/>
                </a:cubicBezTo>
                <a:cubicBezTo>
                  <a:pt x="1143953" y="1300975"/>
                  <a:pt x="1143953" y="1300975"/>
                  <a:pt x="1143000" y="1300975"/>
                </a:cubicBezTo>
                <a:cubicBezTo>
                  <a:pt x="1143000" y="1300975"/>
                  <a:pt x="1143000" y="1300975"/>
                  <a:pt x="1143000" y="1300975"/>
                </a:cubicBezTo>
                <a:lnTo>
                  <a:pt x="1043940" y="1128572"/>
                </a:lnTo>
                <a:cubicBezTo>
                  <a:pt x="1043940" y="1128572"/>
                  <a:pt x="1043940" y="1128572"/>
                  <a:pt x="1043940" y="1128572"/>
                </a:cubicBezTo>
                <a:cubicBezTo>
                  <a:pt x="1043940" y="1128572"/>
                  <a:pt x="1044893" y="1127620"/>
                  <a:pt x="1044893" y="1127620"/>
                </a:cubicBezTo>
                <a:cubicBezTo>
                  <a:pt x="1044893" y="1127620"/>
                  <a:pt x="1045845" y="1126667"/>
                  <a:pt x="1045845" y="1126667"/>
                </a:cubicBezTo>
                <a:cubicBezTo>
                  <a:pt x="1045845" y="1126667"/>
                  <a:pt x="1046798" y="1125715"/>
                  <a:pt x="1046798" y="1125715"/>
                </a:cubicBezTo>
                <a:cubicBezTo>
                  <a:pt x="1046798" y="1125715"/>
                  <a:pt x="1047750" y="1124762"/>
                  <a:pt x="1047750" y="1124762"/>
                </a:cubicBezTo>
                <a:cubicBezTo>
                  <a:pt x="1047750" y="1124762"/>
                  <a:pt x="1047750" y="1124762"/>
                  <a:pt x="1048703" y="1123810"/>
                </a:cubicBezTo>
                <a:cubicBezTo>
                  <a:pt x="1048703" y="1123810"/>
                  <a:pt x="1048703" y="1122857"/>
                  <a:pt x="1048703" y="1122857"/>
                </a:cubicBezTo>
                <a:cubicBezTo>
                  <a:pt x="1048703" y="1121905"/>
                  <a:pt x="1049655" y="1121905"/>
                  <a:pt x="1049655" y="1120952"/>
                </a:cubicBezTo>
                <a:cubicBezTo>
                  <a:pt x="1049655" y="1120000"/>
                  <a:pt x="1049655" y="1120000"/>
                  <a:pt x="1050608" y="1119047"/>
                </a:cubicBezTo>
                <a:cubicBezTo>
                  <a:pt x="1050608" y="1118095"/>
                  <a:pt x="1050608" y="1118095"/>
                  <a:pt x="1051560" y="1117142"/>
                </a:cubicBezTo>
                <a:cubicBezTo>
                  <a:pt x="1051560" y="1117142"/>
                  <a:pt x="1051560" y="1116190"/>
                  <a:pt x="1051560" y="1116190"/>
                </a:cubicBezTo>
                <a:cubicBezTo>
                  <a:pt x="1051560" y="1115237"/>
                  <a:pt x="1051560" y="1115237"/>
                  <a:pt x="1051560" y="1114285"/>
                </a:cubicBezTo>
                <a:cubicBezTo>
                  <a:pt x="1051560" y="1113332"/>
                  <a:pt x="1051560" y="1113332"/>
                  <a:pt x="1051560" y="1112380"/>
                </a:cubicBezTo>
                <a:cubicBezTo>
                  <a:pt x="1051560" y="1111427"/>
                  <a:pt x="1051560" y="1111427"/>
                  <a:pt x="1051560" y="1110475"/>
                </a:cubicBezTo>
                <a:cubicBezTo>
                  <a:pt x="1051560" y="1110475"/>
                  <a:pt x="1051560" y="1109522"/>
                  <a:pt x="1051560" y="1109522"/>
                </a:cubicBezTo>
                <a:cubicBezTo>
                  <a:pt x="1051560" y="1109522"/>
                  <a:pt x="1051560" y="1108570"/>
                  <a:pt x="1051560" y="1108570"/>
                </a:cubicBezTo>
                <a:cubicBezTo>
                  <a:pt x="1051560" y="1107617"/>
                  <a:pt x="1051560" y="1107617"/>
                  <a:pt x="1051560" y="1106665"/>
                </a:cubicBezTo>
                <a:cubicBezTo>
                  <a:pt x="1051560" y="1105712"/>
                  <a:pt x="1051560" y="1105712"/>
                  <a:pt x="1051560" y="1104760"/>
                </a:cubicBezTo>
                <a:cubicBezTo>
                  <a:pt x="1051560" y="1103807"/>
                  <a:pt x="1051560" y="1103807"/>
                  <a:pt x="1051560" y="1102855"/>
                </a:cubicBezTo>
                <a:cubicBezTo>
                  <a:pt x="1051560" y="1101902"/>
                  <a:pt x="1051560" y="1101902"/>
                  <a:pt x="1051560" y="1101902"/>
                </a:cubicBezTo>
                <a:cubicBezTo>
                  <a:pt x="1051560" y="1100950"/>
                  <a:pt x="1051560" y="1100950"/>
                  <a:pt x="1050608" y="1099997"/>
                </a:cubicBezTo>
                <a:cubicBezTo>
                  <a:pt x="1050608" y="1099045"/>
                  <a:pt x="1050608" y="1099045"/>
                  <a:pt x="1049655" y="1098092"/>
                </a:cubicBezTo>
                <a:cubicBezTo>
                  <a:pt x="1049655" y="1097140"/>
                  <a:pt x="1048703" y="1097140"/>
                  <a:pt x="1048703" y="1096187"/>
                </a:cubicBezTo>
                <a:cubicBezTo>
                  <a:pt x="1048703" y="1096187"/>
                  <a:pt x="1048703" y="1095235"/>
                  <a:pt x="1048703" y="1095235"/>
                </a:cubicBezTo>
                <a:cubicBezTo>
                  <a:pt x="1048703" y="1095235"/>
                  <a:pt x="1048703" y="1095235"/>
                  <a:pt x="1047750" y="1094282"/>
                </a:cubicBezTo>
                <a:cubicBezTo>
                  <a:pt x="1047750" y="1094282"/>
                  <a:pt x="1046798" y="1093330"/>
                  <a:pt x="1046798" y="1093330"/>
                </a:cubicBezTo>
                <a:cubicBezTo>
                  <a:pt x="1046798" y="1092377"/>
                  <a:pt x="1045845" y="1092377"/>
                  <a:pt x="1045845" y="1092377"/>
                </a:cubicBezTo>
                <a:cubicBezTo>
                  <a:pt x="1045845" y="1092377"/>
                  <a:pt x="1044893" y="1091425"/>
                  <a:pt x="1044893" y="1091425"/>
                </a:cubicBezTo>
                <a:cubicBezTo>
                  <a:pt x="1044893" y="1091425"/>
                  <a:pt x="1043940" y="1090472"/>
                  <a:pt x="1043940" y="1090472"/>
                </a:cubicBezTo>
                <a:cubicBezTo>
                  <a:pt x="1043940" y="1090472"/>
                  <a:pt x="1043940" y="1090472"/>
                  <a:pt x="1043940" y="1090472"/>
                </a:cubicBezTo>
                <a:lnTo>
                  <a:pt x="1142048" y="916165"/>
                </a:lnTo>
                <a:close/>
                <a:moveTo>
                  <a:pt x="1890713" y="916165"/>
                </a:moveTo>
                <a:cubicBezTo>
                  <a:pt x="1890713" y="916165"/>
                  <a:pt x="1891665" y="916165"/>
                  <a:pt x="1891665" y="916165"/>
                </a:cubicBezTo>
                <a:cubicBezTo>
                  <a:pt x="1892618" y="916165"/>
                  <a:pt x="1893570" y="916165"/>
                  <a:pt x="1894523" y="917117"/>
                </a:cubicBezTo>
                <a:cubicBezTo>
                  <a:pt x="1895475" y="917117"/>
                  <a:pt x="1896428" y="917117"/>
                  <a:pt x="1897380" y="917117"/>
                </a:cubicBezTo>
                <a:cubicBezTo>
                  <a:pt x="1898333" y="917117"/>
                  <a:pt x="1898333" y="917117"/>
                  <a:pt x="1899285" y="917117"/>
                </a:cubicBezTo>
                <a:cubicBezTo>
                  <a:pt x="1899285" y="917117"/>
                  <a:pt x="1900238" y="917117"/>
                  <a:pt x="1900238" y="917117"/>
                </a:cubicBezTo>
                <a:cubicBezTo>
                  <a:pt x="1901190" y="917117"/>
                  <a:pt x="1902143" y="917117"/>
                  <a:pt x="1903095" y="917117"/>
                </a:cubicBezTo>
                <a:cubicBezTo>
                  <a:pt x="1904048" y="917117"/>
                  <a:pt x="1905000" y="917117"/>
                  <a:pt x="1905953" y="917117"/>
                </a:cubicBezTo>
                <a:cubicBezTo>
                  <a:pt x="1906905" y="917117"/>
                  <a:pt x="1907858" y="917117"/>
                  <a:pt x="1908810" y="916165"/>
                </a:cubicBezTo>
                <a:cubicBezTo>
                  <a:pt x="1909763" y="916165"/>
                  <a:pt x="1910715" y="915212"/>
                  <a:pt x="1911668" y="915212"/>
                </a:cubicBezTo>
                <a:cubicBezTo>
                  <a:pt x="1912620" y="915212"/>
                  <a:pt x="1913573" y="914260"/>
                  <a:pt x="1913573" y="914260"/>
                </a:cubicBezTo>
                <a:cubicBezTo>
                  <a:pt x="1914525" y="914260"/>
                  <a:pt x="1915478" y="913307"/>
                  <a:pt x="1915478" y="913307"/>
                </a:cubicBezTo>
                <a:cubicBezTo>
                  <a:pt x="1916430" y="912355"/>
                  <a:pt x="1916430" y="912355"/>
                  <a:pt x="1917383" y="911402"/>
                </a:cubicBezTo>
                <a:cubicBezTo>
                  <a:pt x="1918335" y="910450"/>
                  <a:pt x="1918335" y="910450"/>
                  <a:pt x="1919288" y="909497"/>
                </a:cubicBezTo>
                <a:cubicBezTo>
                  <a:pt x="1920240" y="908545"/>
                  <a:pt x="1920240" y="908545"/>
                  <a:pt x="1921193" y="907592"/>
                </a:cubicBezTo>
                <a:cubicBezTo>
                  <a:pt x="1922145" y="906640"/>
                  <a:pt x="1922145" y="905687"/>
                  <a:pt x="1923098" y="905687"/>
                </a:cubicBezTo>
                <a:cubicBezTo>
                  <a:pt x="1923098" y="905687"/>
                  <a:pt x="1923098" y="905687"/>
                  <a:pt x="1924050" y="904735"/>
                </a:cubicBezTo>
                <a:cubicBezTo>
                  <a:pt x="1924050" y="904735"/>
                  <a:pt x="1924050" y="903782"/>
                  <a:pt x="1925003" y="903782"/>
                </a:cubicBezTo>
                <a:cubicBezTo>
                  <a:pt x="1925003" y="902830"/>
                  <a:pt x="1925955" y="901877"/>
                  <a:pt x="1925955" y="900925"/>
                </a:cubicBezTo>
                <a:cubicBezTo>
                  <a:pt x="1925955" y="899972"/>
                  <a:pt x="1926908" y="899020"/>
                  <a:pt x="1926908" y="898067"/>
                </a:cubicBezTo>
                <a:cubicBezTo>
                  <a:pt x="1926908" y="898067"/>
                  <a:pt x="1926908" y="897115"/>
                  <a:pt x="1926908" y="897115"/>
                </a:cubicBezTo>
                <a:lnTo>
                  <a:pt x="2125980" y="897115"/>
                </a:lnTo>
                <a:cubicBezTo>
                  <a:pt x="2125980" y="897115"/>
                  <a:pt x="2125980" y="897115"/>
                  <a:pt x="2125980" y="897115"/>
                </a:cubicBezTo>
                <a:cubicBezTo>
                  <a:pt x="2125980" y="898067"/>
                  <a:pt x="2125980" y="898067"/>
                  <a:pt x="2125980" y="899020"/>
                </a:cubicBezTo>
                <a:cubicBezTo>
                  <a:pt x="2125980" y="899972"/>
                  <a:pt x="2125980" y="899972"/>
                  <a:pt x="2126933" y="900925"/>
                </a:cubicBezTo>
                <a:cubicBezTo>
                  <a:pt x="2126933" y="901877"/>
                  <a:pt x="2126933" y="901877"/>
                  <a:pt x="2127885" y="902830"/>
                </a:cubicBezTo>
                <a:cubicBezTo>
                  <a:pt x="2127885" y="903782"/>
                  <a:pt x="2128838" y="903782"/>
                  <a:pt x="2128838" y="904735"/>
                </a:cubicBezTo>
                <a:cubicBezTo>
                  <a:pt x="2128838" y="904735"/>
                  <a:pt x="2128838" y="905687"/>
                  <a:pt x="2128838" y="905687"/>
                </a:cubicBezTo>
                <a:cubicBezTo>
                  <a:pt x="2128838" y="905687"/>
                  <a:pt x="2128838" y="905687"/>
                  <a:pt x="2129790" y="906640"/>
                </a:cubicBezTo>
                <a:cubicBezTo>
                  <a:pt x="2129790" y="906640"/>
                  <a:pt x="2130743" y="907592"/>
                  <a:pt x="2130743" y="907592"/>
                </a:cubicBezTo>
                <a:cubicBezTo>
                  <a:pt x="2130743" y="908545"/>
                  <a:pt x="2131695" y="908545"/>
                  <a:pt x="2131695" y="908545"/>
                </a:cubicBezTo>
                <a:cubicBezTo>
                  <a:pt x="2131695" y="908545"/>
                  <a:pt x="2132648" y="909497"/>
                  <a:pt x="2132648" y="909497"/>
                </a:cubicBezTo>
                <a:cubicBezTo>
                  <a:pt x="2132648" y="909497"/>
                  <a:pt x="2133600" y="910450"/>
                  <a:pt x="2133600" y="910450"/>
                </a:cubicBezTo>
                <a:cubicBezTo>
                  <a:pt x="2133600" y="910450"/>
                  <a:pt x="2134553" y="911402"/>
                  <a:pt x="2134553" y="911402"/>
                </a:cubicBezTo>
                <a:cubicBezTo>
                  <a:pt x="2134553" y="911402"/>
                  <a:pt x="2135505" y="912355"/>
                  <a:pt x="2135505" y="912355"/>
                </a:cubicBezTo>
                <a:cubicBezTo>
                  <a:pt x="2135505" y="912355"/>
                  <a:pt x="2136458" y="913307"/>
                  <a:pt x="2136458" y="913307"/>
                </a:cubicBezTo>
                <a:cubicBezTo>
                  <a:pt x="2136458" y="913307"/>
                  <a:pt x="2136458" y="913307"/>
                  <a:pt x="2137410" y="914260"/>
                </a:cubicBezTo>
                <a:cubicBezTo>
                  <a:pt x="2137410" y="914260"/>
                  <a:pt x="2138363" y="914260"/>
                  <a:pt x="2138363" y="914260"/>
                </a:cubicBezTo>
                <a:cubicBezTo>
                  <a:pt x="2139315" y="914260"/>
                  <a:pt x="2139315" y="915212"/>
                  <a:pt x="2140268" y="915212"/>
                </a:cubicBezTo>
                <a:cubicBezTo>
                  <a:pt x="2141220" y="915212"/>
                  <a:pt x="2141220" y="915212"/>
                  <a:pt x="2142173" y="916165"/>
                </a:cubicBezTo>
                <a:cubicBezTo>
                  <a:pt x="2143125" y="916165"/>
                  <a:pt x="2143125" y="916165"/>
                  <a:pt x="2144078" y="917117"/>
                </a:cubicBezTo>
                <a:cubicBezTo>
                  <a:pt x="2144078" y="917117"/>
                  <a:pt x="2145030" y="917117"/>
                  <a:pt x="2145983" y="917117"/>
                </a:cubicBezTo>
                <a:cubicBezTo>
                  <a:pt x="2146935" y="917117"/>
                  <a:pt x="2146935" y="917117"/>
                  <a:pt x="2147888" y="917117"/>
                </a:cubicBezTo>
                <a:cubicBezTo>
                  <a:pt x="2148840" y="917117"/>
                  <a:pt x="2148840" y="917117"/>
                  <a:pt x="2149793" y="917117"/>
                </a:cubicBezTo>
                <a:cubicBezTo>
                  <a:pt x="2150745" y="917117"/>
                  <a:pt x="2150745" y="917117"/>
                  <a:pt x="2151698" y="917117"/>
                </a:cubicBezTo>
                <a:cubicBezTo>
                  <a:pt x="2151698" y="917117"/>
                  <a:pt x="2152650" y="917117"/>
                  <a:pt x="2152650" y="917117"/>
                </a:cubicBezTo>
                <a:cubicBezTo>
                  <a:pt x="2152650" y="917117"/>
                  <a:pt x="2153603" y="917117"/>
                  <a:pt x="2153603" y="917117"/>
                </a:cubicBezTo>
                <a:cubicBezTo>
                  <a:pt x="2154555" y="917117"/>
                  <a:pt x="2154555" y="917117"/>
                  <a:pt x="2155508" y="917117"/>
                </a:cubicBezTo>
                <a:cubicBezTo>
                  <a:pt x="2156460" y="917117"/>
                  <a:pt x="2156460" y="917117"/>
                  <a:pt x="2157413" y="917117"/>
                </a:cubicBezTo>
                <a:cubicBezTo>
                  <a:pt x="2158365" y="917117"/>
                  <a:pt x="2158365" y="917117"/>
                  <a:pt x="2159318" y="917117"/>
                </a:cubicBezTo>
                <a:cubicBezTo>
                  <a:pt x="2160270" y="917117"/>
                  <a:pt x="2160270" y="917117"/>
                  <a:pt x="2160270" y="917117"/>
                </a:cubicBezTo>
                <a:cubicBezTo>
                  <a:pt x="2160270" y="917117"/>
                  <a:pt x="2160270" y="917117"/>
                  <a:pt x="2160270" y="917117"/>
                </a:cubicBezTo>
                <a:lnTo>
                  <a:pt x="2259330" y="1089520"/>
                </a:lnTo>
                <a:cubicBezTo>
                  <a:pt x="2259330" y="1089520"/>
                  <a:pt x="2259330" y="1089520"/>
                  <a:pt x="2259330" y="1089520"/>
                </a:cubicBezTo>
                <a:cubicBezTo>
                  <a:pt x="2259330" y="1089520"/>
                  <a:pt x="2258378" y="1090472"/>
                  <a:pt x="2258378" y="1090472"/>
                </a:cubicBezTo>
                <a:cubicBezTo>
                  <a:pt x="2258378" y="1090472"/>
                  <a:pt x="2257425" y="1091425"/>
                  <a:pt x="2257425" y="1091425"/>
                </a:cubicBezTo>
                <a:cubicBezTo>
                  <a:pt x="2257425" y="1091425"/>
                  <a:pt x="2256473" y="1092377"/>
                  <a:pt x="2256473" y="1092377"/>
                </a:cubicBezTo>
                <a:cubicBezTo>
                  <a:pt x="2256473" y="1092377"/>
                  <a:pt x="2255520" y="1093330"/>
                  <a:pt x="2255520" y="1093330"/>
                </a:cubicBezTo>
                <a:cubicBezTo>
                  <a:pt x="2255520" y="1093330"/>
                  <a:pt x="2255520" y="1093330"/>
                  <a:pt x="2254568" y="1094282"/>
                </a:cubicBezTo>
                <a:cubicBezTo>
                  <a:pt x="2254568" y="1094282"/>
                  <a:pt x="2254568" y="1095235"/>
                  <a:pt x="2254568" y="1095235"/>
                </a:cubicBezTo>
                <a:cubicBezTo>
                  <a:pt x="2254568" y="1096187"/>
                  <a:pt x="2253615" y="1096187"/>
                  <a:pt x="2253615" y="1097140"/>
                </a:cubicBezTo>
                <a:cubicBezTo>
                  <a:pt x="2253615" y="1098092"/>
                  <a:pt x="2253615" y="1098092"/>
                  <a:pt x="2252663" y="1099045"/>
                </a:cubicBezTo>
                <a:cubicBezTo>
                  <a:pt x="2252663" y="1099997"/>
                  <a:pt x="2252663" y="1099997"/>
                  <a:pt x="2251710" y="1100950"/>
                </a:cubicBezTo>
                <a:cubicBezTo>
                  <a:pt x="2251710" y="1100950"/>
                  <a:pt x="2251710" y="1101902"/>
                  <a:pt x="2251710" y="1101902"/>
                </a:cubicBezTo>
                <a:cubicBezTo>
                  <a:pt x="2251710" y="1102855"/>
                  <a:pt x="2251710" y="1102855"/>
                  <a:pt x="2251710" y="1103807"/>
                </a:cubicBezTo>
                <a:cubicBezTo>
                  <a:pt x="2251710" y="1104760"/>
                  <a:pt x="2251710" y="1104760"/>
                  <a:pt x="2251710" y="1105712"/>
                </a:cubicBezTo>
                <a:cubicBezTo>
                  <a:pt x="2251710" y="1106665"/>
                  <a:pt x="2251710" y="1106665"/>
                  <a:pt x="2251710" y="1107617"/>
                </a:cubicBezTo>
                <a:cubicBezTo>
                  <a:pt x="2251710" y="1107617"/>
                  <a:pt x="2251710" y="1108570"/>
                  <a:pt x="2251710" y="1108570"/>
                </a:cubicBezTo>
                <a:cubicBezTo>
                  <a:pt x="2251710" y="1108570"/>
                  <a:pt x="2251710" y="1109522"/>
                  <a:pt x="2251710" y="1109522"/>
                </a:cubicBezTo>
                <a:cubicBezTo>
                  <a:pt x="2251710" y="1110475"/>
                  <a:pt x="2251710" y="1110475"/>
                  <a:pt x="2251710" y="1111427"/>
                </a:cubicBezTo>
                <a:cubicBezTo>
                  <a:pt x="2251710" y="1112380"/>
                  <a:pt x="2251710" y="1112380"/>
                  <a:pt x="2251710" y="1113332"/>
                </a:cubicBezTo>
                <a:cubicBezTo>
                  <a:pt x="2251710" y="1114285"/>
                  <a:pt x="2251710" y="1114285"/>
                  <a:pt x="2251710" y="1115237"/>
                </a:cubicBezTo>
                <a:cubicBezTo>
                  <a:pt x="2251710" y="1116190"/>
                  <a:pt x="2251710" y="1116190"/>
                  <a:pt x="2251710" y="1116190"/>
                </a:cubicBezTo>
                <a:cubicBezTo>
                  <a:pt x="2251710" y="1117142"/>
                  <a:pt x="2251710" y="1117142"/>
                  <a:pt x="2252663" y="1118095"/>
                </a:cubicBezTo>
                <a:cubicBezTo>
                  <a:pt x="2252663" y="1119047"/>
                  <a:pt x="2252663" y="1119047"/>
                  <a:pt x="2253615" y="1120000"/>
                </a:cubicBezTo>
                <a:cubicBezTo>
                  <a:pt x="2253615" y="1120952"/>
                  <a:pt x="2254568" y="1120952"/>
                  <a:pt x="2254568" y="1121905"/>
                </a:cubicBezTo>
                <a:cubicBezTo>
                  <a:pt x="2254568" y="1121905"/>
                  <a:pt x="2254568" y="1122857"/>
                  <a:pt x="2254568" y="1122857"/>
                </a:cubicBezTo>
                <a:cubicBezTo>
                  <a:pt x="2254568" y="1122857"/>
                  <a:pt x="2254568" y="1122857"/>
                  <a:pt x="2255520" y="1123810"/>
                </a:cubicBezTo>
                <a:cubicBezTo>
                  <a:pt x="2255520" y="1123810"/>
                  <a:pt x="2256473" y="1124762"/>
                  <a:pt x="2256473" y="1124762"/>
                </a:cubicBezTo>
                <a:cubicBezTo>
                  <a:pt x="2256473" y="1125715"/>
                  <a:pt x="2257425" y="1125715"/>
                  <a:pt x="2257425" y="1125715"/>
                </a:cubicBezTo>
                <a:cubicBezTo>
                  <a:pt x="2257425" y="1125715"/>
                  <a:pt x="2258378" y="1126667"/>
                  <a:pt x="2258378" y="1126667"/>
                </a:cubicBezTo>
                <a:cubicBezTo>
                  <a:pt x="2258378" y="1126667"/>
                  <a:pt x="2259330" y="1127620"/>
                  <a:pt x="2259330" y="1127620"/>
                </a:cubicBezTo>
                <a:cubicBezTo>
                  <a:pt x="2259330" y="1127620"/>
                  <a:pt x="2259330" y="1127620"/>
                  <a:pt x="2259330" y="1127620"/>
                </a:cubicBezTo>
                <a:lnTo>
                  <a:pt x="2160270" y="1300022"/>
                </a:lnTo>
                <a:cubicBezTo>
                  <a:pt x="2160270" y="1300022"/>
                  <a:pt x="2160270" y="1300022"/>
                  <a:pt x="2160270" y="1300022"/>
                </a:cubicBezTo>
                <a:cubicBezTo>
                  <a:pt x="2159318" y="1300022"/>
                  <a:pt x="2159318" y="1300022"/>
                  <a:pt x="2158365" y="1300022"/>
                </a:cubicBezTo>
                <a:cubicBezTo>
                  <a:pt x="2157413" y="1300022"/>
                  <a:pt x="2157413" y="1300022"/>
                  <a:pt x="2156460" y="1300022"/>
                </a:cubicBezTo>
                <a:cubicBezTo>
                  <a:pt x="2155508" y="1300022"/>
                  <a:pt x="2155508" y="1300022"/>
                  <a:pt x="2154555" y="1300022"/>
                </a:cubicBezTo>
                <a:cubicBezTo>
                  <a:pt x="2153603" y="1300022"/>
                  <a:pt x="2153603" y="1300022"/>
                  <a:pt x="2152650" y="1300022"/>
                </a:cubicBezTo>
                <a:cubicBezTo>
                  <a:pt x="2152650" y="1300022"/>
                  <a:pt x="2151698" y="1300022"/>
                  <a:pt x="2151698" y="1300022"/>
                </a:cubicBezTo>
                <a:cubicBezTo>
                  <a:pt x="2151698" y="1300022"/>
                  <a:pt x="2150745" y="1300022"/>
                  <a:pt x="2150745" y="1300022"/>
                </a:cubicBezTo>
                <a:cubicBezTo>
                  <a:pt x="2149793" y="1300022"/>
                  <a:pt x="2149793" y="1300022"/>
                  <a:pt x="2148840" y="1300022"/>
                </a:cubicBezTo>
                <a:cubicBezTo>
                  <a:pt x="2147888" y="1300022"/>
                  <a:pt x="2147888" y="1300022"/>
                  <a:pt x="2146935" y="1300022"/>
                </a:cubicBezTo>
                <a:cubicBezTo>
                  <a:pt x="2145983" y="1300022"/>
                  <a:pt x="2145983" y="1300022"/>
                  <a:pt x="2145030" y="1300022"/>
                </a:cubicBezTo>
                <a:cubicBezTo>
                  <a:pt x="2144078" y="1300022"/>
                  <a:pt x="2144078" y="1300022"/>
                  <a:pt x="2143125" y="1300022"/>
                </a:cubicBezTo>
                <a:cubicBezTo>
                  <a:pt x="2142173" y="1300022"/>
                  <a:pt x="2142173" y="1300022"/>
                  <a:pt x="2141220" y="1300975"/>
                </a:cubicBezTo>
                <a:cubicBezTo>
                  <a:pt x="2140268" y="1300975"/>
                  <a:pt x="2140268" y="1300975"/>
                  <a:pt x="2139315" y="1301927"/>
                </a:cubicBezTo>
                <a:cubicBezTo>
                  <a:pt x="2138363" y="1301927"/>
                  <a:pt x="2138363" y="1302880"/>
                  <a:pt x="2137410" y="1302880"/>
                </a:cubicBezTo>
                <a:cubicBezTo>
                  <a:pt x="2137410" y="1302880"/>
                  <a:pt x="2136458" y="1302880"/>
                  <a:pt x="2136458" y="1302880"/>
                </a:cubicBezTo>
                <a:cubicBezTo>
                  <a:pt x="2136458" y="1302880"/>
                  <a:pt x="2136458" y="1302880"/>
                  <a:pt x="2135505" y="1303832"/>
                </a:cubicBezTo>
                <a:cubicBezTo>
                  <a:pt x="2135505" y="1303832"/>
                  <a:pt x="2134553" y="1304785"/>
                  <a:pt x="2134553" y="1304785"/>
                </a:cubicBezTo>
                <a:cubicBezTo>
                  <a:pt x="2133600" y="1304785"/>
                  <a:pt x="2133600" y="1305737"/>
                  <a:pt x="2133600" y="1305737"/>
                </a:cubicBezTo>
                <a:cubicBezTo>
                  <a:pt x="2133600" y="1305737"/>
                  <a:pt x="2132648" y="1306690"/>
                  <a:pt x="2132648" y="1306690"/>
                </a:cubicBezTo>
                <a:cubicBezTo>
                  <a:pt x="2132648" y="1306690"/>
                  <a:pt x="2131695" y="1307642"/>
                  <a:pt x="2131695" y="1307642"/>
                </a:cubicBezTo>
                <a:cubicBezTo>
                  <a:pt x="2131695" y="1307642"/>
                  <a:pt x="2130743" y="1308595"/>
                  <a:pt x="2130743" y="1308595"/>
                </a:cubicBezTo>
                <a:cubicBezTo>
                  <a:pt x="2130743" y="1308595"/>
                  <a:pt x="2129790" y="1309547"/>
                  <a:pt x="2129790" y="1310500"/>
                </a:cubicBezTo>
                <a:cubicBezTo>
                  <a:pt x="2129790" y="1310500"/>
                  <a:pt x="2128838" y="1311452"/>
                  <a:pt x="2128838" y="1311452"/>
                </a:cubicBezTo>
                <a:cubicBezTo>
                  <a:pt x="2128838" y="1311452"/>
                  <a:pt x="2128838" y="1311452"/>
                  <a:pt x="2127885" y="1312405"/>
                </a:cubicBezTo>
                <a:cubicBezTo>
                  <a:pt x="2127885" y="1312405"/>
                  <a:pt x="2127885" y="1313357"/>
                  <a:pt x="2127885" y="1313357"/>
                </a:cubicBezTo>
                <a:cubicBezTo>
                  <a:pt x="2127885" y="1314310"/>
                  <a:pt x="2126933" y="1314310"/>
                  <a:pt x="2126933" y="1315262"/>
                </a:cubicBezTo>
                <a:cubicBezTo>
                  <a:pt x="2126933" y="1316215"/>
                  <a:pt x="2126933" y="1316215"/>
                  <a:pt x="2125980" y="1317167"/>
                </a:cubicBezTo>
                <a:cubicBezTo>
                  <a:pt x="2125980" y="1318120"/>
                  <a:pt x="2125980" y="1318120"/>
                  <a:pt x="2125028" y="1319072"/>
                </a:cubicBezTo>
                <a:cubicBezTo>
                  <a:pt x="2125028" y="1320025"/>
                  <a:pt x="2125028" y="1320025"/>
                  <a:pt x="2125028" y="1320977"/>
                </a:cubicBezTo>
                <a:cubicBezTo>
                  <a:pt x="2125028" y="1320977"/>
                  <a:pt x="2125028" y="1320977"/>
                  <a:pt x="2125028" y="1320977"/>
                </a:cubicBezTo>
                <a:lnTo>
                  <a:pt x="1924050" y="1320977"/>
                </a:lnTo>
                <a:cubicBezTo>
                  <a:pt x="1924050" y="1320977"/>
                  <a:pt x="1924050" y="1320977"/>
                  <a:pt x="1924050" y="1320977"/>
                </a:cubicBezTo>
                <a:cubicBezTo>
                  <a:pt x="1924050" y="1320025"/>
                  <a:pt x="1924050" y="1320025"/>
                  <a:pt x="1924050" y="1319072"/>
                </a:cubicBezTo>
                <a:cubicBezTo>
                  <a:pt x="1924050" y="1318120"/>
                  <a:pt x="1924050" y="1318120"/>
                  <a:pt x="1923098" y="1317167"/>
                </a:cubicBezTo>
                <a:cubicBezTo>
                  <a:pt x="1923098" y="1316215"/>
                  <a:pt x="1923098" y="1316215"/>
                  <a:pt x="1922145" y="1315262"/>
                </a:cubicBezTo>
                <a:cubicBezTo>
                  <a:pt x="1922145" y="1314310"/>
                  <a:pt x="1921193" y="1314310"/>
                  <a:pt x="1921193" y="1313357"/>
                </a:cubicBezTo>
                <a:cubicBezTo>
                  <a:pt x="1921193" y="1313357"/>
                  <a:pt x="1921193" y="1312405"/>
                  <a:pt x="1921193" y="1312405"/>
                </a:cubicBezTo>
                <a:cubicBezTo>
                  <a:pt x="1921193" y="1312405"/>
                  <a:pt x="1921193" y="1312405"/>
                  <a:pt x="1920240" y="1311452"/>
                </a:cubicBezTo>
                <a:cubicBezTo>
                  <a:pt x="1920240" y="1311452"/>
                  <a:pt x="1919288" y="1310500"/>
                  <a:pt x="1919288" y="1310500"/>
                </a:cubicBezTo>
                <a:cubicBezTo>
                  <a:pt x="1919288" y="1309547"/>
                  <a:pt x="1918335" y="1309547"/>
                  <a:pt x="1918335" y="1309547"/>
                </a:cubicBezTo>
                <a:cubicBezTo>
                  <a:pt x="1918335" y="1309547"/>
                  <a:pt x="1917383" y="1308595"/>
                  <a:pt x="1917383" y="1308595"/>
                </a:cubicBezTo>
                <a:cubicBezTo>
                  <a:pt x="1917383" y="1308595"/>
                  <a:pt x="1916430" y="1307642"/>
                  <a:pt x="1916430" y="1307642"/>
                </a:cubicBezTo>
                <a:cubicBezTo>
                  <a:pt x="1916430" y="1307642"/>
                  <a:pt x="1915478" y="1306690"/>
                  <a:pt x="1915478" y="1306690"/>
                </a:cubicBezTo>
                <a:cubicBezTo>
                  <a:pt x="1915478" y="1306690"/>
                  <a:pt x="1914525" y="1305737"/>
                  <a:pt x="1914525" y="1305737"/>
                </a:cubicBezTo>
                <a:cubicBezTo>
                  <a:pt x="1914525" y="1305737"/>
                  <a:pt x="1913573" y="1304785"/>
                  <a:pt x="1913573" y="1304785"/>
                </a:cubicBezTo>
                <a:cubicBezTo>
                  <a:pt x="1913573" y="1304785"/>
                  <a:pt x="1913573" y="1304785"/>
                  <a:pt x="1912620" y="1303832"/>
                </a:cubicBezTo>
                <a:cubicBezTo>
                  <a:pt x="1912620" y="1303832"/>
                  <a:pt x="1911668" y="1303832"/>
                  <a:pt x="1911668" y="1303832"/>
                </a:cubicBezTo>
                <a:cubicBezTo>
                  <a:pt x="1910715" y="1303832"/>
                  <a:pt x="1910715" y="1302880"/>
                  <a:pt x="1909763" y="1302880"/>
                </a:cubicBezTo>
                <a:cubicBezTo>
                  <a:pt x="1908810" y="1302880"/>
                  <a:pt x="1908810" y="1302880"/>
                  <a:pt x="1907858" y="1301927"/>
                </a:cubicBezTo>
                <a:cubicBezTo>
                  <a:pt x="1906905" y="1301927"/>
                  <a:pt x="1906905" y="1301927"/>
                  <a:pt x="1905953" y="1300975"/>
                </a:cubicBezTo>
                <a:cubicBezTo>
                  <a:pt x="1905953" y="1300975"/>
                  <a:pt x="1905000" y="1300975"/>
                  <a:pt x="1904048" y="1300975"/>
                </a:cubicBezTo>
                <a:cubicBezTo>
                  <a:pt x="1903095" y="1300975"/>
                  <a:pt x="1903095" y="1300975"/>
                  <a:pt x="1902143" y="1300975"/>
                </a:cubicBezTo>
                <a:cubicBezTo>
                  <a:pt x="1901190" y="1300975"/>
                  <a:pt x="1901190" y="1300975"/>
                  <a:pt x="1900238" y="1300975"/>
                </a:cubicBezTo>
                <a:cubicBezTo>
                  <a:pt x="1899285" y="1300975"/>
                  <a:pt x="1899285" y="1300975"/>
                  <a:pt x="1898333" y="1300975"/>
                </a:cubicBezTo>
                <a:cubicBezTo>
                  <a:pt x="1898333" y="1300975"/>
                  <a:pt x="1897380" y="1300975"/>
                  <a:pt x="1897380" y="1300975"/>
                </a:cubicBezTo>
                <a:cubicBezTo>
                  <a:pt x="1897380" y="1300975"/>
                  <a:pt x="1896428" y="1300975"/>
                  <a:pt x="1896428" y="1300975"/>
                </a:cubicBezTo>
                <a:cubicBezTo>
                  <a:pt x="1895475" y="1300975"/>
                  <a:pt x="1895475" y="1300975"/>
                  <a:pt x="1894523" y="1300975"/>
                </a:cubicBezTo>
                <a:cubicBezTo>
                  <a:pt x="1893570" y="1300975"/>
                  <a:pt x="1893570" y="1300975"/>
                  <a:pt x="1892618" y="1300975"/>
                </a:cubicBezTo>
                <a:cubicBezTo>
                  <a:pt x="1891665" y="1300975"/>
                  <a:pt x="1891665" y="1300975"/>
                  <a:pt x="1890713" y="1300975"/>
                </a:cubicBezTo>
                <a:cubicBezTo>
                  <a:pt x="1889760" y="1300975"/>
                  <a:pt x="1889760" y="1300975"/>
                  <a:pt x="1888808" y="1300975"/>
                </a:cubicBezTo>
                <a:cubicBezTo>
                  <a:pt x="1888808" y="1300975"/>
                  <a:pt x="1888808" y="1300975"/>
                  <a:pt x="1888808" y="1300975"/>
                </a:cubicBezTo>
                <a:lnTo>
                  <a:pt x="1789748" y="1128572"/>
                </a:lnTo>
                <a:cubicBezTo>
                  <a:pt x="1789748" y="1128572"/>
                  <a:pt x="1789748" y="1128572"/>
                  <a:pt x="1789748" y="1128572"/>
                </a:cubicBezTo>
                <a:cubicBezTo>
                  <a:pt x="1789748" y="1128572"/>
                  <a:pt x="1790700" y="1127620"/>
                  <a:pt x="1790700" y="1127620"/>
                </a:cubicBezTo>
                <a:cubicBezTo>
                  <a:pt x="1790700" y="1127620"/>
                  <a:pt x="1791653" y="1126667"/>
                  <a:pt x="1791653" y="1126667"/>
                </a:cubicBezTo>
                <a:cubicBezTo>
                  <a:pt x="1791653" y="1126667"/>
                  <a:pt x="1792605" y="1125715"/>
                  <a:pt x="1792605" y="1125715"/>
                </a:cubicBezTo>
                <a:cubicBezTo>
                  <a:pt x="1792605" y="1125715"/>
                  <a:pt x="1793558" y="1124762"/>
                  <a:pt x="1793558" y="1124762"/>
                </a:cubicBezTo>
                <a:cubicBezTo>
                  <a:pt x="1793558" y="1124762"/>
                  <a:pt x="1793558" y="1124762"/>
                  <a:pt x="1794510" y="1123810"/>
                </a:cubicBezTo>
                <a:cubicBezTo>
                  <a:pt x="1794510" y="1123810"/>
                  <a:pt x="1794510" y="1122857"/>
                  <a:pt x="1794510" y="1122857"/>
                </a:cubicBezTo>
                <a:cubicBezTo>
                  <a:pt x="1794510" y="1121905"/>
                  <a:pt x="1795463" y="1121905"/>
                  <a:pt x="1795463" y="1120952"/>
                </a:cubicBezTo>
                <a:cubicBezTo>
                  <a:pt x="1795463" y="1120000"/>
                  <a:pt x="1795463" y="1120000"/>
                  <a:pt x="1796415" y="1119047"/>
                </a:cubicBezTo>
                <a:cubicBezTo>
                  <a:pt x="1796415" y="1118095"/>
                  <a:pt x="1796415" y="1118095"/>
                  <a:pt x="1797368" y="1117142"/>
                </a:cubicBezTo>
                <a:cubicBezTo>
                  <a:pt x="1797368" y="1117142"/>
                  <a:pt x="1797368" y="1116190"/>
                  <a:pt x="1797368" y="1116190"/>
                </a:cubicBezTo>
                <a:cubicBezTo>
                  <a:pt x="1797368" y="1115237"/>
                  <a:pt x="1797368" y="1115237"/>
                  <a:pt x="1797368" y="1114285"/>
                </a:cubicBezTo>
                <a:cubicBezTo>
                  <a:pt x="1797368" y="1113332"/>
                  <a:pt x="1797368" y="1113332"/>
                  <a:pt x="1797368" y="1112380"/>
                </a:cubicBezTo>
                <a:cubicBezTo>
                  <a:pt x="1797368" y="1111427"/>
                  <a:pt x="1797368" y="1111427"/>
                  <a:pt x="1797368" y="1110475"/>
                </a:cubicBezTo>
                <a:cubicBezTo>
                  <a:pt x="1797368" y="1110475"/>
                  <a:pt x="1797368" y="1109522"/>
                  <a:pt x="1797368" y="1109522"/>
                </a:cubicBezTo>
                <a:cubicBezTo>
                  <a:pt x="1797368" y="1109522"/>
                  <a:pt x="1797368" y="1108570"/>
                  <a:pt x="1797368" y="1108570"/>
                </a:cubicBezTo>
                <a:cubicBezTo>
                  <a:pt x="1797368" y="1107617"/>
                  <a:pt x="1797368" y="1107617"/>
                  <a:pt x="1797368" y="1106665"/>
                </a:cubicBezTo>
                <a:cubicBezTo>
                  <a:pt x="1797368" y="1105712"/>
                  <a:pt x="1797368" y="1105712"/>
                  <a:pt x="1797368" y="1104760"/>
                </a:cubicBezTo>
                <a:cubicBezTo>
                  <a:pt x="1797368" y="1103807"/>
                  <a:pt x="1797368" y="1103807"/>
                  <a:pt x="1797368" y="1102855"/>
                </a:cubicBezTo>
                <a:cubicBezTo>
                  <a:pt x="1797368" y="1101902"/>
                  <a:pt x="1797368" y="1101902"/>
                  <a:pt x="1797368" y="1101902"/>
                </a:cubicBezTo>
                <a:cubicBezTo>
                  <a:pt x="1797368" y="1100950"/>
                  <a:pt x="1797368" y="1100950"/>
                  <a:pt x="1796415" y="1099997"/>
                </a:cubicBezTo>
                <a:cubicBezTo>
                  <a:pt x="1796415" y="1099045"/>
                  <a:pt x="1796415" y="1099045"/>
                  <a:pt x="1795463" y="1098092"/>
                </a:cubicBezTo>
                <a:cubicBezTo>
                  <a:pt x="1795463" y="1097140"/>
                  <a:pt x="1794510" y="1097140"/>
                  <a:pt x="1794510" y="1096187"/>
                </a:cubicBezTo>
                <a:cubicBezTo>
                  <a:pt x="1794510" y="1096187"/>
                  <a:pt x="1794510" y="1095235"/>
                  <a:pt x="1794510" y="1095235"/>
                </a:cubicBezTo>
                <a:cubicBezTo>
                  <a:pt x="1794510" y="1095235"/>
                  <a:pt x="1794510" y="1095235"/>
                  <a:pt x="1793558" y="1094282"/>
                </a:cubicBezTo>
                <a:cubicBezTo>
                  <a:pt x="1793558" y="1094282"/>
                  <a:pt x="1792605" y="1093330"/>
                  <a:pt x="1792605" y="1093330"/>
                </a:cubicBezTo>
                <a:cubicBezTo>
                  <a:pt x="1792605" y="1092377"/>
                  <a:pt x="1791653" y="1092377"/>
                  <a:pt x="1791653" y="1092377"/>
                </a:cubicBezTo>
                <a:cubicBezTo>
                  <a:pt x="1791653" y="1092377"/>
                  <a:pt x="1790700" y="1091425"/>
                  <a:pt x="1790700" y="1091425"/>
                </a:cubicBezTo>
                <a:cubicBezTo>
                  <a:pt x="1790700" y="1091425"/>
                  <a:pt x="1789748" y="1090472"/>
                  <a:pt x="1789748" y="1090472"/>
                </a:cubicBezTo>
                <a:cubicBezTo>
                  <a:pt x="1789748" y="1090472"/>
                  <a:pt x="1789748" y="1090472"/>
                  <a:pt x="1789748" y="1090472"/>
                </a:cubicBezTo>
                <a:lnTo>
                  <a:pt x="1890713" y="916165"/>
                </a:lnTo>
                <a:close/>
                <a:moveTo>
                  <a:pt x="2265045" y="699947"/>
                </a:moveTo>
                <a:cubicBezTo>
                  <a:pt x="2265045" y="699947"/>
                  <a:pt x="2265045" y="699947"/>
                  <a:pt x="2265045" y="699947"/>
                </a:cubicBezTo>
                <a:cubicBezTo>
                  <a:pt x="2265998" y="699947"/>
                  <a:pt x="2265998" y="699947"/>
                  <a:pt x="2266950" y="699947"/>
                </a:cubicBezTo>
                <a:cubicBezTo>
                  <a:pt x="2267903" y="699947"/>
                  <a:pt x="2267903" y="699947"/>
                  <a:pt x="2268855" y="699947"/>
                </a:cubicBezTo>
                <a:cubicBezTo>
                  <a:pt x="2269808" y="699947"/>
                  <a:pt x="2269808" y="699947"/>
                  <a:pt x="2270760" y="699947"/>
                </a:cubicBezTo>
                <a:cubicBezTo>
                  <a:pt x="2271713" y="699947"/>
                  <a:pt x="2271713" y="699947"/>
                  <a:pt x="2272665" y="699947"/>
                </a:cubicBezTo>
                <a:cubicBezTo>
                  <a:pt x="2272665" y="699947"/>
                  <a:pt x="2273618" y="699947"/>
                  <a:pt x="2273618" y="699947"/>
                </a:cubicBezTo>
                <a:cubicBezTo>
                  <a:pt x="2273618" y="699947"/>
                  <a:pt x="2274570" y="699947"/>
                  <a:pt x="2274570" y="699947"/>
                </a:cubicBezTo>
                <a:cubicBezTo>
                  <a:pt x="2275523" y="699947"/>
                  <a:pt x="2275523" y="699947"/>
                  <a:pt x="2276475" y="699947"/>
                </a:cubicBezTo>
                <a:cubicBezTo>
                  <a:pt x="2277428" y="699947"/>
                  <a:pt x="2277428" y="699947"/>
                  <a:pt x="2278380" y="699947"/>
                </a:cubicBezTo>
                <a:cubicBezTo>
                  <a:pt x="2279333" y="699947"/>
                  <a:pt x="2279333" y="699947"/>
                  <a:pt x="2280285" y="699947"/>
                </a:cubicBezTo>
                <a:cubicBezTo>
                  <a:pt x="2281238" y="699947"/>
                  <a:pt x="2281238" y="699947"/>
                  <a:pt x="2281238" y="699947"/>
                </a:cubicBezTo>
                <a:cubicBezTo>
                  <a:pt x="2282190" y="699947"/>
                  <a:pt x="2282190" y="699947"/>
                  <a:pt x="2283143" y="698995"/>
                </a:cubicBezTo>
                <a:cubicBezTo>
                  <a:pt x="2284095" y="698042"/>
                  <a:pt x="2284095" y="698995"/>
                  <a:pt x="2285048" y="698042"/>
                </a:cubicBezTo>
                <a:cubicBezTo>
                  <a:pt x="2286000" y="698042"/>
                  <a:pt x="2286000" y="697090"/>
                  <a:pt x="2286953" y="697090"/>
                </a:cubicBezTo>
                <a:cubicBezTo>
                  <a:pt x="2286953" y="697090"/>
                  <a:pt x="2287905" y="697090"/>
                  <a:pt x="2287905" y="697090"/>
                </a:cubicBezTo>
                <a:cubicBezTo>
                  <a:pt x="2287905" y="697090"/>
                  <a:pt x="2287905" y="697090"/>
                  <a:pt x="2288858" y="696137"/>
                </a:cubicBezTo>
                <a:cubicBezTo>
                  <a:pt x="2288858" y="696137"/>
                  <a:pt x="2289810" y="695185"/>
                  <a:pt x="2289810" y="695185"/>
                </a:cubicBezTo>
                <a:cubicBezTo>
                  <a:pt x="2290763" y="695185"/>
                  <a:pt x="2290763" y="694232"/>
                  <a:pt x="2290763" y="694232"/>
                </a:cubicBezTo>
                <a:cubicBezTo>
                  <a:pt x="2290763" y="694232"/>
                  <a:pt x="2291715" y="693280"/>
                  <a:pt x="2291715" y="693280"/>
                </a:cubicBezTo>
                <a:cubicBezTo>
                  <a:pt x="2291715" y="693280"/>
                  <a:pt x="2292668" y="692327"/>
                  <a:pt x="2292668" y="692327"/>
                </a:cubicBezTo>
                <a:cubicBezTo>
                  <a:pt x="2292668" y="692327"/>
                  <a:pt x="2293620" y="691375"/>
                  <a:pt x="2293620" y="691375"/>
                </a:cubicBezTo>
                <a:cubicBezTo>
                  <a:pt x="2293620" y="691375"/>
                  <a:pt x="2294573" y="690422"/>
                  <a:pt x="2294573" y="690422"/>
                </a:cubicBezTo>
                <a:cubicBezTo>
                  <a:pt x="2294573" y="690422"/>
                  <a:pt x="2295525" y="689470"/>
                  <a:pt x="2295525" y="689470"/>
                </a:cubicBezTo>
                <a:cubicBezTo>
                  <a:pt x="2295525" y="689470"/>
                  <a:pt x="2295525" y="689470"/>
                  <a:pt x="2296478" y="688517"/>
                </a:cubicBezTo>
                <a:cubicBezTo>
                  <a:pt x="2296478" y="688517"/>
                  <a:pt x="2296478" y="687565"/>
                  <a:pt x="2296478" y="687565"/>
                </a:cubicBezTo>
                <a:cubicBezTo>
                  <a:pt x="2296478" y="686612"/>
                  <a:pt x="2297430" y="686612"/>
                  <a:pt x="2297430" y="685660"/>
                </a:cubicBezTo>
                <a:cubicBezTo>
                  <a:pt x="2297430" y="684707"/>
                  <a:pt x="2297430" y="684707"/>
                  <a:pt x="2298383" y="683755"/>
                </a:cubicBezTo>
                <a:cubicBezTo>
                  <a:pt x="2298383" y="682802"/>
                  <a:pt x="2298383" y="682802"/>
                  <a:pt x="2299335" y="681850"/>
                </a:cubicBezTo>
                <a:cubicBezTo>
                  <a:pt x="2299335" y="681850"/>
                  <a:pt x="2299335" y="680897"/>
                  <a:pt x="2299335" y="680897"/>
                </a:cubicBezTo>
                <a:cubicBezTo>
                  <a:pt x="2299335" y="680897"/>
                  <a:pt x="2299335" y="680897"/>
                  <a:pt x="2299335" y="680897"/>
                </a:cubicBezTo>
                <a:lnTo>
                  <a:pt x="2498408" y="680897"/>
                </a:lnTo>
                <a:cubicBezTo>
                  <a:pt x="2498408" y="680897"/>
                  <a:pt x="2498408" y="680897"/>
                  <a:pt x="2498408" y="680897"/>
                </a:cubicBezTo>
                <a:cubicBezTo>
                  <a:pt x="2498408" y="681850"/>
                  <a:pt x="2498408" y="681850"/>
                  <a:pt x="2498408" y="682802"/>
                </a:cubicBezTo>
                <a:cubicBezTo>
                  <a:pt x="2498408" y="683755"/>
                  <a:pt x="2498408" y="683755"/>
                  <a:pt x="2499360" y="684707"/>
                </a:cubicBezTo>
                <a:cubicBezTo>
                  <a:pt x="2499360" y="685660"/>
                  <a:pt x="2499360" y="685660"/>
                  <a:pt x="2500313" y="686612"/>
                </a:cubicBezTo>
                <a:cubicBezTo>
                  <a:pt x="2500313" y="687565"/>
                  <a:pt x="2501265" y="687565"/>
                  <a:pt x="2501265" y="688517"/>
                </a:cubicBezTo>
                <a:cubicBezTo>
                  <a:pt x="2501265" y="688517"/>
                  <a:pt x="2501265" y="689470"/>
                  <a:pt x="2501265" y="689470"/>
                </a:cubicBezTo>
                <a:cubicBezTo>
                  <a:pt x="2501265" y="689470"/>
                  <a:pt x="2501265" y="689470"/>
                  <a:pt x="2502218" y="690422"/>
                </a:cubicBezTo>
                <a:cubicBezTo>
                  <a:pt x="2502218" y="690422"/>
                  <a:pt x="2503170" y="691375"/>
                  <a:pt x="2503170" y="691375"/>
                </a:cubicBezTo>
                <a:cubicBezTo>
                  <a:pt x="2503170" y="692327"/>
                  <a:pt x="2504123" y="692327"/>
                  <a:pt x="2504123" y="693280"/>
                </a:cubicBezTo>
                <a:cubicBezTo>
                  <a:pt x="2504123" y="693280"/>
                  <a:pt x="2505075" y="694232"/>
                  <a:pt x="2505075" y="694232"/>
                </a:cubicBezTo>
                <a:cubicBezTo>
                  <a:pt x="2505075" y="694232"/>
                  <a:pt x="2506028" y="695185"/>
                  <a:pt x="2506028" y="695185"/>
                </a:cubicBezTo>
                <a:cubicBezTo>
                  <a:pt x="2506028" y="695185"/>
                  <a:pt x="2506980" y="696137"/>
                  <a:pt x="2506980" y="696137"/>
                </a:cubicBezTo>
                <a:cubicBezTo>
                  <a:pt x="2506980" y="696137"/>
                  <a:pt x="2507933" y="697090"/>
                  <a:pt x="2507933" y="697090"/>
                </a:cubicBezTo>
                <a:cubicBezTo>
                  <a:pt x="2507933" y="697090"/>
                  <a:pt x="2508885" y="698042"/>
                  <a:pt x="2508885" y="698042"/>
                </a:cubicBezTo>
                <a:cubicBezTo>
                  <a:pt x="2508885" y="698042"/>
                  <a:pt x="2508885" y="698042"/>
                  <a:pt x="2509838" y="698995"/>
                </a:cubicBezTo>
                <a:cubicBezTo>
                  <a:pt x="2510790" y="699947"/>
                  <a:pt x="2510790" y="698995"/>
                  <a:pt x="2510790" y="698995"/>
                </a:cubicBezTo>
                <a:cubicBezTo>
                  <a:pt x="2511743" y="698995"/>
                  <a:pt x="2511743" y="699947"/>
                  <a:pt x="2512695" y="699947"/>
                </a:cubicBezTo>
                <a:cubicBezTo>
                  <a:pt x="2513648" y="699947"/>
                  <a:pt x="2513648" y="699947"/>
                  <a:pt x="2514600" y="700900"/>
                </a:cubicBezTo>
                <a:cubicBezTo>
                  <a:pt x="2515553" y="700900"/>
                  <a:pt x="2515553" y="700900"/>
                  <a:pt x="2516505" y="701852"/>
                </a:cubicBezTo>
                <a:cubicBezTo>
                  <a:pt x="2516505" y="701852"/>
                  <a:pt x="2517458" y="701852"/>
                  <a:pt x="2517458" y="701852"/>
                </a:cubicBezTo>
                <a:cubicBezTo>
                  <a:pt x="2518410" y="701852"/>
                  <a:pt x="2518410" y="701852"/>
                  <a:pt x="2519363" y="701852"/>
                </a:cubicBezTo>
                <a:cubicBezTo>
                  <a:pt x="2520315" y="701852"/>
                  <a:pt x="2520315" y="701852"/>
                  <a:pt x="2521268" y="701852"/>
                </a:cubicBezTo>
                <a:cubicBezTo>
                  <a:pt x="2522220" y="701852"/>
                  <a:pt x="2522220" y="701852"/>
                  <a:pt x="2523173" y="701852"/>
                </a:cubicBezTo>
                <a:cubicBezTo>
                  <a:pt x="2523173" y="701852"/>
                  <a:pt x="2524125" y="701852"/>
                  <a:pt x="2524125" y="701852"/>
                </a:cubicBezTo>
                <a:cubicBezTo>
                  <a:pt x="2524125" y="701852"/>
                  <a:pt x="2525078" y="701852"/>
                  <a:pt x="2525078" y="701852"/>
                </a:cubicBezTo>
                <a:cubicBezTo>
                  <a:pt x="2526030" y="701852"/>
                  <a:pt x="2526030" y="701852"/>
                  <a:pt x="2526983" y="701852"/>
                </a:cubicBezTo>
                <a:cubicBezTo>
                  <a:pt x="2527935" y="701852"/>
                  <a:pt x="2527935" y="701852"/>
                  <a:pt x="2528888" y="701852"/>
                </a:cubicBezTo>
                <a:cubicBezTo>
                  <a:pt x="2529840" y="701852"/>
                  <a:pt x="2529840" y="701852"/>
                  <a:pt x="2530793" y="701852"/>
                </a:cubicBezTo>
                <a:cubicBezTo>
                  <a:pt x="2531745" y="701852"/>
                  <a:pt x="2531745" y="701852"/>
                  <a:pt x="2532698" y="701852"/>
                </a:cubicBezTo>
                <a:cubicBezTo>
                  <a:pt x="2532698" y="701852"/>
                  <a:pt x="2532698" y="701852"/>
                  <a:pt x="2532698" y="701852"/>
                </a:cubicBezTo>
                <a:lnTo>
                  <a:pt x="2631758" y="874255"/>
                </a:lnTo>
                <a:cubicBezTo>
                  <a:pt x="2631758" y="874255"/>
                  <a:pt x="2631758" y="874255"/>
                  <a:pt x="2631758" y="874255"/>
                </a:cubicBezTo>
                <a:cubicBezTo>
                  <a:pt x="2631758" y="874255"/>
                  <a:pt x="2630805" y="875207"/>
                  <a:pt x="2630805" y="875207"/>
                </a:cubicBezTo>
                <a:cubicBezTo>
                  <a:pt x="2630805" y="875207"/>
                  <a:pt x="2629853" y="876160"/>
                  <a:pt x="2629853" y="876160"/>
                </a:cubicBezTo>
                <a:cubicBezTo>
                  <a:pt x="2629853" y="876160"/>
                  <a:pt x="2628900" y="877112"/>
                  <a:pt x="2628900" y="877112"/>
                </a:cubicBezTo>
                <a:cubicBezTo>
                  <a:pt x="2628900" y="877112"/>
                  <a:pt x="2627948" y="878065"/>
                  <a:pt x="2627948" y="878065"/>
                </a:cubicBezTo>
                <a:cubicBezTo>
                  <a:pt x="2627948" y="878065"/>
                  <a:pt x="2627948" y="878065"/>
                  <a:pt x="2626995" y="879017"/>
                </a:cubicBezTo>
                <a:cubicBezTo>
                  <a:pt x="2626043" y="879970"/>
                  <a:pt x="2626995" y="879970"/>
                  <a:pt x="2626995" y="879970"/>
                </a:cubicBezTo>
                <a:cubicBezTo>
                  <a:pt x="2626995" y="880922"/>
                  <a:pt x="2626043" y="880922"/>
                  <a:pt x="2626043" y="881875"/>
                </a:cubicBezTo>
                <a:cubicBezTo>
                  <a:pt x="2626043" y="882827"/>
                  <a:pt x="2626043" y="882827"/>
                  <a:pt x="2625090" y="883780"/>
                </a:cubicBezTo>
                <a:cubicBezTo>
                  <a:pt x="2625090" y="884732"/>
                  <a:pt x="2625090" y="884732"/>
                  <a:pt x="2624138" y="885685"/>
                </a:cubicBezTo>
                <a:cubicBezTo>
                  <a:pt x="2624138" y="886637"/>
                  <a:pt x="2624138" y="886637"/>
                  <a:pt x="2624138" y="887590"/>
                </a:cubicBezTo>
                <a:cubicBezTo>
                  <a:pt x="2624138" y="888542"/>
                  <a:pt x="2624138" y="888542"/>
                  <a:pt x="2624138" y="889495"/>
                </a:cubicBezTo>
                <a:cubicBezTo>
                  <a:pt x="2624138" y="890447"/>
                  <a:pt x="2624138" y="890447"/>
                  <a:pt x="2624138" y="891400"/>
                </a:cubicBezTo>
                <a:cubicBezTo>
                  <a:pt x="2624138" y="892352"/>
                  <a:pt x="2624138" y="892352"/>
                  <a:pt x="2624138" y="893305"/>
                </a:cubicBezTo>
                <a:cubicBezTo>
                  <a:pt x="2624138" y="893305"/>
                  <a:pt x="2624138" y="894257"/>
                  <a:pt x="2624138" y="894257"/>
                </a:cubicBezTo>
                <a:cubicBezTo>
                  <a:pt x="2624138" y="894257"/>
                  <a:pt x="2624138" y="895210"/>
                  <a:pt x="2624138" y="895210"/>
                </a:cubicBezTo>
                <a:cubicBezTo>
                  <a:pt x="2624138" y="896162"/>
                  <a:pt x="2624138" y="896162"/>
                  <a:pt x="2624138" y="897115"/>
                </a:cubicBezTo>
                <a:cubicBezTo>
                  <a:pt x="2624138" y="898067"/>
                  <a:pt x="2624138" y="898067"/>
                  <a:pt x="2624138" y="899020"/>
                </a:cubicBezTo>
                <a:cubicBezTo>
                  <a:pt x="2624138" y="899972"/>
                  <a:pt x="2624138" y="899972"/>
                  <a:pt x="2624138" y="900925"/>
                </a:cubicBezTo>
                <a:cubicBezTo>
                  <a:pt x="2624138" y="901877"/>
                  <a:pt x="2624138" y="901877"/>
                  <a:pt x="2624138" y="902830"/>
                </a:cubicBezTo>
                <a:cubicBezTo>
                  <a:pt x="2624138" y="903782"/>
                  <a:pt x="2624138" y="903782"/>
                  <a:pt x="2625090" y="904735"/>
                </a:cubicBezTo>
                <a:cubicBezTo>
                  <a:pt x="2625090" y="905687"/>
                  <a:pt x="2625090" y="905687"/>
                  <a:pt x="2626043" y="906640"/>
                </a:cubicBezTo>
                <a:cubicBezTo>
                  <a:pt x="2626043" y="907592"/>
                  <a:pt x="2626995" y="907592"/>
                  <a:pt x="2626995" y="908545"/>
                </a:cubicBezTo>
                <a:cubicBezTo>
                  <a:pt x="2626995" y="908545"/>
                  <a:pt x="2626995" y="909497"/>
                  <a:pt x="2626995" y="909497"/>
                </a:cubicBezTo>
                <a:cubicBezTo>
                  <a:pt x="2626995" y="909497"/>
                  <a:pt x="2626995" y="909497"/>
                  <a:pt x="2627948" y="910450"/>
                </a:cubicBezTo>
                <a:cubicBezTo>
                  <a:pt x="2627948" y="910450"/>
                  <a:pt x="2628900" y="911402"/>
                  <a:pt x="2628900" y="911402"/>
                </a:cubicBezTo>
                <a:cubicBezTo>
                  <a:pt x="2628900" y="912355"/>
                  <a:pt x="2629853" y="912355"/>
                  <a:pt x="2629853" y="912355"/>
                </a:cubicBezTo>
                <a:cubicBezTo>
                  <a:pt x="2629853" y="912355"/>
                  <a:pt x="2630805" y="913307"/>
                  <a:pt x="2630805" y="913307"/>
                </a:cubicBezTo>
                <a:cubicBezTo>
                  <a:pt x="2630805" y="913307"/>
                  <a:pt x="2631758" y="914260"/>
                  <a:pt x="2631758" y="914260"/>
                </a:cubicBezTo>
                <a:cubicBezTo>
                  <a:pt x="2631758" y="914260"/>
                  <a:pt x="2631758" y="914260"/>
                  <a:pt x="2631758" y="914260"/>
                </a:cubicBezTo>
                <a:lnTo>
                  <a:pt x="2532698" y="1086662"/>
                </a:lnTo>
                <a:cubicBezTo>
                  <a:pt x="2532698" y="1086662"/>
                  <a:pt x="2532698" y="1086662"/>
                  <a:pt x="2532698" y="1086662"/>
                </a:cubicBezTo>
                <a:cubicBezTo>
                  <a:pt x="2531745" y="1086662"/>
                  <a:pt x="2531745" y="1086662"/>
                  <a:pt x="2530793" y="1086662"/>
                </a:cubicBezTo>
                <a:cubicBezTo>
                  <a:pt x="2529840" y="1086662"/>
                  <a:pt x="2529840" y="1086662"/>
                  <a:pt x="2528888" y="1086662"/>
                </a:cubicBezTo>
                <a:cubicBezTo>
                  <a:pt x="2527935" y="1086662"/>
                  <a:pt x="2527935" y="1086662"/>
                  <a:pt x="2526983" y="1086662"/>
                </a:cubicBezTo>
                <a:cubicBezTo>
                  <a:pt x="2526030" y="1086662"/>
                  <a:pt x="2526030" y="1086662"/>
                  <a:pt x="2525078" y="1086662"/>
                </a:cubicBezTo>
                <a:cubicBezTo>
                  <a:pt x="2525078" y="1086662"/>
                  <a:pt x="2524125" y="1086662"/>
                  <a:pt x="2524125" y="1086662"/>
                </a:cubicBezTo>
                <a:cubicBezTo>
                  <a:pt x="2524125" y="1086662"/>
                  <a:pt x="2523173" y="1086662"/>
                  <a:pt x="2523173" y="1086662"/>
                </a:cubicBezTo>
                <a:cubicBezTo>
                  <a:pt x="2522220" y="1086662"/>
                  <a:pt x="2522220" y="1086662"/>
                  <a:pt x="2521268" y="1086662"/>
                </a:cubicBezTo>
                <a:cubicBezTo>
                  <a:pt x="2520315" y="1086662"/>
                  <a:pt x="2520315" y="1086662"/>
                  <a:pt x="2519363" y="1086662"/>
                </a:cubicBezTo>
                <a:cubicBezTo>
                  <a:pt x="2518410" y="1086662"/>
                  <a:pt x="2518410" y="1086662"/>
                  <a:pt x="2517458" y="1086662"/>
                </a:cubicBezTo>
                <a:cubicBezTo>
                  <a:pt x="2516505" y="1086662"/>
                  <a:pt x="2516505" y="1086662"/>
                  <a:pt x="2516505" y="1086662"/>
                </a:cubicBezTo>
                <a:cubicBezTo>
                  <a:pt x="2515553" y="1086662"/>
                  <a:pt x="2515553" y="1086662"/>
                  <a:pt x="2514600" y="1087615"/>
                </a:cubicBezTo>
                <a:cubicBezTo>
                  <a:pt x="2513648" y="1087615"/>
                  <a:pt x="2513648" y="1087615"/>
                  <a:pt x="2512695" y="1088567"/>
                </a:cubicBezTo>
                <a:cubicBezTo>
                  <a:pt x="2511743" y="1088567"/>
                  <a:pt x="2511743" y="1089520"/>
                  <a:pt x="2510790" y="1089520"/>
                </a:cubicBezTo>
                <a:cubicBezTo>
                  <a:pt x="2510790" y="1089520"/>
                  <a:pt x="2509838" y="1089520"/>
                  <a:pt x="2509838" y="1089520"/>
                </a:cubicBezTo>
                <a:cubicBezTo>
                  <a:pt x="2509838" y="1089520"/>
                  <a:pt x="2509838" y="1089520"/>
                  <a:pt x="2508885" y="1090472"/>
                </a:cubicBezTo>
                <a:cubicBezTo>
                  <a:pt x="2508885" y="1090472"/>
                  <a:pt x="2507933" y="1091425"/>
                  <a:pt x="2507933" y="1091425"/>
                </a:cubicBezTo>
                <a:cubicBezTo>
                  <a:pt x="2506980" y="1091425"/>
                  <a:pt x="2506980" y="1092377"/>
                  <a:pt x="2506980" y="1092377"/>
                </a:cubicBezTo>
                <a:cubicBezTo>
                  <a:pt x="2506980" y="1092377"/>
                  <a:pt x="2506028" y="1093330"/>
                  <a:pt x="2506028" y="1093330"/>
                </a:cubicBezTo>
                <a:cubicBezTo>
                  <a:pt x="2506028" y="1093330"/>
                  <a:pt x="2505075" y="1094282"/>
                  <a:pt x="2505075" y="1094282"/>
                </a:cubicBezTo>
                <a:cubicBezTo>
                  <a:pt x="2505075" y="1094282"/>
                  <a:pt x="2504123" y="1095235"/>
                  <a:pt x="2504123" y="1095235"/>
                </a:cubicBezTo>
                <a:cubicBezTo>
                  <a:pt x="2504123" y="1095235"/>
                  <a:pt x="2503170" y="1096187"/>
                  <a:pt x="2503170" y="1096187"/>
                </a:cubicBezTo>
                <a:cubicBezTo>
                  <a:pt x="2503170" y="1096187"/>
                  <a:pt x="2502218" y="1097140"/>
                  <a:pt x="2502218" y="1097140"/>
                </a:cubicBezTo>
                <a:cubicBezTo>
                  <a:pt x="2502218" y="1097140"/>
                  <a:pt x="2502218" y="1097140"/>
                  <a:pt x="2501265" y="1098092"/>
                </a:cubicBezTo>
                <a:cubicBezTo>
                  <a:pt x="2501265" y="1098092"/>
                  <a:pt x="2501265" y="1099045"/>
                  <a:pt x="2501265" y="1099045"/>
                </a:cubicBezTo>
                <a:cubicBezTo>
                  <a:pt x="2501265" y="1099997"/>
                  <a:pt x="2500313" y="1099997"/>
                  <a:pt x="2500313" y="1100950"/>
                </a:cubicBezTo>
                <a:cubicBezTo>
                  <a:pt x="2500313" y="1101902"/>
                  <a:pt x="2500313" y="1101902"/>
                  <a:pt x="2499360" y="1102855"/>
                </a:cubicBezTo>
                <a:cubicBezTo>
                  <a:pt x="2499360" y="1103807"/>
                  <a:pt x="2499360" y="1103807"/>
                  <a:pt x="2498408" y="1104760"/>
                </a:cubicBezTo>
                <a:cubicBezTo>
                  <a:pt x="2498408" y="1105712"/>
                  <a:pt x="2498408" y="1105712"/>
                  <a:pt x="2498408" y="1106665"/>
                </a:cubicBezTo>
                <a:cubicBezTo>
                  <a:pt x="2498408" y="1106665"/>
                  <a:pt x="2498408" y="1106665"/>
                  <a:pt x="2498408" y="1106665"/>
                </a:cubicBezTo>
                <a:lnTo>
                  <a:pt x="2299335" y="1106665"/>
                </a:lnTo>
                <a:cubicBezTo>
                  <a:pt x="2299335" y="1106665"/>
                  <a:pt x="2299335" y="1106665"/>
                  <a:pt x="2299335" y="1106665"/>
                </a:cubicBezTo>
                <a:cubicBezTo>
                  <a:pt x="2299335" y="1105712"/>
                  <a:pt x="2299335" y="1105712"/>
                  <a:pt x="2299335" y="1105712"/>
                </a:cubicBezTo>
                <a:cubicBezTo>
                  <a:pt x="2299335" y="1104760"/>
                  <a:pt x="2299335" y="1104760"/>
                  <a:pt x="2298383" y="1103807"/>
                </a:cubicBezTo>
                <a:cubicBezTo>
                  <a:pt x="2298383" y="1102855"/>
                  <a:pt x="2298383" y="1102855"/>
                  <a:pt x="2297430" y="1101902"/>
                </a:cubicBezTo>
                <a:cubicBezTo>
                  <a:pt x="2297430" y="1100950"/>
                  <a:pt x="2296478" y="1100950"/>
                  <a:pt x="2296478" y="1099997"/>
                </a:cubicBezTo>
                <a:cubicBezTo>
                  <a:pt x="2296478" y="1099997"/>
                  <a:pt x="2296478" y="1099045"/>
                  <a:pt x="2296478" y="1099045"/>
                </a:cubicBezTo>
                <a:cubicBezTo>
                  <a:pt x="2296478" y="1099045"/>
                  <a:pt x="2296478" y="1099045"/>
                  <a:pt x="2295525" y="1098092"/>
                </a:cubicBezTo>
                <a:cubicBezTo>
                  <a:pt x="2295525" y="1098092"/>
                  <a:pt x="2294573" y="1097140"/>
                  <a:pt x="2294573" y="1097140"/>
                </a:cubicBezTo>
                <a:cubicBezTo>
                  <a:pt x="2294573" y="1096187"/>
                  <a:pt x="2293620" y="1096187"/>
                  <a:pt x="2293620" y="1096187"/>
                </a:cubicBezTo>
                <a:cubicBezTo>
                  <a:pt x="2293620" y="1096187"/>
                  <a:pt x="2292668" y="1095235"/>
                  <a:pt x="2292668" y="1095235"/>
                </a:cubicBezTo>
                <a:cubicBezTo>
                  <a:pt x="2292668" y="1095235"/>
                  <a:pt x="2291715" y="1094282"/>
                  <a:pt x="2291715" y="1094282"/>
                </a:cubicBezTo>
                <a:cubicBezTo>
                  <a:pt x="2291715" y="1094282"/>
                  <a:pt x="2290763" y="1093330"/>
                  <a:pt x="2290763" y="1093330"/>
                </a:cubicBezTo>
                <a:cubicBezTo>
                  <a:pt x="2290763" y="1093330"/>
                  <a:pt x="2289810" y="1092377"/>
                  <a:pt x="2289810" y="1092377"/>
                </a:cubicBezTo>
                <a:cubicBezTo>
                  <a:pt x="2289810" y="1092377"/>
                  <a:pt x="2288858" y="1091425"/>
                  <a:pt x="2288858" y="1091425"/>
                </a:cubicBezTo>
                <a:cubicBezTo>
                  <a:pt x="2288858" y="1091425"/>
                  <a:pt x="2288858" y="1091425"/>
                  <a:pt x="2287905" y="1090472"/>
                </a:cubicBezTo>
                <a:cubicBezTo>
                  <a:pt x="2287905" y="1090472"/>
                  <a:pt x="2286953" y="1090472"/>
                  <a:pt x="2286953" y="1090472"/>
                </a:cubicBezTo>
                <a:cubicBezTo>
                  <a:pt x="2286000" y="1090472"/>
                  <a:pt x="2286000" y="1089520"/>
                  <a:pt x="2285048" y="1089520"/>
                </a:cubicBezTo>
                <a:cubicBezTo>
                  <a:pt x="2284095" y="1089520"/>
                  <a:pt x="2284095" y="1089520"/>
                  <a:pt x="2283143" y="1088567"/>
                </a:cubicBezTo>
                <a:cubicBezTo>
                  <a:pt x="2282190" y="1088567"/>
                  <a:pt x="2282190" y="1088567"/>
                  <a:pt x="2281238" y="1087615"/>
                </a:cubicBezTo>
                <a:cubicBezTo>
                  <a:pt x="2281238" y="1087615"/>
                  <a:pt x="2280285" y="1087615"/>
                  <a:pt x="2279333" y="1087615"/>
                </a:cubicBezTo>
                <a:cubicBezTo>
                  <a:pt x="2278380" y="1087615"/>
                  <a:pt x="2278380" y="1087615"/>
                  <a:pt x="2277428" y="1087615"/>
                </a:cubicBezTo>
                <a:cubicBezTo>
                  <a:pt x="2276475" y="1087615"/>
                  <a:pt x="2276475" y="1087615"/>
                  <a:pt x="2275523" y="1087615"/>
                </a:cubicBezTo>
                <a:cubicBezTo>
                  <a:pt x="2274570" y="1087615"/>
                  <a:pt x="2274570" y="1087615"/>
                  <a:pt x="2273618" y="1087615"/>
                </a:cubicBezTo>
                <a:cubicBezTo>
                  <a:pt x="2273618" y="1087615"/>
                  <a:pt x="2272665" y="1087615"/>
                  <a:pt x="2272665" y="1087615"/>
                </a:cubicBezTo>
                <a:cubicBezTo>
                  <a:pt x="2272665" y="1087615"/>
                  <a:pt x="2271713" y="1087615"/>
                  <a:pt x="2271713" y="1087615"/>
                </a:cubicBezTo>
                <a:cubicBezTo>
                  <a:pt x="2270760" y="1087615"/>
                  <a:pt x="2270760" y="1087615"/>
                  <a:pt x="2269808" y="1087615"/>
                </a:cubicBezTo>
                <a:cubicBezTo>
                  <a:pt x="2268855" y="1087615"/>
                  <a:pt x="2268855" y="1087615"/>
                  <a:pt x="2267903" y="1087615"/>
                </a:cubicBezTo>
                <a:cubicBezTo>
                  <a:pt x="2266950" y="1087615"/>
                  <a:pt x="2266950" y="1087615"/>
                  <a:pt x="2265998" y="1087615"/>
                </a:cubicBezTo>
                <a:cubicBezTo>
                  <a:pt x="2265045" y="1087615"/>
                  <a:pt x="2265045" y="1087615"/>
                  <a:pt x="2264093" y="1087615"/>
                </a:cubicBezTo>
                <a:cubicBezTo>
                  <a:pt x="2264093" y="1087615"/>
                  <a:pt x="2264093" y="1087615"/>
                  <a:pt x="2264093" y="1087615"/>
                </a:cubicBezTo>
                <a:lnTo>
                  <a:pt x="2165033" y="915212"/>
                </a:lnTo>
                <a:cubicBezTo>
                  <a:pt x="2165033" y="915212"/>
                  <a:pt x="2165033" y="915212"/>
                  <a:pt x="2165033" y="915212"/>
                </a:cubicBezTo>
                <a:cubicBezTo>
                  <a:pt x="2165033" y="915212"/>
                  <a:pt x="2165985" y="914260"/>
                  <a:pt x="2165985" y="914260"/>
                </a:cubicBezTo>
                <a:cubicBezTo>
                  <a:pt x="2165985" y="914260"/>
                  <a:pt x="2166938" y="913307"/>
                  <a:pt x="2166938" y="913307"/>
                </a:cubicBezTo>
                <a:cubicBezTo>
                  <a:pt x="2166938" y="913307"/>
                  <a:pt x="2167890" y="912355"/>
                  <a:pt x="2167890" y="912355"/>
                </a:cubicBezTo>
                <a:cubicBezTo>
                  <a:pt x="2167890" y="912355"/>
                  <a:pt x="2168843" y="911402"/>
                  <a:pt x="2168843" y="911402"/>
                </a:cubicBezTo>
                <a:cubicBezTo>
                  <a:pt x="2168843" y="911402"/>
                  <a:pt x="2168843" y="911402"/>
                  <a:pt x="2169795" y="910450"/>
                </a:cubicBezTo>
                <a:cubicBezTo>
                  <a:pt x="2169795" y="910450"/>
                  <a:pt x="2169795" y="909497"/>
                  <a:pt x="2169795" y="909497"/>
                </a:cubicBezTo>
                <a:cubicBezTo>
                  <a:pt x="2169795" y="908545"/>
                  <a:pt x="2170748" y="908545"/>
                  <a:pt x="2170748" y="907592"/>
                </a:cubicBezTo>
                <a:cubicBezTo>
                  <a:pt x="2170748" y="906640"/>
                  <a:pt x="2170748" y="906640"/>
                  <a:pt x="2171700" y="905687"/>
                </a:cubicBezTo>
                <a:cubicBezTo>
                  <a:pt x="2171700" y="904735"/>
                  <a:pt x="2171700" y="904735"/>
                  <a:pt x="2172653" y="903782"/>
                </a:cubicBezTo>
                <a:cubicBezTo>
                  <a:pt x="2172653" y="903782"/>
                  <a:pt x="2172653" y="902830"/>
                  <a:pt x="2172653" y="902830"/>
                </a:cubicBezTo>
                <a:cubicBezTo>
                  <a:pt x="2172653" y="901877"/>
                  <a:pt x="2172653" y="901877"/>
                  <a:pt x="2172653" y="900925"/>
                </a:cubicBezTo>
                <a:cubicBezTo>
                  <a:pt x="2172653" y="899972"/>
                  <a:pt x="2172653" y="899972"/>
                  <a:pt x="2172653" y="899020"/>
                </a:cubicBezTo>
                <a:cubicBezTo>
                  <a:pt x="2172653" y="898067"/>
                  <a:pt x="2172653" y="898067"/>
                  <a:pt x="2172653" y="897115"/>
                </a:cubicBezTo>
                <a:cubicBezTo>
                  <a:pt x="2172653" y="897115"/>
                  <a:pt x="2172653" y="896162"/>
                  <a:pt x="2172653" y="896162"/>
                </a:cubicBezTo>
                <a:cubicBezTo>
                  <a:pt x="2172653" y="896162"/>
                  <a:pt x="2172653" y="895210"/>
                  <a:pt x="2172653" y="895210"/>
                </a:cubicBezTo>
                <a:cubicBezTo>
                  <a:pt x="2172653" y="894257"/>
                  <a:pt x="2172653" y="894257"/>
                  <a:pt x="2172653" y="893305"/>
                </a:cubicBezTo>
                <a:cubicBezTo>
                  <a:pt x="2172653" y="892352"/>
                  <a:pt x="2172653" y="892352"/>
                  <a:pt x="2172653" y="891400"/>
                </a:cubicBezTo>
                <a:cubicBezTo>
                  <a:pt x="2172653" y="890447"/>
                  <a:pt x="2172653" y="890447"/>
                  <a:pt x="2172653" y="889495"/>
                </a:cubicBezTo>
                <a:cubicBezTo>
                  <a:pt x="2172653" y="888542"/>
                  <a:pt x="2172653" y="888542"/>
                  <a:pt x="2172653" y="887590"/>
                </a:cubicBezTo>
                <a:cubicBezTo>
                  <a:pt x="2172653" y="886637"/>
                  <a:pt x="2172653" y="886637"/>
                  <a:pt x="2171700" y="885685"/>
                </a:cubicBezTo>
                <a:cubicBezTo>
                  <a:pt x="2171700" y="884732"/>
                  <a:pt x="2171700" y="884732"/>
                  <a:pt x="2170748" y="883780"/>
                </a:cubicBezTo>
                <a:cubicBezTo>
                  <a:pt x="2170748" y="882827"/>
                  <a:pt x="2169795" y="882827"/>
                  <a:pt x="2169795" y="881875"/>
                </a:cubicBezTo>
                <a:cubicBezTo>
                  <a:pt x="2169795" y="881875"/>
                  <a:pt x="2169795" y="880922"/>
                  <a:pt x="2169795" y="880922"/>
                </a:cubicBezTo>
                <a:cubicBezTo>
                  <a:pt x="2169795" y="880922"/>
                  <a:pt x="2169795" y="880922"/>
                  <a:pt x="2168843" y="879970"/>
                </a:cubicBezTo>
                <a:cubicBezTo>
                  <a:pt x="2168843" y="879970"/>
                  <a:pt x="2167890" y="879017"/>
                  <a:pt x="2167890" y="879017"/>
                </a:cubicBezTo>
                <a:cubicBezTo>
                  <a:pt x="2167890" y="878065"/>
                  <a:pt x="2166938" y="878065"/>
                  <a:pt x="2166938" y="878065"/>
                </a:cubicBezTo>
                <a:cubicBezTo>
                  <a:pt x="2166938" y="878065"/>
                  <a:pt x="2165985" y="877112"/>
                  <a:pt x="2165985" y="877112"/>
                </a:cubicBezTo>
                <a:cubicBezTo>
                  <a:pt x="2165985" y="877112"/>
                  <a:pt x="2165033" y="876160"/>
                  <a:pt x="2165033" y="876160"/>
                </a:cubicBezTo>
                <a:cubicBezTo>
                  <a:pt x="2165033" y="876160"/>
                  <a:pt x="2165033" y="876160"/>
                  <a:pt x="2165033" y="876160"/>
                </a:cubicBezTo>
                <a:lnTo>
                  <a:pt x="2265045" y="699947"/>
                </a:lnTo>
                <a:close/>
                <a:moveTo>
                  <a:pt x="1747838" y="1112380"/>
                </a:moveTo>
                <a:cubicBezTo>
                  <a:pt x="1747838" y="1113332"/>
                  <a:pt x="1747838" y="1113332"/>
                  <a:pt x="1747838" y="1112380"/>
                </a:cubicBezTo>
                <a:cubicBezTo>
                  <a:pt x="1747838" y="1113332"/>
                  <a:pt x="1747838" y="1113332"/>
                  <a:pt x="1747838" y="1114285"/>
                </a:cubicBezTo>
                <a:cubicBezTo>
                  <a:pt x="1747838" y="1115237"/>
                  <a:pt x="1747838" y="1115237"/>
                  <a:pt x="1748790" y="1116190"/>
                </a:cubicBezTo>
                <a:cubicBezTo>
                  <a:pt x="1748790" y="1117142"/>
                  <a:pt x="1748790" y="1117142"/>
                  <a:pt x="1749743" y="1118095"/>
                </a:cubicBezTo>
                <a:cubicBezTo>
                  <a:pt x="1749743" y="1119047"/>
                  <a:pt x="1750695" y="1119047"/>
                  <a:pt x="1750695" y="1120000"/>
                </a:cubicBezTo>
                <a:cubicBezTo>
                  <a:pt x="1750695" y="1120000"/>
                  <a:pt x="1750695" y="1120952"/>
                  <a:pt x="1750695" y="1120952"/>
                </a:cubicBezTo>
                <a:cubicBezTo>
                  <a:pt x="1750695" y="1120952"/>
                  <a:pt x="1750695" y="1120952"/>
                  <a:pt x="1751648" y="1121905"/>
                </a:cubicBezTo>
                <a:cubicBezTo>
                  <a:pt x="1751648" y="1121905"/>
                  <a:pt x="1752600" y="1122857"/>
                  <a:pt x="1752600" y="1122857"/>
                </a:cubicBezTo>
                <a:cubicBezTo>
                  <a:pt x="1752600" y="1123810"/>
                  <a:pt x="1753553" y="1123810"/>
                  <a:pt x="1753553" y="1123810"/>
                </a:cubicBezTo>
                <a:cubicBezTo>
                  <a:pt x="1753553" y="1123810"/>
                  <a:pt x="1754505" y="1124762"/>
                  <a:pt x="1754505" y="1124762"/>
                </a:cubicBezTo>
                <a:cubicBezTo>
                  <a:pt x="1754505" y="1124762"/>
                  <a:pt x="1755458" y="1125715"/>
                  <a:pt x="1755458" y="1125715"/>
                </a:cubicBezTo>
                <a:cubicBezTo>
                  <a:pt x="1755458" y="1125715"/>
                  <a:pt x="1756410" y="1126667"/>
                  <a:pt x="1756410" y="1126667"/>
                </a:cubicBezTo>
                <a:cubicBezTo>
                  <a:pt x="1756410" y="1126667"/>
                  <a:pt x="1757363" y="1127620"/>
                  <a:pt x="1757363" y="1127620"/>
                </a:cubicBezTo>
                <a:cubicBezTo>
                  <a:pt x="1757363" y="1127620"/>
                  <a:pt x="1758315" y="1128572"/>
                  <a:pt x="1758315" y="1128572"/>
                </a:cubicBezTo>
                <a:cubicBezTo>
                  <a:pt x="1758315" y="1128572"/>
                  <a:pt x="1758315" y="1128572"/>
                  <a:pt x="1759268" y="1129525"/>
                </a:cubicBezTo>
                <a:cubicBezTo>
                  <a:pt x="1759268" y="1129525"/>
                  <a:pt x="1760220" y="1129525"/>
                  <a:pt x="1760220" y="1129525"/>
                </a:cubicBezTo>
                <a:cubicBezTo>
                  <a:pt x="1761173" y="1129525"/>
                  <a:pt x="1761173" y="1130477"/>
                  <a:pt x="1762125" y="1130477"/>
                </a:cubicBezTo>
                <a:cubicBezTo>
                  <a:pt x="1763078" y="1130477"/>
                  <a:pt x="1763078" y="1130477"/>
                  <a:pt x="1764030" y="1131430"/>
                </a:cubicBezTo>
                <a:cubicBezTo>
                  <a:pt x="1764983" y="1131430"/>
                  <a:pt x="1764983" y="1131430"/>
                  <a:pt x="1765935" y="1132382"/>
                </a:cubicBezTo>
                <a:cubicBezTo>
                  <a:pt x="1765935" y="1132382"/>
                  <a:pt x="1766888" y="1132382"/>
                  <a:pt x="1767840" y="1132382"/>
                </a:cubicBezTo>
                <a:cubicBezTo>
                  <a:pt x="1768793" y="1132382"/>
                  <a:pt x="1768793" y="1132382"/>
                  <a:pt x="1769745" y="1132382"/>
                </a:cubicBezTo>
                <a:cubicBezTo>
                  <a:pt x="1770698" y="1132382"/>
                  <a:pt x="1770698" y="1132382"/>
                  <a:pt x="1771650" y="1132382"/>
                </a:cubicBezTo>
                <a:cubicBezTo>
                  <a:pt x="1772603" y="1132382"/>
                  <a:pt x="1772603" y="1132382"/>
                  <a:pt x="1773555" y="1132382"/>
                </a:cubicBezTo>
                <a:cubicBezTo>
                  <a:pt x="1773555" y="1132382"/>
                  <a:pt x="1774508" y="1132382"/>
                  <a:pt x="1774508" y="1132382"/>
                </a:cubicBezTo>
                <a:cubicBezTo>
                  <a:pt x="1774508" y="1132382"/>
                  <a:pt x="1775460" y="1132382"/>
                  <a:pt x="1775460" y="1132382"/>
                </a:cubicBezTo>
                <a:cubicBezTo>
                  <a:pt x="1776413" y="1132382"/>
                  <a:pt x="1776413" y="1132382"/>
                  <a:pt x="1777365" y="1132382"/>
                </a:cubicBezTo>
                <a:cubicBezTo>
                  <a:pt x="1778318" y="1132382"/>
                  <a:pt x="1778318" y="1132382"/>
                  <a:pt x="1779270" y="1132382"/>
                </a:cubicBezTo>
                <a:cubicBezTo>
                  <a:pt x="1780223" y="1132382"/>
                  <a:pt x="1780223" y="1132382"/>
                  <a:pt x="1781175" y="1132382"/>
                </a:cubicBezTo>
                <a:cubicBezTo>
                  <a:pt x="1782128" y="1132382"/>
                  <a:pt x="1782128" y="1132382"/>
                  <a:pt x="1783080" y="1132382"/>
                </a:cubicBezTo>
                <a:cubicBezTo>
                  <a:pt x="1783080" y="1132382"/>
                  <a:pt x="1783080" y="1132382"/>
                  <a:pt x="1783080" y="1132382"/>
                </a:cubicBezTo>
                <a:lnTo>
                  <a:pt x="1882140" y="1304785"/>
                </a:lnTo>
                <a:cubicBezTo>
                  <a:pt x="1882140" y="1304785"/>
                  <a:pt x="1882140" y="1304785"/>
                  <a:pt x="1882140" y="1304785"/>
                </a:cubicBezTo>
                <a:cubicBezTo>
                  <a:pt x="1882140" y="1304785"/>
                  <a:pt x="1881188" y="1305737"/>
                  <a:pt x="1881188" y="1305737"/>
                </a:cubicBezTo>
                <a:cubicBezTo>
                  <a:pt x="1881188" y="1305737"/>
                  <a:pt x="1880235" y="1306690"/>
                  <a:pt x="1880235" y="1306690"/>
                </a:cubicBezTo>
                <a:cubicBezTo>
                  <a:pt x="1880235" y="1306690"/>
                  <a:pt x="1879283" y="1307642"/>
                  <a:pt x="1879283" y="1307642"/>
                </a:cubicBezTo>
                <a:cubicBezTo>
                  <a:pt x="1879283" y="1307642"/>
                  <a:pt x="1878330" y="1308595"/>
                  <a:pt x="1878330" y="1308595"/>
                </a:cubicBezTo>
                <a:cubicBezTo>
                  <a:pt x="1878330" y="1308595"/>
                  <a:pt x="1878330" y="1308595"/>
                  <a:pt x="1877378" y="1309547"/>
                </a:cubicBezTo>
                <a:cubicBezTo>
                  <a:pt x="1877378" y="1309547"/>
                  <a:pt x="1877378" y="1310500"/>
                  <a:pt x="1877378" y="1310500"/>
                </a:cubicBezTo>
                <a:cubicBezTo>
                  <a:pt x="1877378" y="1311452"/>
                  <a:pt x="1876425" y="1311452"/>
                  <a:pt x="1876425" y="1312405"/>
                </a:cubicBezTo>
                <a:cubicBezTo>
                  <a:pt x="1876425" y="1313357"/>
                  <a:pt x="1876425" y="1313357"/>
                  <a:pt x="1875473" y="1314310"/>
                </a:cubicBezTo>
                <a:cubicBezTo>
                  <a:pt x="1875473" y="1315262"/>
                  <a:pt x="1875473" y="1315262"/>
                  <a:pt x="1874520" y="1316215"/>
                </a:cubicBezTo>
                <a:cubicBezTo>
                  <a:pt x="1874520" y="1316215"/>
                  <a:pt x="1874520" y="1317167"/>
                  <a:pt x="1874520" y="1318120"/>
                </a:cubicBezTo>
                <a:cubicBezTo>
                  <a:pt x="1874520" y="1319072"/>
                  <a:pt x="1874520" y="1319072"/>
                  <a:pt x="1874520" y="1320025"/>
                </a:cubicBezTo>
                <a:cubicBezTo>
                  <a:pt x="1874520" y="1320977"/>
                  <a:pt x="1874520" y="1320977"/>
                  <a:pt x="1874520" y="1321930"/>
                </a:cubicBezTo>
                <a:cubicBezTo>
                  <a:pt x="1874520" y="1322882"/>
                  <a:pt x="1874520" y="1322882"/>
                  <a:pt x="1874520" y="1323835"/>
                </a:cubicBezTo>
                <a:cubicBezTo>
                  <a:pt x="1874520" y="1323835"/>
                  <a:pt x="1874520" y="1324787"/>
                  <a:pt x="1874520" y="1324787"/>
                </a:cubicBezTo>
                <a:cubicBezTo>
                  <a:pt x="1874520" y="1324787"/>
                  <a:pt x="1874520" y="1325740"/>
                  <a:pt x="1874520" y="1325740"/>
                </a:cubicBezTo>
                <a:cubicBezTo>
                  <a:pt x="1874520" y="1326692"/>
                  <a:pt x="1874520" y="1326692"/>
                  <a:pt x="1874520" y="1327645"/>
                </a:cubicBezTo>
                <a:cubicBezTo>
                  <a:pt x="1874520" y="1328597"/>
                  <a:pt x="1874520" y="1328597"/>
                  <a:pt x="1874520" y="1329550"/>
                </a:cubicBezTo>
                <a:cubicBezTo>
                  <a:pt x="1874520" y="1330502"/>
                  <a:pt x="1874520" y="1330502"/>
                  <a:pt x="1874520" y="1331455"/>
                </a:cubicBezTo>
                <a:cubicBezTo>
                  <a:pt x="1874520" y="1332407"/>
                  <a:pt x="1874520" y="1332407"/>
                  <a:pt x="1874520" y="1333360"/>
                </a:cubicBezTo>
                <a:cubicBezTo>
                  <a:pt x="1874520" y="1334312"/>
                  <a:pt x="1874520" y="1334312"/>
                  <a:pt x="1875473" y="1335265"/>
                </a:cubicBezTo>
                <a:cubicBezTo>
                  <a:pt x="1875473" y="1336217"/>
                  <a:pt x="1875473" y="1336217"/>
                  <a:pt x="1876425" y="1337170"/>
                </a:cubicBezTo>
                <a:cubicBezTo>
                  <a:pt x="1876425" y="1338122"/>
                  <a:pt x="1877378" y="1338122"/>
                  <a:pt x="1877378" y="1339075"/>
                </a:cubicBezTo>
                <a:cubicBezTo>
                  <a:pt x="1877378" y="1339075"/>
                  <a:pt x="1877378" y="1340027"/>
                  <a:pt x="1877378" y="1340027"/>
                </a:cubicBezTo>
                <a:cubicBezTo>
                  <a:pt x="1877378" y="1340027"/>
                  <a:pt x="1877378" y="1340027"/>
                  <a:pt x="1878330" y="1340980"/>
                </a:cubicBezTo>
                <a:cubicBezTo>
                  <a:pt x="1878330" y="1340980"/>
                  <a:pt x="1879283" y="1341932"/>
                  <a:pt x="1879283" y="1341932"/>
                </a:cubicBezTo>
                <a:cubicBezTo>
                  <a:pt x="1879283" y="1342885"/>
                  <a:pt x="1880235" y="1342885"/>
                  <a:pt x="1880235" y="1342885"/>
                </a:cubicBezTo>
                <a:cubicBezTo>
                  <a:pt x="1880235" y="1342885"/>
                  <a:pt x="1881188" y="1343837"/>
                  <a:pt x="1881188" y="1343837"/>
                </a:cubicBezTo>
                <a:cubicBezTo>
                  <a:pt x="1881188" y="1343837"/>
                  <a:pt x="1882140" y="1344790"/>
                  <a:pt x="1882140" y="1344790"/>
                </a:cubicBezTo>
                <a:cubicBezTo>
                  <a:pt x="1882140" y="1344790"/>
                  <a:pt x="1882140" y="1344790"/>
                  <a:pt x="1882140" y="1344790"/>
                </a:cubicBezTo>
                <a:lnTo>
                  <a:pt x="1781175" y="1514335"/>
                </a:lnTo>
                <a:cubicBezTo>
                  <a:pt x="1781175" y="1514335"/>
                  <a:pt x="1781175" y="1514335"/>
                  <a:pt x="1781175" y="1514335"/>
                </a:cubicBezTo>
                <a:cubicBezTo>
                  <a:pt x="1781175" y="1514335"/>
                  <a:pt x="1780223" y="1514335"/>
                  <a:pt x="1780223" y="1514335"/>
                </a:cubicBezTo>
                <a:cubicBezTo>
                  <a:pt x="1779270" y="1514335"/>
                  <a:pt x="1779270" y="1514335"/>
                  <a:pt x="1778318" y="1514335"/>
                </a:cubicBezTo>
                <a:cubicBezTo>
                  <a:pt x="1777365" y="1514335"/>
                  <a:pt x="1777365" y="1514335"/>
                  <a:pt x="1776413" y="1514335"/>
                </a:cubicBezTo>
                <a:cubicBezTo>
                  <a:pt x="1775460" y="1514335"/>
                  <a:pt x="1775460" y="1514335"/>
                  <a:pt x="1774508" y="1514335"/>
                </a:cubicBezTo>
                <a:cubicBezTo>
                  <a:pt x="1774508" y="1514335"/>
                  <a:pt x="1773555" y="1514335"/>
                  <a:pt x="1773555" y="1514335"/>
                </a:cubicBezTo>
                <a:cubicBezTo>
                  <a:pt x="1773555" y="1514335"/>
                  <a:pt x="1772603" y="1514335"/>
                  <a:pt x="1772603" y="1514335"/>
                </a:cubicBezTo>
                <a:cubicBezTo>
                  <a:pt x="1771650" y="1514335"/>
                  <a:pt x="1771650" y="1514335"/>
                  <a:pt x="1770698" y="1514335"/>
                </a:cubicBezTo>
                <a:cubicBezTo>
                  <a:pt x="1769745" y="1514335"/>
                  <a:pt x="1769745" y="1514335"/>
                  <a:pt x="1768793" y="1514335"/>
                </a:cubicBezTo>
                <a:cubicBezTo>
                  <a:pt x="1767840" y="1514335"/>
                  <a:pt x="1767840" y="1514335"/>
                  <a:pt x="1766888" y="1514335"/>
                </a:cubicBezTo>
                <a:cubicBezTo>
                  <a:pt x="1765935" y="1514335"/>
                  <a:pt x="1765935" y="1514335"/>
                  <a:pt x="1765935" y="1514335"/>
                </a:cubicBezTo>
                <a:cubicBezTo>
                  <a:pt x="1764983" y="1514335"/>
                  <a:pt x="1764983" y="1514335"/>
                  <a:pt x="1764030" y="1515287"/>
                </a:cubicBezTo>
                <a:cubicBezTo>
                  <a:pt x="1763078" y="1515287"/>
                  <a:pt x="1763078" y="1515287"/>
                  <a:pt x="1762125" y="1516240"/>
                </a:cubicBezTo>
                <a:cubicBezTo>
                  <a:pt x="1761173" y="1516240"/>
                  <a:pt x="1761173" y="1517192"/>
                  <a:pt x="1760220" y="1517192"/>
                </a:cubicBezTo>
                <a:cubicBezTo>
                  <a:pt x="1760220" y="1517192"/>
                  <a:pt x="1759268" y="1517192"/>
                  <a:pt x="1759268" y="1517192"/>
                </a:cubicBezTo>
                <a:cubicBezTo>
                  <a:pt x="1759268" y="1517192"/>
                  <a:pt x="1759268" y="1517192"/>
                  <a:pt x="1758315" y="1518145"/>
                </a:cubicBezTo>
                <a:cubicBezTo>
                  <a:pt x="1758315" y="1518145"/>
                  <a:pt x="1757363" y="1519097"/>
                  <a:pt x="1757363" y="1519097"/>
                </a:cubicBezTo>
                <a:cubicBezTo>
                  <a:pt x="1756410" y="1519097"/>
                  <a:pt x="1756410" y="1520050"/>
                  <a:pt x="1756410" y="1520050"/>
                </a:cubicBezTo>
                <a:cubicBezTo>
                  <a:pt x="1756410" y="1520050"/>
                  <a:pt x="1755458" y="1521002"/>
                  <a:pt x="1755458" y="1521002"/>
                </a:cubicBezTo>
                <a:cubicBezTo>
                  <a:pt x="1755458" y="1521002"/>
                  <a:pt x="1754505" y="1521955"/>
                  <a:pt x="1754505" y="1521955"/>
                </a:cubicBezTo>
                <a:cubicBezTo>
                  <a:pt x="1754505" y="1521955"/>
                  <a:pt x="1753553" y="1522907"/>
                  <a:pt x="1753553" y="1522907"/>
                </a:cubicBezTo>
                <a:cubicBezTo>
                  <a:pt x="1753553" y="1522907"/>
                  <a:pt x="1752600" y="1523860"/>
                  <a:pt x="1752600" y="1523860"/>
                </a:cubicBezTo>
                <a:cubicBezTo>
                  <a:pt x="1752600" y="1523860"/>
                  <a:pt x="1751648" y="1524812"/>
                  <a:pt x="1751648" y="1524812"/>
                </a:cubicBezTo>
                <a:cubicBezTo>
                  <a:pt x="1751648" y="1524812"/>
                  <a:pt x="1751648" y="1524812"/>
                  <a:pt x="1750695" y="1525765"/>
                </a:cubicBezTo>
                <a:cubicBezTo>
                  <a:pt x="1750695" y="1525765"/>
                  <a:pt x="1750695" y="1526717"/>
                  <a:pt x="1750695" y="1526717"/>
                </a:cubicBezTo>
                <a:cubicBezTo>
                  <a:pt x="1750695" y="1527670"/>
                  <a:pt x="1749743" y="1527670"/>
                  <a:pt x="1749743" y="1528622"/>
                </a:cubicBezTo>
                <a:cubicBezTo>
                  <a:pt x="1749743" y="1529575"/>
                  <a:pt x="1749743" y="1529575"/>
                  <a:pt x="1748790" y="1530527"/>
                </a:cubicBezTo>
                <a:cubicBezTo>
                  <a:pt x="1747838" y="1531480"/>
                  <a:pt x="1748790" y="1531480"/>
                  <a:pt x="1747838" y="1532432"/>
                </a:cubicBezTo>
                <a:cubicBezTo>
                  <a:pt x="1747838" y="1533385"/>
                  <a:pt x="1747838" y="1533385"/>
                  <a:pt x="1747838" y="1534337"/>
                </a:cubicBezTo>
                <a:cubicBezTo>
                  <a:pt x="1747838" y="1534337"/>
                  <a:pt x="1747838" y="1534337"/>
                  <a:pt x="1747838" y="1534337"/>
                </a:cubicBezTo>
                <a:lnTo>
                  <a:pt x="1548765" y="1534337"/>
                </a:lnTo>
                <a:cubicBezTo>
                  <a:pt x="1548765" y="1534337"/>
                  <a:pt x="1548765" y="1534337"/>
                  <a:pt x="1548765" y="1534337"/>
                </a:cubicBezTo>
                <a:cubicBezTo>
                  <a:pt x="1548765" y="1533385"/>
                  <a:pt x="1548765" y="1533385"/>
                  <a:pt x="1548765" y="1532432"/>
                </a:cubicBezTo>
                <a:cubicBezTo>
                  <a:pt x="1548765" y="1531480"/>
                  <a:pt x="1548765" y="1531480"/>
                  <a:pt x="1547813" y="1530527"/>
                </a:cubicBezTo>
                <a:cubicBezTo>
                  <a:pt x="1547813" y="1529575"/>
                  <a:pt x="1547813" y="1529575"/>
                  <a:pt x="1546860" y="1528622"/>
                </a:cubicBezTo>
                <a:cubicBezTo>
                  <a:pt x="1546860" y="1527670"/>
                  <a:pt x="1545908" y="1527670"/>
                  <a:pt x="1545908" y="1526717"/>
                </a:cubicBezTo>
                <a:cubicBezTo>
                  <a:pt x="1545908" y="1526717"/>
                  <a:pt x="1545908" y="1525765"/>
                  <a:pt x="1545908" y="1525765"/>
                </a:cubicBezTo>
                <a:cubicBezTo>
                  <a:pt x="1545908" y="1525765"/>
                  <a:pt x="1545908" y="1525765"/>
                  <a:pt x="1544955" y="1524812"/>
                </a:cubicBezTo>
                <a:cubicBezTo>
                  <a:pt x="1544955" y="1524812"/>
                  <a:pt x="1544003" y="1523860"/>
                  <a:pt x="1544003" y="1523860"/>
                </a:cubicBezTo>
                <a:cubicBezTo>
                  <a:pt x="1544003" y="1522907"/>
                  <a:pt x="1543050" y="1522907"/>
                  <a:pt x="1543050" y="1522907"/>
                </a:cubicBezTo>
                <a:cubicBezTo>
                  <a:pt x="1543050" y="1522907"/>
                  <a:pt x="1542098" y="1521955"/>
                  <a:pt x="1542098" y="1521955"/>
                </a:cubicBezTo>
                <a:cubicBezTo>
                  <a:pt x="1542098" y="1521955"/>
                  <a:pt x="1541145" y="1521002"/>
                  <a:pt x="1541145" y="1521002"/>
                </a:cubicBezTo>
                <a:cubicBezTo>
                  <a:pt x="1541145" y="1521002"/>
                  <a:pt x="1540193" y="1520050"/>
                  <a:pt x="1540193" y="1520050"/>
                </a:cubicBezTo>
                <a:cubicBezTo>
                  <a:pt x="1540193" y="1520050"/>
                  <a:pt x="1539240" y="1519097"/>
                  <a:pt x="1539240" y="1519097"/>
                </a:cubicBezTo>
                <a:cubicBezTo>
                  <a:pt x="1539240" y="1519097"/>
                  <a:pt x="1538288" y="1518145"/>
                  <a:pt x="1538288" y="1518145"/>
                </a:cubicBezTo>
                <a:cubicBezTo>
                  <a:pt x="1538288" y="1518145"/>
                  <a:pt x="1538288" y="1518145"/>
                  <a:pt x="1537335" y="1517192"/>
                </a:cubicBezTo>
                <a:cubicBezTo>
                  <a:pt x="1537335" y="1517192"/>
                  <a:pt x="1536383" y="1517192"/>
                  <a:pt x="1536383" y="1517192"/>
                </a:cubicBezTo>
                <a:cubicBezTo>
                  <a:pt x="1535430" y="1517192"/>
                  <a:pt x="1535430" y="1516240"/>
                  <a:pt x="1534478" y="1516240"/>
                </a:cubicBezTo>
                <a:cubicBezTo>
                  <a:pt x="1533525" y="1516240"/>
                  <a:pt x="1533525" y="1516240"/>
                  <a:pt x="1532573" y="1515287"/>
                </a:cubicBezTo>
                <a:cubicBezTo>
                  <a:pt x="1531620" y="1515287"/>
                  <a:pt x="1531620" y="1515287"/>
                  <a:pt x="1530668" y="1514335"/>
                </a:cubicBezTo>
                <a:cubicBezTo>
                  <a:pt x="1530668" y="1514335"/>
                  <a:pt x="1529715" y="1514335"/>
                  <a:pt x="1529715" y="1514335"/>
                </a:cubicBezTo>
                <a:cubicBezTo>
                  <a:pt x="1528763" y="1514335"/>
                  <a:pt x="1528763" y="1514335"/>
                  <a:pt x="1527810" y="1514335"/>
                </a:cubicBezTo>
                <a:cubicBezTo>
                  <a:pt x="1526858" y="1514335"/>
                  <a:pt x="1526858" y="1514335"/>
                  <a:pt x="1525905" y="1514335"/>
                </a:cubicBezTo>
                <a:cubicBezTo>
                  <a:pt x="1524953" y="1514335"/>
                  <a:pt x="1524953" y="1514335"/>
                  <a:pt x="1524000" y="1514335"/>
                </a:cubicBezTo>
                <a:cubicBezTo>
                  <a:pt x="1524000" y="1514335"/>
                  <a:pt x="1523048" y="1514335"/>
                  <a:pt x="1523048" y="1514335"/>
                </a:cubicBezTo>
                <a:cubicBezTo>
                  <a:pt x="1523048" y="1514335"/>
                  <a:pt x="1522095" y="1514335"/>
                  <a:pt x="1522095" y="1514335"/>
                </a:cubicBezTo>
                <a:cubicBezTo>
                  <a:pt x="1521143" y="1514335"/>
                  <a:pt x="1521143" y="1514335"/>
                  <a:pt x="1520190" y="1514335"/>
                </a:cubicBezTo>
                <a:cubicBezTo>
                  <a:pt x="1519238" y="1514335"/>
                  <a:pt x="1519238" y="1514335"/>
                  <a:pt x="1518285" y="1514335"/>
                </a:cubicBezTo>
                <a:cubicBezTo>
                  <a:pt x="1517333" y="1514335"/>
                  <a:pt x="1517333" y="1514335"/>
                  <a:pt x="1516380" y="1514335"/>
                </a:cubicBezTo>
                <a:cubicBezTo>
                  <a:pt x="1515428" y="1514335"/>
                  <a:pt x="1515428" y="1514335"/>
                  <a:pt x="1515428" y="1514335"/>
                </a:cubicBezTo>
                <a:cubicBezTo>
                  <a:pt x="1515428" y="1514335"/>
                  <a:pt x="1515428" y="1514335"/>
                  <a:pt x="1515428" y="1514335"/>
                </a:cubicBezTo>
                <a:lnTo>
                  <a:pt x="1416368" y="1341932"/>
                </a:lnTo>
                <a:cubicBezTo>
                  <a:pt x="1416368" y="1341932"/>
                  <a:pt x="1416368" y="1341932"/>
                  <a:pt x="1416368" y="1341932"/>
                </a:cubicBezTo>
                <a:cubicBezTo>
                  <a:pt x="1416368" y="1341932"/>
                  <a:pt x="1417320" y="1340980"/>
                  <a:pt x="1417320" y="1340980"/>
                </a:cubicBezTo>
                <a:cubicBezTo>
                  <a:pt x="1417320" y="1340980"/>
                  <a:pt x="1418273" y="1340027"/>
                  <a:pt x="1418273" y="1340027"/>
                </a:cubicBezTo>
                <a:cubicBezTo>
                  <a:pt x="1418273" y="1340027"/>
                  <a:pt x="1419225" y="1339075"/>
                  <a:pt x="1419225" y="1339075"/>
                </a:cubicBezTo>
                <a:cubicBezTo>
                  <a:pt x="1419225" y="1339075"/>
                  <a:pt x="1420178" y="1338122"/>
                  <a:pt x="1420178" y="1338122"/>
                </a:cubicBezTo>
                <a:cubicBezTo>
                  <a:pt x="1420178" y="1338122"/>
                  <a:pt x="1420178" y="1338122"/>
                  <a:pt x="1421130" y="1337170"/>
                </a:cubicBezTo>
                <a:cubicBezTo>
                  <a:pt x="1421130" y="1337170"/>
                  <a:pt x="1421130" y="1336217"/>
                  <a:pt x="1421130" y="1336217"/>
                </a:cubicBezTo>
                <a:cubicBezTo>
                  <a:pt x="1421130" y="1335265"/>
                  <a:pt x="1422083" y="1335265"/>
                  <a:pt x="1422083" y="1334312"/>
                </a:cubicBezTo>
                <a:cubicBezTo>
                  <a:pt x="1422083" y="1333360"/>
                  <a:pt x="1422083" y="1333360"/>
                  <a:pt x="1423035" y="1332407"/>
                </a:cubicBezTo>
                <a:cubicBezTo>
                  <a:pt x="1423035" y="1331455"/>
                  <a:pt x="1423035" y="1331455"/>
                  <a:pt x="1423988" y="1330502"/>
                </a:cubicBezTo>
                <a:cubicBezTo>
                  <a:pt x="1423988" y="1330502"/>
                  <a:pt x="1423988" y="1329550"/>
                  <a:pt x="1423988" y="1328597"/>
                </a:cubicBezTo>
                <a:cubicBezTo>
                  <a:pt x="1423988" y="1327645"/>
                  <a:pt x="1423988" y="1327645"/>
                  <a:pt x="1423988" y="1326692"/>
                </a:cubicBezTo>
                <a:cubicBezTo>
                  <a:pt x="1423988" y="1325740"/>
                  <a:pt x="1423988" y="1325740"/>
                  <a:pt x="1423988" y="1324787"/>
                </a:cubicBezTo>
                <a:cubicBezTo>
                  <a:pt x="1423988" y="1323835"/>
                  <a:pt x="1423988" y="1323835"/>
                  <a:pt x="1423988" y="1322882"/>
                </a:cubicBezTo>
                <a:cubicBezTo>
                  <a:pt x="1423988" y="1322882"/>
                  <a:pt x="1423988" y="1321930"/>
                  <a:pt x="1423988" y="1321930"/>
                </a:cubicBezTo>
                <a:cubicBezTo>
                  <a:pt x="1423988" y="1321930"/>
                  <a:pt x="1423988" y="1320977"/>
                  <a:pt x="1423988" y="1320977"/>
                </a:cubicBezTo>
                <a:cubicBezTo>
                  <a:pt x="1423988" y="1320025"/>
                  <a:pt x="1423988" y="1320025"/>
                  <a:pt x="1423988" y="1319072"/>
                </a:cubicBezTo>
                <a:cubicBezTo>
                  <a:pt x="1423988" y="1318120"/>
                  <a:pt x="1423988" y="1318120"/>
                  <a:pt x="1423988" y="1317167"/>
                </a:cubicBezTo>
                <a:cubicBezTo>
                  <a:pt x="1423988" y="1316215"/>
                  <a:pt x="1423988" y="1316215"/>
                  <a:pt x="1423988" y="1315262"/>
                </a:cubicBezTo>
                <a:cubicBezTo>
                  <a:pt x="1423988" y="1314310"/>
                  <a:pt x="1423988" y="1314310"/>
                  <a:pt x="1423988" y="1313357"/>
                </a:cubicBezTo>
                <a:cubicBezTo>
                  <a:pt x="1423988" y="1312405"/>
                  <a:pt x="1423988" y="1312405"/>
                  <a:pt x="1423035" y="1311452"/>
                </a:cubicBezTo>
                <a:cubicBezTo>
                  <a:pt x="1423035" y="1310500"/>
                  <a:pt x="1423035" y="1310500"/>
                  <a:pt x="1422083" y="1309547"/>
                </a:cubicBezTo>
                <a:cubicBezTo>
                  <a:pt x="1422083" y="1308595"/>
                  <a:pt x="1421130" y="1308595"/>
                  <a:pt x="1421130" y="1307642"/>
                </a:cubicBezTo>
                <a:cubicBezTo>
                  <a:pt x="1421130" y="1307642"/>
                  <a:pt x="1421130" y="1306690"/>
                  <a:pt x="1421130" y="1306690"/>
                </a:cubicBezTo>
                <a:cubicBezTo>
                  <a:pt x="1421130" y="1306690"/>
                  <a:pt x="1421130" y="1306690"/>
                  <a:pt x="1420178" y="1305737"/>
                </a:cubicBezTo>
                <a:cubicBezTo>
                  <a:pt x="1420178" y="1305737"/>
                  <a:pt x="1419225" y="1304785"/>
                  <a:pt x="1419225" y="1304785"/>
                </a:cubicBezTo>
                <a:cubicBezTo>
                  <a:pt x="1419225" y="1303832"/>
                  <a:pt x="1418273" y="1303832"/>
                  <a:pt x="1418273" y="1303832"/>
                </a:cubicBezTo>
                <a:cubicBezTo>
                  <a:pt x="1418273" y="1303832"/>
                  <a:pt x="1417320" y="1302880"/>
                  <a:pt x="1417320" y="1302880"/>
                </a:cubicBezTo>
                <a:cubicBezTo>
                  <a:pt x="1417320" y="1302880"/>
                  <a:pt x="1416368" y="1301927"/>
                  <a:pt x="1416368" y="1301927"/>
                </a:cubicBezTo>
                <a:cubicBezTo>
                  <a:pt x="1416368" y="1301927"/>
                  <a:pt x="1416368" y="1301927"/>
                  <a:pt x="1416368" y="1301927"/>
                </a:cubicBezTo>
                <a:lnTo>
                  <a:pt x="1515428" y="1129525"/>
                </a:lnTo>
                <a:cubicBezTo>
                  <a:pt x="1515428" y="1129525"/>
                  <a:pt x="1515428" y="1129525"/>
                  <a:pt x="1515428" y="1129525"/>
                </a:cubicBezTo>
                <a:cubicBezTo>
                  <a:pt x="1515428" y="1129525"/>
                  <a:pt x="1516380" y="1129525"/>
                  <a:pt x="1517333" y="1129525"/>
                </a:cubicBezTo>
                <a:cubicBezTo>
                  <a:pt x="1518285" y="1129525"/>
                  <a:pt x="1518285" y="1129525"/>
                  <a:pt x="1519238" y="1129525"/>
                </a:cubicBezTo>
                <a:cubicBezTo>
                  <a:pt x="1520190" y="1129525"/>
                  <a:pt x="1520190" y="1129525"/>
                  <a:pt x="1521143" y="1129525"/>
                </a:cubicBezTo>
                <a:cubicBezTo>
                  <a:pt x="1522095" y="1129525"/>
                  <a:pt x="1522095" y="1129525"/>
                  <a:pt x="1523048" y="1129525"/>
                </a:cubicBezTo>
                <a:cubicBezTo>
                  <a:pt x="1523048" y="1129525"/>
                  <a:pt x="1524000" y="1129525"/>
                  <a:pt x="1524000" y="1129525"/>
                </a:cubicBezTo>
                <a:cubicBezTo>
                  <a:pt x="1524000" y="1129525"/>
                  <a:pt x="1524953" y="1129525"/>
                  <a:pt x="1524953" y="1129525"/>
                </a:cubicBezTo>
                <a:cubicBezTo>
                  <a:pt x="1525905" y="1129525"/>
                  <a:pt x="1525905" y="1129525"/>
                  <a:pt x="1526858" y="1129525"/>
                </a:cubicBezTo>
                <a:cubicBezTo>
                  <a:pt x="1527810" y="1129525"/>
                  <a:pt x="1527810" y="1129525"/>
                  <a:pt x="1528763" y="1129525"/>
                </a:cubicBezTo>
                <a:cubicBezTo>
                  <a:pt x="1529715" y="1129525"/>
                  <a:pt x="1529715" y="1129525"/>
                  <a:pt x="1530668" y="1129525"/>
                </a:cubicBezTo>
                <a:cubicBezTo>
                  <a:pt x="1531620" y="1129525"/>
                  <a:pt x="1531620" y="1129525"/>
                  <a:pt x="1532573" y="1129525"/>
                </a:cubicBezTo>
                <a:cubicBezTo>
                  <a:pt x="1533525" y="1129525"/>
                  <a:pt x="1533525" y="1129525"/>
                  <a:pt x="1534478" y="1128572"/>
                </a:cubicBezTo>
                <a:cubicBezTo>
                  <a:pt x="1535430" y="1128572"/>
                  <a:pt x="1535430" y="1128572"/>
                  <a:pt x="1536383" y="1127620"/>
                </a:cubicBezTo>
                <a:cubicBezTo>
                  <a:pt x="1537335" y="1127620"/>
                  <a:pt x="1537335" y="1126667"/>
                  <a:pt x="1538288" y="1126667"/>
                </a:cubicBezTo>
                <a:cubicBezTo>
                  <a:pt x="1538288" y="1126667"/>
                  <a:pt x="1539240" y="1126667"/>
                  <a:pt x="1539240" y="1126667"/>
                </a:cubicBezTo>
                <a:cubicBezTo>
                  <a:pt x="1539240" y="1126667"/>
                  <a:pt x="1539240" y="1126667"/>
                  <a:pt x="1540193" y="1125715"/>
                </a:cubicBezTo>
                <a:cubicBezTo>
                  <a:pt x="1540193" y="1125715"/>
                  <a:pt x="1541145" y="1124762"/>
                  <a:pt x="1541145" y="1124762"/>
                </a:cubicBezTo>
                <a:cubicBezTo>
                  <a:pt x="1542098" y="1124762"/>
                  <a:pt x="1542098" y="1123810"/>
                  <a:pt x="1542098" y="1123810"/>
                </a:cubicBezTo>
                <a:cubicBezTo>
                  <a:pt x="1542098" y="1123810"/>
                  <a:pt x="1543050" y="1122857"/>
                  <a:pt x="1543050" y="1122857"/>
                </a:cubicBezTo>
                <a:cubicBezTo>
                  <a:pt x="1543050" y="1122857"/>
                  <a:pt x="1544003" y="1121905"/>
                  <a:pt x="1544003" y="1121905"/>
                </a:cubicBezTo>
                <a:cubicBezTo>
                  <a:pt x="1544003" y="1121905"/>
                  <a:pt x="1544955" y="1120952"/>
                  <a:pt x="1544955" y="1120952"/>
                </a:cubicBezTo>
                <a:cubicBezTo>
                  <a:pt x="1544955" y="1120952"/>
                  <a:pt x="1545908" y="1120000"/>
                  <a:pt x="1545908" y="1120000"/>
                </a:cubicBezTo>
                <a:cubicBezTo>
                  <a:pt x="1545908" y="1120000"/>
                  <a:pt x="1546860" y="1119047"/>
                  <a:pt x="1546860" y="1119047"/>
                </a:cubicBezTo>
                <a:cubicBezTo>
                  <a:pt x="1546860" y="1119047"/>
                  <a:pt x="1546860" y="1119047"/>
                  <a:pt x="1547813" y="1118095"/>
                </a:cubicBezTo>
                <a:cubicBezTo>
                  <a:pt x="1547813" y="1118095"/>
                  <a:pt x="1547813" y="1117142"/>
                  <a:pt x="1547813" y="1117142"/>
                </a:cubicBezTo>
                <a:cubicBezTo>
                  <a:pt x="1547813" y="1116190"/>
                  <a:pt x="1548765" y="1116190"/>
                  <a:pt x="1548765" y="1115237"/>
                </a:cubicBezTo>
                <a:cubicBezTo>
                  <a:pt x="1548765" y="1114285"/>
                  <a:pt x="1548765" y="1114285"/>
                  <a:pt x="1549718" y="1113332"/>
                </a:cubicBezTo>
                <a:cubicBezTo>
                  <a:pt x="1549718" y="1112380"/>
                  <a:pt x="1549718" y="1112380"/>
                  <a:pt x="1550670" y="1111427"/>
                </a:cubicBezTo>
                <a:cubicBezTo>
                  <a:pt x="1550670" y="1111427"/>
                  <a:pt x="1550670" y="1110475"/>
                  <a:pt x="1550670" y="1109522"/>
                </a:cubicBezTo>
                <a:cubicBezTo>
                  <a:pt x="1550670" y="1109522"/>
                  <a:pt x="1550670" y="1109522"/>
                  <a:pt x="1550670" y="1109522"/>
                </a:cubicBezTo>
                <a:lnTo>
                  <a:pt x="1747838" y="1109522"/>
                </a:lnTo>
                <a:close/>
                <a:moveTo>
                  <a:pt x="1406843" y="1730552"/>
                </a:moveTo>
                <a:cubicBezTo>
                  <a:pt x="1406843" y="1730552"/>
                  <a:pt x="1406843" y="1730552"/>
                  <a:pt x="1406843" y="1730552"/>
                </a:cubicBezTo>
                <a:cubicBezTo>
                  <a:pt x="1405890" y="1730552"/>
                  <a:pt x="1405890" y="1730552"/>
                  <a:pt x="1404938" y="1730552"/>
                </a:cubicBezTo>
                <a:cubicBezTo>
                  <a:pt x="1403985" y="1730552"/>
                  <a:pt x="1403985" y="1730552"/>
                  <a:pt x="1403033" y="1730552"/>
                </a:cubicBezTo>
                <a:cubicBezTo>
                  <a:pt x="1402080" y="1730552"/>
                  <a:pt x="1402080" y="1730552"/>
                  <a:pt x="1401128" y="1730552"/>
                </a:cubicBezTo>
                <a:cubicBezTo>
                  <a:pt x="1400175" y="1730552"/>
                  <a:pt x="1400175" y="1730552"/>
                  <a:pt x="1399223" y="1730552"/>
                </a:cubicBezTo>
                <a:cubicBezTo>
                  <a:pt x="1399223" y="1730552"/>
                  <a:pt x="1398270" y="1730552"/>
                  <a:pt x="1398270" y="1730552"/>
                </a:cubicBezTo>
                <a:cubicBezTo>
                  <a:pt x="1398270" y="1730552"/>
                  <a:pt x="1397318" y="1730552"/>
                  <a:pt x="1397318" y="1730552"/>
                </a:cubicBezTo>
                <a:cubicBezTo>
                  <a:pt x="1396365" y="1730552"/>
                  <a:pt x="1396365" y="1730552"/>
                  <a:pt x="1395413" y="1730552"/>
                </a:cubicBezTo>
                <a:cubicBezTo>
                  <a:pt x="1394460" y="1730552"/>
                  <a:pt x="1394460" y="1730552"/>
                  <a:pt x="1393508" y="1730552"/>
                </a:cubicBezTo>
                <a:cubicBezTo>
                  <a:pt x="1392555" y="1730552"/>
                  <a:pt x="1392555" y="1730552"/>
                  <a:pt x="1391603" y="1730552"/>
                </a:cubicBezTo>
                <a:cubicBezTo>
                  <a:pt x="1390650" y="1730552"/>
                  <a:pt x="1390650" y="1730552"/>
                  <a:pt x="1390650" y="1730552"/>
                </a:cubicBezTo>
                <a:cubicBezTo>
                  <a:pt x="1389698" y="1730552"/>
                  <a:pt x="1389698" y="1730552"/>
                  <a:pt x="1388745" y="1731505"/>
                </a:cubicBezTo>
                <a:cubicBezTo>
                  <a:pt x="1387793" y="1731505"/>
                  <a:pt x="1387793" y="1731505"/>
                  <a:pt x="1386840" y="1732457"/>
                </a:cubicBezTo>
                <a:cubicBezTo>
                  <a:pt x="1385888" y="1732457"/>
                  <a:pt x="1385888" y="1733410"/>
                  <a:pt x="1384935" y="1733410"/>
                </a:cubicBezTo>
                <a:cubicBezTo>
                  <a:pt x="1384935" y="1733410"/>
                  <a:pt x="1383983" y="1733410"/>
                  <a:pt x="1383983" y="1733410"/>
                </a:cubicBezTo>
                <a:cubicBezTo>
                  <a:pt x="1383983" y="1733410"/>
                  <a:pt x="1383983" y="1733410"/>
                  <a:pt x="1383030" y="1734362"/>
                </a:cubicBezTo>
                <a:cubicBezTo>
                  <a:pt x="1383030" y="1734362"/>
                  <a:pt x="1382078" y="1735315"/>
                  <a:pt x="1382078" y="1735315"/>
                </a:cubicBezTo>
                <a:cubicBezTo>
                  <a:pt x="1381125" y="1735315"/>
                  <a:pt x="1381125" y="1736267"/>
                  <a:pt x="1381125" y="1736267"/>
                </a:cubicBezTo>
                <a:cubicBezTo>
                  <a:pt x="1381125" y="1736267"/>
                  <a:pt x="1380173" y="1737220"/>
                  <a:pt x="1380173" y="1737220"/>
                </a:cubicBezTo>
                <a:cubicBezTo>
                  <a:pt x="1380173" y="1737220"/>
                  <a:pt x="1379220" y="1738172"/>
                  <a:pt x="1379220" y="1738172"/>
                </a:cubicBezTo>
                <a:cubicBezTo>
                  <a:pt x="1379220" y="1738172"/>
                  <a:pt x="1378268" y="1739125"/>
                  <a:pt x="1378268" y="1739125"/>
                </a:cubicBezTo>
                <a:cubicBezTo>
                  <a:pt x="1378268" y="1739125"/>
                  <a:pt x="1377315" y="1740077"/>
                  <a:pt x="1377315" y="1740077"/>
                </a:cubicBezTo>
                <a:cubicBezTo>
                  <a:pt x="1377315" y="1740077"/>
                  <a:pt x="1376363" y="1741030"/>
                  <a:pt x="1376363" y="1741030"/>
                </a:cubicBezTo>
                <a:cubicBezTo>
                  <a:pt x="1376363" y="1741030"/>
                  <a:pt x="1376363" y="1741030"/>
                  <a:pt x="1375410" y="1741982"/>
                </a:cubicBezTo>
                <a:cubicBezTo>
                  <a:pt x="1375410" y="1741982"/>
                  <a:pt x="1375410" y="1742935"/>
                  <a:pt x="1375410" y="1742935"/>
                </a:cubicBezTo>
                <a:cubicBezTo>
                  <a:pt x="1375410" y="1743887"/>
                  <a:pt x="1374458" y="1743887"/>
                  <a:pt x="1374458" y="1744840"/>
                </a:cubicBezTo>
                <a:cubicBezTo>
                  <a:pt x="1374458" y="1745792"/>
                  <a:pt x="1374458" y="1745792"/>
                  <a:pt x="1373505" y="1746745"/>
                </a:cubicBezTo>
                <a:cubicBezTo>
                  <a:pt x="1373505" y="1747697"/>
                  <a:pt x="1373505" y="1747697"/>
                  <a:pt x="1372553" y="1748650"/>
                </a:cubicBezTo>
                <a:cubicBezTo>
                  <a:pt x="1372553" y="1748650"/>
                  <a:pt x="1372553" y="1749602"/>
                  <a:pt x="1372553" y="1750555"/>
                </a:cubicBezTo>
                <a:cubicBezTo>
                  <a:pt x="1372553" y="1750555"/>
                  <a:pt x="1372553" y="1750555"/>
                  <a:pt x="1372553" y="1750555"/>
                </a:cubicBezTo>
                <a:lnTo>
                  <a:pt x="1173480" y="1750555"/>
                </a:lnTo>
                <a:cubicBezTo>
                  <a:pt x="1173480" y="1750555"/>
                  <a:pt x="1173480" y="1750555"/>
                  <a:pt x="1173480" y="1750555"/>
                </a:cubicBezTo>
                <a:cubicBezTo>
                  <a:pt x="1173480" y="1749602"/>
                  <a:pt x="1173480" y="1749602"/>
                  <a:pt x="1173480" y="1748650"/>
                </a:cubicBezTo>
                <a:cubicBezTo>
                  <a:pt x="1173480" y="1747697"/>
                  <a:pt x="1173480" y="1747697"/>
                  <a:pt x="1172528" y="1746745"/>
                </a:cubicBezTo>
                <a:cubicBezTo>
                  <a:pt x="1172528" y="1745792"/>
                  <a:pt x="1172528" y="1745792"/>
                  <a:pt x="1171575" y="1744840"/>
                </a:cubicBezTo>
                <a:cubicBezTo>
                  <a:pt x="1171575" y="1743887"/>
                  <a:pt x="1170623" y="1743887"/>
                  <a:pt x="1170623" y="1742935"/>
                </a:cubicBezTo>
                <a:cubicBezTo>
                  <a:pt x="1170623" y="1742935"/>
                  <a:pt x="1170623" y="1741982"/>
                  <a:pt x="1170623" y="1741982"/>
                </a:cubicBezTo>
                <a:cubicBezTo>
                  <a:pt x="1170623" y="1741982"/>
                  <a:pt x="1170623" y="1741982"/>
                  <a:pt x="1169670" y="1741030"/>
                </a:cubicBezTo>
                <a:cubicBezTo>
                  <a:pt x="1169670" y="1741030"/>
                  <a:pt x="1168718" y="1740077"/>
                  <a:pt x="1168718" y="1740077"/>
                </a:cubicBezTo>
                <a:cubicBezTo>
                  <a:pt x="1168718" y="1739125"/>
                  <a:pt x="1167765" y="1739125"/>
                  <a:pt x="1167765" y="1739125"/>
                </a:cubicBezTo>
                <a:cubicBezTo>
                  <a:pt x="1167765" y="1739125"/>
                  <a:pt x="1166813" y="1738172"/>
                  <a:pt x="1166813" y="1738172"/>
                </a:cubicBezTo>
                <a:cubicBezTo>
                  <a:pt x="1166813" y="1738172"/>
                  <a:pt x="1165860" y="1737220"/>
                  <a:pt x="1165860" y="1737220"/>
                </a:cubicBezTo>
                <a:cubicBezTo>
                  <a:pt x="1165860" y="1737220"/>
                  <a:pt x="1164908" y="1736267"/>
                  <a:pt x="1164908" y="1736267"/>
                </a:cubicBezTo>
                <a:cubicBezTo>
                  <a:pt x="1164908" y="1736267"/>
                  <a:pt x="1163955" y="1735315"/>
                  <a:pt x="1163955" y="1735315"/>
                </a:cubicBezTo>
                <a:cubicBezTo>
                  <a:pt x="1163955" y="1735315"/>
                  <a:pt x="1163003" y="1734362"/>
                  <a:pt x="1163003" y="1734362"/>
                </a:cubicBezTo>
                <a:cubicBezTo>
                  <a:pt x="1163003" y="1734362"/>
                  <a:pt x="1163003" y="1734362"/>
                  <a:pt x="1162050" y="1733410"/>
                </a:cubicBezTo>
                <a:cubicBezTo>
                  <a:pt x="1162050" y="1733410"/>
                  <a:pt x="1161098" y="1733410"/>
                  <a:pt x="1161098" y="1733410"/>
                </a:cubicBezTo>
                <a:cubicBezTo>
                  <a:pt x="1160145" y="1733410"/>
                  <a:pt x="1160145" y="1732457"/>
                  <a:pt x="1159193" y="1732457"/>
                </a:cubicBezTo>
                <a:cubicBezTo>
                  <a:pt x="1158240" y="1732457"/>
                  <a:pt x="1158240" y="1732457"/>
                  <a:pt x="1157288" y="1731505"/>
                </a:cubicBezTo>
                <a:cubicBezTo>
                  <a:pt x="1156335" y="1731505"/>
                  <a:pt x="1156335" y="1731505"/>
                  <a:pt x="1155383" y="1730552"/>
                </a:cubicBezTo>
                <a:cubicBezTo>
                  <a:pt x="1155383" y="1730552"/>
                  <a:pt x="1154430" y="1730552"/>
                  <a:pt x="1154430" y="1730552"/>
                </a:cubicBezTo>
                <a:cubicBezTo>
                  <a:pt x="1153478" y="1730552"/>
                  <a:pt x="1153478" y="1730552"/>
                  <a:pt x="1152525" y="1730552"/>
                </a:cubicBezTo>
                <a:cubicBezTo>
                  <a:pt x="1151573" y="1730552"/>
                  <a:pt x="1151573" y="1730552"/>
                  <a:pt x="1150620" y="1730552"/>
                </a:cubicBezTo>
                <a:cubicBezTo>
                  <a:pt x="1149668" y="1730552"/>
                  <a:pt x="1149668" y="1730552"/>
                  <a:pt x="1148715" y="1730552"/>
                </a:cubicBezTo>
                <a:cubicBezTo>
                  <a:pt x="1148715" y="1730552"/>
                  <a:pt x="1147763" y="1730552"/>
                  <a:pt x="1147763" y="1730552"/>
                </a:cubicBezTo>
                <a:cubicBezTo>
                  <a:pt x="1147763" y="1730552"/>
                  <a:pt x="1146810" y="1730552"/>
                  <a:pt x="1146810" y="1730552"/>
                </a:cubicBezTo>
                <a:cubicBezTo>
                  <a:pt x="1145858" y="1730552"/>
                  <a:pt x="1145858" y="1730552"/>
                  <a:pt x="1144905" y="1730552"/>
                </a:cubicBezTo>
                <a:cubicBezTo>
                  <a:pt x="1143953" y="1730552"/>
                  <a:pt x="1143953" y="1730552"/>
                  <a:pt x="1143000" y="1730552"/>
                </a:cubicBezTo>
                <a:cubicBezTo>
                  <a:pt x="1142048" y="1730552"/>
                  <a:pt x="1142048" y="1730552"/>
                  <a:pt x="1141095" y="1730552"/>
                </a:cubicBezTo>
                <a:cubicBezTo>
                  <a:pt x="1140143" y="1730552"/>
                  <a:pt x="1140143" y="1730552"/>
                  <a:pt x="1139190" y="1730552"/>
                </a:cubicBezTo>
                <a:cubicBezTo>
                  <a:pt x="1139190" y="1730552"/>
                  <a:pt x="1139190" y="1730552"/>
                  <a:pt x="1139190" y="1730552"/>
                </a:cubicBezTo>
                <a:lnTo>
                  <a:pt x="1040130" y="1558150"/>
                </a:lnTo>
                <a:cubicBezTo>
                  <a:pt x="1040130" y="1558150"/>
                  <a:pt x="1040130" y="1558150"/>
                  <a:pt x="1040130" y="1558150"/>
                </a:cubicBezTo>
                <a:cubicBezTo>
                  <a:pt x="1040130" y="1558150"/>
                  <a:pt x="1041083" y="1557197"/>
                  <a:pt x="1041083" y="1557197"/>
                </a:cubicBezTo>
                <a:cubicBezTo>
                  <a:pt x="1041083" y="1557197"/>
                  <a:pt x="1042035" y="1556245"/>
                  <a:pt x="1042035" y="1556245"/>
                </a:cubicBezTo>
                <a:cubicBezTo>
                  <a:pt x="1042035" y="1556245"/>
                  <a:pt x="1042988" y="1555292"/>
                  <a:pt x="1042988" y="1555292"/>
                </a:cubicBezTo>
                <a:cubicBezTo>
                  <a:pt x="1042988" y="1555292"/>
                  <a:pt x="1043940" y="1554340"/>
                  <a:pt x="1043940" y="1554340"/>
                </a:cubicBezTo>
                <a:cubicBezTo>
                  <a:pt x="1043940" y="1554340"/>
                  <a:pt x="1043940" y="1554340"/>
                  <a:pt x="1044893" y="1553387"/>
                </a:cubicBezTo>
                <a:cubicBezTo>
                  <a:pt x="1044893" y="1553387"/>
                  <a:pt x="1044893" y="1552435"/>
                  <a:pt x="1044893" y="1552435"/>
                </a:cubicBezTo>
                <a:cubicBezTo>
                  <a:pt x="1044893" y="1551482"/>
                  <a:pt x="1045845" y="1551482"/>
                  <a:pt x="1045845" y="1550530"/>
                </a:cubicBezTo>
                <a:cubicBezTo>
                  <a:pt x="1045845" y="1549577"/>
                  <a:pt x="1045845" y="1549577"/>
                  <a:pt x="1046798" y="1548625"/>
                </a:cubicBezTo>
                <a:cubicBezTo>
                  <a:pt x="1046798" y="1547672"/>
                  <a:pt x="1046798" y="1547672"/>
                  <a:pt x="1047750" y="1546720"/>
                </a:cubicBezTo>
                <a:cubicBezTo>
                  <a:pt x="1047750" y="1546720"/>
                  <a:pt x="1047750" y="1545767"/>
                  <a:pt x="1047750" y="1545767"/>
                </a:cubicBezTo>
                <a:cubicBezTo>
                  <a:pt x="1047750" y="1544815"/>
                  <a:pt x="1047750" y="1544815"/>
                  <a:pt x="1047750" y="1543862"/>
                </a:cubicBezTo>
                <a:cubicBezTo>
                  <a:pt x="1047750" y="1542910"/>
                  <a:pt x="1047750" y="1542910"/>
                  <a:pt x="1047750" y="1541957"/>
                </a:cubicBezTo>
                <a:cubicBezTo>
                  <a:pt x="1047750" y="1541005"/>
                  <a:pt x="1047750" y="1541005"/>
                  <a:pt x="1047750" y="1540052"/>
                </a:cubicBezTo>
                <a:cubicBezTo>
                  <a:pt x="1047750" y="1540052"/>
                  <a:pt x="1047750" y="1539100"/>
                  <a:pt x="1047750" y="1539100"/>
                </a:cubicBezTo>
                <a:cubicBezTo>
                  <a:pt x="1047750" y="1539100"/>
                  <a:pt x="1047750" y="1538147"/>
                  <a:pt x="1047750" y="1538147"/>
                </a:cubicBezTo>
                <a:cubicBezTo>
                  <a:pt x="1047750" y="1537195"/>
                  <a:pt x="1047750" y="1537195"/>
                  <a:pt x="1047750" y="1536242"/>
                </a:cubicBezTo>
                <a:cubicBezTo>
                  <a:pt x="1047750" y="1535290"/>
                  <a:pt x="1047750" y="1535290"/>
                  <a:pt x="1047750" y="1534337"/>
                </a:cubicBezTo>
                <a:cubicBezTo>
                  <a:pt x="1047750" y="1533385"/>
                  <a:pt x="1047750" y="1533385"/>
                  <a:pt x="1047750" y="1532432"/>
                </a:cubicBezTo>
                <a:cubicBezTo>
                  <a:pt x="1047750" y="1531480"/>
                  <a:pt x="1047750" y="1531480"/>
                  <a:pt x="1047750" y="1531480"/>
                </a:cubicBezTo>
                <a:cubicBezTo>
                  <a:pt x="1047750" y="1530527"/>
                  <a:pt x="1047750" y="1530527"/>
                  <a:pt x="1046798" y="1529575"/>
                </a:cubicBezTo>
                <a:cubicBezTo>
                  <a:pt x="1046798" y="1528622"/>
                  <a:pt x="1046798" y="1528622"/>
                  <a:pt x="1045845" y="1527670"/>
                </a:cubicBezTo>
                <a:cubicBezTo>
                  <a:pt x="1045845" y="1526717"/>
                  <a:pt x="1044893" y="1526717"/>
                  <a:pt x="1044893" y="1525765"/>
                </a:cubicBezTo>
                <a:cubicBezTo>
                  <a:pt x="1044893" y="1525765"/>
                  <a:pt x="1044893" y="1524812"/>
                  <a:pt x="1044893" y="1524812"/>
                </a:cubicBezTo>
                <a:cubicBezTo>
                  <a:pt x="1044893" y="1524812"/>
                  <a:pt x="1044893" y="1524812"/>
                  <a:pt x="1043940" y="1523860"/>
                </a:cubicBezTo>
                <a:cubicBezTo>
                  <a:pt x="1043940" y="1523860"/>
                  <a:pt x="1042988" y="1522907"/>
                  <a:pt x="1042988" y="1522907"/>
                </a:cubicBezTo>
                <a:cubicBezTo>
                  <a:pt x="1042988" y="1521955"/>
                  <a:pt x="1042035" y="1521955"/>
                  <a:pt x="1042035" y="1521955"/>
                </a:cubicBezTo>
                <a:cubicBezTo>
                  <a:pt x="1042035" y="1521955"/>
                  <a:pt x="1041083" y="1521002"/>
                  <a:pt x="1041083" y="1521002"/>
                </a:cubicBezTo>
                <a:cubicBezTo>
                  <a:pt x="1041083" y="1521002"/>
                  <a:pt x="1040130" y="1520050"/>
                  <a:pt x="1040130" y="1520050"/>
                </a:cubicBezTo>
                <a:cubicBezTo>
                  <a:pt x="1040130" y="1520050"/>
                  <a:pt x="1040130" y="1520050"/>
                  <a:pt x="1040130" y="1520050"/>
                </a:cubicBezTo>
                <a:lnTo>
                  <a:pt x="1139190" y="1347647"/>
                </a:lnTo>
                <a:cubicBezTo>
                  <a:pt x="1139190" y="1347647"/>
                  <a:pt x="1139190" y="1347647"/>
                  <a:pt x="1139190" y="1347647"/>
                </a:cubicBezTo>
                <a:cubicBezTo>
                  <a:pt x="1140143" y="1347647"/>
                  <a:pt x="1140143" y="1347647"/>
                  <a:pt x="1141095" y="1347647"/>
                </a:cubicBezTo>
                <a:cubicBezTo>
                  <a:pt x="1142048" y="1347647"/>
                  <a:pt x="1142048" y="1347647"/>
                  <a:pt x="1143000" y="1347647"/>
                </a:cubicBezTo>
                <a:cubicBezTo>
                  <a:pt x="1143953" y="1347647"/>
                  <a:pt x="1143953" y="1347647"/>
                  <a:pt x="1144905" y="1347647"/>
                </a:cubicBezTo>
                <a:cubicBezTo>
                  <a:pt x="1145858" y="1347647"/>
                  <a:pt x="1145858" y="1347647"/>
                  <a:pt x="1146810" y="1347647"/>
                </a:cubicBezTo>
                <a:cubicBezTo>
                  <a:pt x="1146810" y="1347647"/>
                  <a:pt x="1147763" y="1347647"/>
                  <a:pt x="1147763" y="1347647"/>
                </a:cubicBezTo>
                <a:cubicBezTo>
                  <a:pt x="1147763" y="1347647"/>
                  <a:pt x="1148715" y="1347647"/>
                  <a:pt x="1148715" y="1347647"/>
                </a:cubicBezTo>
                <a:cubicBezTo>
                  <a:pt x="1149668" y="1347647"/>
                  <a:pt x="1149668" y="1347647"/>
                  <a:pt x="1150620" y="1347647"/>
                </a:cubicBezTo>
                <a:cubicBezTo>
                  <a:pt x="1151573" y="1347647"/>
                  <a:pt x="1151573" y="1347647"/>
                  <a:pt x="1152525" y="1347647"/>
                </a:cubicBezTo>
                <a:cubicBezTo>
                  <a:pt x="1153478" y="1347647"/>
                  <a:pt x="1153478" y="1347647"/>
                  <a:pt x="1154430" y="1347647"/>
                </a:cubicBezTo>
                <a:cubicBezTo>
                  <a:pt x="1155383" y="1347647"/>
                  <a:pt x="1155383" y="1347647"/>
                  <a:pt x="1155383" y="1347647"/>
                </a:cubicBezTo>
                <a:cubicBezTo>
                  <a:pt x="1156335" y="1347647"/>
                  <a:pt x="1156335" y="1347647"/>
                  <a:pt x="1157288" y="1346695"/>
                </a:cubicBezTo>
                <a:cubicBezTo>
                  <a:pt x="1158240" y="1346695"/>
                  <a:pt x="1158240" y="1346695"/>
                  <a:pt x="1159193" y="1345742"/>
                </a:cubicBezTo>
                <a:cubicBezTo>
                  <a:pt x="1160145" y="1345742"/>
                  <a:pt x="1160145" y="1344790"/>
                  <a:pt x="1161098" y="1344790"/>
                </a:cubicBezTo>
                <a:cubicBezTo>
                  <a:pt x="1161098" y="1344790"/>
                  <a:pt x="1162050" y="1344790"/>
                  <a:pt x="1162050" y="1344790"/>
                </a:cubicBezTo>
                <a:cubicBezTo>
                  <a:pt x="1162050" y="1344790"/>
                  <a:pt x="1162050" y="1344790"/>
                  <a:pt x="1163003" y="1343837"/>
                </a:cubicBezTo>
                <a:cubicBezTo>
                  <a:pt x="1163003" y="1343837"/>
                  <a:pt x="1163955" y="1342885"/>
                  <a:pt x="1163955" y="1342885"/>
                </a:cubicBezTo>
                <a:cubicBezTo>
                  <a:pt x="1164908" y="1342885"/>
                  <a:pt x="1164908" y="1341932"/>
                  <a:pt x="1164908" y="1341932"/>
                </a:cubicBezTo>
                <a:cubicBezTo>
                  <a:pt x="1164908" y="1341932"/>
                  <a:pt x="1165860" y="1340980"/>
                  <a:pt x="1165860" y="1340980"/>
                </a:cubicBezTo>
                <a:cubicBezTo>
                  <a:pt x="1165860" y="1340980"/>
                  <a:pt x="1166813" y="1340027"/>
                  <a:pt x="1166813" y="1340027"/>
                </a:cubicBezTo>
                <a:cubicBezTo>
                  <a:pt x="1166813" y="1340027"/>
                  <a:pt x="1167765" y="1339075"/>
                  <a:pt x="1167765" y="1339075"/>
                </a:cubicBezTo>
                <a:cubicBezTo>
                  <a:pt x="1167765" y="1339075"/>
                  <a:pt x="1168718" y="1338122"/>
                  <a:pt x="1168718" y="1338122"/>
                </a:cubicBezTo>
                <a:cubicBezTo>
                  <a:pt x="1168718" y="1338122"/>
                  <a:pt x="1169670" y="1337170"/>
                  <a:pt x="1169670" y="1337170"/>
                </a:cubicBezTo>
                <a:cubicBezTo>
                  <a:pt x="1169670" y="1337170"/>
                  <a:pt x="1169670" y="1337170"/>
                  <a:pt x="1170623" y="1336217"/>
                </a:cubicBezTo>
                <a:cubicBezTo>
                  <a:pt x="1170623" y="1336217"/>
                  <a:pt x="1170623" y="1335265"/>
                  <a:pt x="1170623" y="1335265"/>
                </a:cubicBezTo>
                <a:cubicBezTo>
                  <a:pt x="1170623" y="1334312"/>
                  <a:pt x="1171575" y="1334312"/>
                  <a:pt x="1171575" y="1333360"/>
                </a:cubicBezTo>
                <a:cubicBezTo>
                  <a:pt x="1171575" y="1332407"/>
                  <a:pt x="1171575" y="1332407"/>
                  <a:pt x="1172528" y="1331455"/>
                </a:cubicBezTo>
                <a:cubicBezTo>
                  <a:pt x="1172528" y="1330502"/>
                  <a:pt x="1172528" y="1330502"/>
                  <a:pt x="1173480" y="1329550"/>
                </a:cubicBezTo>
                <a:cubicBezTo>
                  <a:pt x="1173480" y="1328597"/>
                  <a:pt x="1173480" y="1328597"/>
                  <a:pt x="1173480" y="1327645"/>
                </a:cubicBezTo>
                <a:cubicBezTo>
                  <a:pt x="1173480" y="1327645"/>
                  <a:pt x="1173480" y="1327645"/>
                  <a:pt x="1173480" y="1327645"/>
                </a:cubicBezTo>
                <a:lnTo>
                  <a:pt x="1372553" y="1327645"/>
                </a:lnTo>
                <a:cubicBezTo>
                  <a:pt x="1372553" y="1327645"/>
                  <a:pt x="1372553" y="1327645"/>
                  <a:pt x="1372553" y="1327645"/>
                </a:cubicBezTo>
                <a:cubicBezTo>
                  <a:pt x="1372553" y="1328597"/>
                  <a:pt x="1372553" y="1328597"/>
                  <a:pt x="1372553" y="1329550"/>
                </a:cubicBezTo>
                <a:cubicBezTo>
                  <a:pt x="1372553" y="1330502"/>
                  <a:pt x="1372553" y="1330502"/>
                  <a:pt x="1373505" y="1331455"/>
                </a:cubicBezTo>
                <a:cubicBezTo>
                  <a:pt x="1373505" y="1332407"/>
                  <a:pt x="1373505" y="1332407"/>
                  <a:pt x="1374458" y="1333360"/>
                </a:cubicBezTo>
                <a:cubicBezTo>
                  <a:pt x="1374458" y="1334312"/>
                  <a:pt x="1375410" y="1334312"/>
                  <a:pt x="1375410" y="1335265"/>
                </a:cubicBezTo>
                <a:cubicBezTo>
                  <a:pt x="1375410" y="1335265"/>
                  <a:pt x="1375410" y="1336217"/>
                  <a:pt x="1375410" y="1336217"/>
                </a:cubicBezTo>
                <a:cubicBezTo>
                  <a:pt x="1375410" y="1336217"/>
                  <a:pt x="1375410" y="1336217"/>
                  <a:pt x="1376363" y="1337170"/>
                </a:cubicBezTo>
                <a:cubicBezTo>
                  <a:pt x="1376363" y="1337170"/>
                  <a:pt x="1377315" y="1338122"/>
                  <a:pt x="1377315" y="1338122"/>
                </a:cubicBezTo>
                <a:cubicBezTo>
                  <a:pt x="1377315" y="1339075"/>
                  <a:pt x="1378268" y="1339075"/>
                  <a:pt x="1378268" y="1340027"/>
                </a:cubicBezTo>
                <a:cubicBezTo>
                  <a:pt x="1378268" y="1340027"/>
                  <a:pt x="1379220" y="1340980"/>
                  <a:pt x="1379220" y="1340980"/>
                </a:cubicBezTo>
                <a:cubicBezTo>
                  <a:pt x="1379220" y="1340980"/>
                  <a:pt x="1380173" y="1341932"/>
                  <a:pt x="1380173" y="1341932"/>
                </a:cubicBezTo>
                <a:cubicBezTo>
                  <a:pt x="1380173" y="1341932"/>
                  <a:pt x="1381125" y="1342885"/>
                  <a:pt x="1381125" y="1342885"/>
                </a:cubicBezTo>
                <a:cubicBezTo>
                  <a:pt x="1381125" y="1342885"/>
                  <a:pt x="1382078" y="1343837"/>
                  <a:pt x="1382078" y="1343837"/>
                </a:cubicBezTo>
                <a:cubicBezTo>
                  <a:pt x="1382078" y="1343837"/>
                  <a:pt x="1383030" y="1344790"/>
                  <a:pt x="1383030" y="1344790"/>
                </a:cubicBezTo>
                <a:cubicBezTo>
                  <a:pt x="1383030" y="1344790"/>
                  <a:pt x="1383030" y="1344790"/>
                  <a:pt x="1383983" y="1345742"/>
                </a:cubicBezTo>
                <a:cubicBezTo>
                  <a:pt x="1383983" y="1345742"/>
                  <a:pt x="1384935" y="1345742"/>
                  <a:pt x="1384935" y="1345742"/>
                </a:cubicBezTo>
                <a:cubicBezTo>
                  <a:pt x="1385888" y="1345742"/>
                  <a:pt x="1385888" y="1346695"/>
                  <a:pt x="1386840" y="1346695"/>
                </a:cubicBezTo>
                <a:cubicBezTo>
                  <a:pt x="1387793" y="1346695"/>
                  <a:pt x="1387793" y="1346695"/>
                  <a:pt x="1388745" y="1347647"/>
                </a:cubicBezTo>
                <a:cubicBezTo>
                  <a:pt x="1389698" y="1347647"/>
                  <a:pt x="1389698" y="1347647"/>
                  <a:pt x="1390650" y="1348600"/>
                </a:cubicBezTo>
                <a:cubicBezTo>
                  <a:pt x="1390650" y="1348600"/>
                  <a:pt x="1391603" y="1348600"/>
                  <a:pt x="1391603" y="1348600"/>
                </a:cubicBezTo>
                <a:cubicBezTo>
                  <a:pt x="1392555" y="1348600"/>
                  <a:pt x="1392555" y="1348600"/>
                  <a:pt x="1393508" y="1348600"/>
                </a:cubicBezTo>
                <a:cubicBezTo>
                  <a:pt x="1394460" y="1348600"/>
                  <a:pt x="1394460" y="1348600"/>
                  <a:pt x="1395413" y="1348600"/>
                </a:cubicBezTo>
                <a:cubicBezTo>
                  <a:pt x="1396365" y="1348600"/>
                  <a:pt x="1396365" y="1348600"/>
                  <a:pt x="1397318" y="1348600"/>
                </a:cubicBezTo>
                <a:cubicBezTo>
                  <a:pt x="1397318" y="1348600"/>
                  <a:pt x="1398270" y="1348600"/>
                  <a:pt x="1398270" y="1348600"/>
                </a:cubicBezTo>
                <a:cubicBezTo>
                  <a:pt x="1398270" y="1348600"/>
                  <a:pt x="1399223" y="1348600"/>
                  <a:pt x="1399223" y="1348600"/>
                </a:cubicBezTo>
                <a:cubicBezTo>
                  <a:pt x="1400175" y="1348600"/>
                  <a:pt x="1400175" y="1348600"/>
                  <a:pt x="1401128" y="1348600"/>
                </a:cubicBezTo>
                <a:cubicBezTo>
                  <a:pt x="1402080" y="1348600"/>
                  <a:pt x="1402080" y="1348600"/>
                  <a:pt x="1403033" y="1348600"/>
                </a:cubicBezTo>
                <a:cubicBezTo>
                  <a:pt x="1403985" y="1348600"/>
                  <a:pt x="1403985" y="1348600"/>
                  <a:pt x="1404938" y="1348600"/>
                </a:cubicBezTo>
                <a:cubicBezTo>
                  <a:pt x="1405890" y="1348600"/>
                  <a:pt x="1405890" y="1348600"/>
                  <a:pt x="1406843" y="1348600"/>
                </a:cubicBezTo>
                <a:cubicBezTo>
                  <a:pt x="1406843" y="1348600"/>
                  <a:pt x="1406843" y="1348600"/>
                  <a:pt x="1406843" y="1348600"/>
                </a:cubicBezTo>
                <a:lnTo>
                  <a:pt x="1505903" y="1521002"/>
                </a:lnTo>
                <a:cubicBezTo>
                  <a:pt x="1505903" y="1521002"/>
                  <a:pt x="1505903" y="1521002"/>
                  <a:pt x="1505903" y="1521002"/>
                </a:cubicBezTo>
                <a:cubicBezTo>
                  <a:pt x="1505903" y="1521002"/>
                  <a:pt x="1504950" y="1521955"/>
                  <a:pt x="1504950" y="1521955"/>
                </a:cubicBezTo>
                <a:cubicBezTo>
                  <a:pt x="1504950" y="1521955"/>
                  <a:pt x="1503998" y="1522907"/>
                  <a:pt x="1503998" y="1522907"/>
                </a:cubicBezTo>
                <a:cubicBezTo>
                  <a:pt x="1503998" y="1522907"/>
                  <a:pt x="1503045" y="1523860"/>
                  <a:pt x="1503045" y="1523860"/>
                </a:cubicBezTo>
                <a:cubicBezTo>
                  <a:pt x="1503045" y="1523860"/>
                  <a:pt x="1502093" y="1524812"/>
                  <a:pt x="1502093" y="1524812"/>
                </a:cubicBezTo>
                <a:cubicBezTo>
                  <a:pt x="1502093" y="1524812"/>
                  <a:pt x="1502093" y="1524812"/>
                  <a:pt x="1501140" y="1525765"/>
                </a:cubicBezTo>
                <a:cubicBezTo>
                  <a:pt x="1500188" y="1526717"/>
                  <a:pt x="1501140" y="1526717"/>
                  <a:pt x="1501140" y="1526717"/>
                </a:cubicBezTo>
                <a:cubicBezTo>
                  <a:pt x="1501140" y="1527670"/>
                  <a:pt x="1500188" y="1527670"/>
                  <a:pt x="1500188" y="1528622"/>
                </a:cubicBezTo>
                <a:cubicBezTo>
                  <a:pt x="1500188" y="1529575"/>
                  <a:pt x="1500188" y="1529575"/>
                  <a:pt x="1499235" y="1530527"/>
                </a:cubicBezTo>
                <a:cubicBezTo>
                  <a:pt x="1499235" y="1531480"/>
                  <a:pt x="1499235" y="1531480"/>
                  <a:pt x="1498283" y="1532432"/>
                </a:cubicBezTo>
                <a:cubicBezTo>
                  <a:pt x="1498283" y="1532432"/>
                  <a:pt x="1498283" y="1533385"/>
                  <a:pt x="1498283" y="1534337"/>
                </a:cubicBezTo>
                <a:cubicBezTo>
                  <a:pt x="1498283" y="1535290"/>
                  <a:pt x="1498283" y="1535290"/>
                  <a:pt x="1498283" y="1536242"/>
                </a:cubicBezTo>
                <a:cubicBezTo>
                  <a:pt x="1498283" y="1537195"/>
                  <a:pt x="1498283" y="1537195"/>
                  <a:pt x="1498283" y="1538147"/>
                </a:cubicBezTo>
                <a:cubicBezTo>
                  <a:pt x="1498283" y="1539100"/>
                  <a:pt x="1498283" y="1539100"/>
                  <a:pt x="1498283" y="1540052"/>
                </a:cubicBezTo>
                <a:cubicBezTo>
                  <a:pt x="1498283" y="1540052"/>
                  <a:pt x="1498283" y="1541005"/>
                  <a:pt x="1498283" y="1541005"/>
                </a:cubicBezTo>
                <a:cubicBezTo>
                  <a:pt x="1498283" y="1541005"/>
                  <a:pt x="1498283" y="1541957"/>
                  <a:pt x="1498283" y="1541957"/>
                </a:cubicBezTo>
                <a:cubicBezTo>
                  <a:pt x="1498283" y="1542910"/>
                  <a:pt x="1498283" y="1542910"/>
                  <a:pt x="1498283" y="1543862"/>
                </a:cubicBezTo>
                <a:cubicBezTo>
                  <a:pt x="1498283" y="1544815"/>
                  <a:pt x="1498283" y="1544815"/>
                  <a:pt x="1498283" y="1545767"/>
                </a:cubicBezTo>
                <a:cubicBezTo>
                  <a:pt x="1498283" y="1546720"/>
                  <a:pt x="1498283" y="1546720"/>
                  <a:pt x="1498283" y="1547672"/>
                </a:cubicBezTo>
                <a:cubicBezTo>
                  <a:pt x="1498283" y="1548625"/>
                  <a:pt x="1498283" y="1548625"/>
                  <a:pt x="1498283" y="1549577"/>
                </a:cubicBezTo>
                <a:cubicBezTo>
                  <a:pt x="1498283" y="1550530"/>
                  <a:pt x="1498283" y="1550530"/>
                  <a:pt x="1499235" y="1551482"/>
                </a:cubicBezTo>
                <a:cubicBezTo>
                  <a:pt x="1499235" y="1552435"/>
                  <a:pt x="1499235" y="1552435"/>
                  <a:pt x="1500188" y="1553387"/>
                </a:cubicBezTo>
                <a:cubicBezTo>
                  <a:pt x="1500188" y="1554340"/>
                  <a:pt x="1501140" y="1554340"/>
                  <a:pt x="1501140" y="1555292"/>
                </a:cubicBezTo>
                <a:cubicBezTo>
                  <a:pt x="1501140" y="1555292"/>
                  <a:pt x="1501140" y="1556245"/>
                  <a:pt x="1501140" y="1556245"/>
                </a:cubicBezTo>
                <a:cubicBezTo>
                  <a:pt x="1501140" y="1556245"/>
                  <a:pt x="1501140" y="1556245"/>
                  <a:pt x="1502093" y="1557197"/>
                </a:cubicBezTo>
                <a:cubicBezTo>
                  <a:pt x="1502093" y="1557197"/>
                  <a:pt x="1503045" y="1558150"/>
                  <a:pt x="1503045" y="1558150"/>
                </a:cubicBezTo>
                <a:cubicBezTo>
                  <a:pt x="1503045" y="1559102"/>
                  <a:pt x="1503998" y="1559102"/>
                  <a:pt x="1503998" y="1559102"/>
                </a:cubicBezTo>
                <a:cubicBezTo>
                  <a:pt x="1503998" y="1559102"/>
                  <a:pt x="1504950" y="1560055"/>
                  <a:pt x="1504950" y="1560055"/>
                </a:cubicBezTo>
                <a:cubicBezTo>
                  <a:pt x="1504950" y="1560055"/>
                  <a:pt x="1505903" y="1561007"/>
                  <a:pt x="1505903" y="1561007"/>
                </a:cubicBezTo>
                <a:cubicBezTo>
                  <a:pt x="1505903" y="1561007"/>
                  <a:pt x="1505903" y="1561007"/>
                  <a:pt x="1505903" y="1561007"/>
                </a:cubicBezTo>
                <a:lnTo>
                  <a:pt x="1406843" y="1730552"/>
                </a:lnTo>
                <a:close/>
                <a:moveTo>
                  <a:pt x="1032510" y="1946770"/>
                </a:moveTo>
                <a:cubicBezTo>
                  <a:pt x="1032510" y="1946770"/>
                  <a:pt x="1032510" y="1946770"/>
                  <a:pt x="1032510" y="1946770"/>
                </a:cubicBezTo>
                <a:cubicBezTo>
                  <a:pt x="1031558" y="1946770"/>
                  <a:pt x="1031558" y="1946770"/>
                  <a:pt x="1030605" y="1946770"/>
                </a:cubicBezTo>
                <a:cubicBezTo>
                  <a:pt x="1029653" y="1946770"/>
                  <a:pt x="1029653" y="1946770"/>
                  <a:pt x="1028700" y="1946770"/>
                </a:cubicBezTo>
                <a:cubicBezTo>
                  <a:pt x="1027748" y="1946770"/>
                  <a:pt x="1027748" y="1946770"/>
                  <a:pt x="1026795" y="1946770"/>
                </a:cubicBezTo>
                <a:cubicBezTo>
                  <a:pt x="1025843" y="1946770"/>
                  <a:pt x="1025843" y="1946770"/>
                  <a:pt x="1024890" y="1946770"/>
                </a:cubicBezTo>
                <a:cubicBezTo>
                  <a:pt x="1024890" y="1946770"/>
                  <a:pt x="1023938" y="1946770"/>
                  <a:pt x="1023938" y="1946770"/>
                </a:cubicBezTo>
                <a:cubicBezTo>
                  <a:pt x="1023938" y="1946770"/>
                  <a:pt x="1022985" y="1946770"/>
                  <a:pt x="1022985" y="1946770"/>
                </a:cubicBezTo>
                <a:cubicBezTo>
                  <a:pt x="1022033" y="1946770"/>
                  <a:pt x="1022033" y="1946770"/>
                  <a:pt x="1021080" y="1946770"/>
                </a:cubicBezTo>
                <a:cubicBezTo>
                  <a:pt x="1020128" y="1946770"/>
                  <a:pt x="1020128" y="1946770"/>
                  <a:pt x="1019175" y="1946770"/>
                </a:cubicBezTo>
                <a:cubicBezTo>
                  <a:pt x="1018223" y="1946770"/>
                  <a:pt x="1018223" y="1946770"/>
                  <a:pt x="1017270" y="1946770"/>
                </a:cubicBezTo>
                <a:cubicBezTo>
                  <a:pt x="1016318" y="1946770"/>
                  <a:pt x="1016318" y="1946770"/>
                  <a:pt x="1015365" y="1946770"/>
                </a:cubicBezTo>
                <a:cubicBezTo>
                  <a:pt x="1014413" y="1946770"/>
                  <a:pt x="1014413" y="1946770"/>
                  <a:pt x="1013460" y="1947722"/>
                </a:cubicBezTo>
                <a:cubicBezTo>
                  <a:pt x="1012508" y="1947722"/>
                  <a:pt x="1012508" y="1947722"/>
                  <a:pt x="1011555" y="1948675"/>
                </a:cubicBezTo>
                <a:cubicBezTo>
                  <a:pt x="1010603" y="1948675"/>
                  <a:pt x="1010603" y="1949627"/>
                  <a:pt x="1009650" y="1949627"/>
                </a:cubicBezTo>
                <a:cubicBezTo>
                  <a:pt x="1009650" y="1949627"/>
                  <a:pt x="1008698" y="1949627"/>
                  <a:pt x="1008698" y="1949627"/>
                </a:cubicBezTo>
                <a:cubicBezTo>
                  <a:pt x="1008698" y="1949627"/>
                  <a:pt x="1008698" y="1949627"/>
                  <a:pt x="1007745" y="1950580"/>
                </a:cubicBezTo>
                <a:cubicBezTo>
                  <a:pt x="1007745" y="1950580"/>
                  <a:pt x="1006793" y="1951532"/>
                  <a:pt x="1006793" y="1951532"/>
                </a:cubicBezTo>
                <a:cubicBezTo>
                  <a:pt x="1005840" y="1951532"/>
                  <a:pt x="1005840" y="1952485"/>
                  <a:pt x="1005840" y="1952485"/>
                </a:cubicBezTo>
                <a:cubicBezTo>
                  <a:pt x="1005840" y="1952485"/>
                  <a:pt x="1004888" y="1953437"/>
                  <a:pt x="1004888" y="1953437"/>
                </a:cubicBezTo>
                <a:cubicBezTo>
                  <a:pt x="1004888" y="1953437"/>
                  <a:pt x="1003935" y="1954390"/>
                  <a:pt x="1003935" y="1954390"/>
                </a:cubicBezTo>
                <a:cubicBezTo>
                  <a:pt x="1003935" y="1954390"/>
                  <a:pt x="1002983" y="1955342"/>
                  <a:pt x="1002983" y="1955342"/>
                </a:cubicBezTo>
                <a:cubicBezTo>
                  <a:pt x="1002983" y="1955342"/>
                  <a:pt x="1002030" y="1956295"/>
                  <a:pt x="1002030" y="1956295"/>
                </a:cubicBezTo>
                <a:cubicBezTo>
                  <a:pt x="1002030" y="1956295"/>
                  <a:pt x="1001078" y="1957247"/>
                  <a:pt x="1001078" y="1957247"/>
                </a:cubicBezTo>
                <a:cubicBezTo>
                  <a:pt x="1001078" y="1957247"/>
                  <a:pt x="1001078" y="1957247"/>
                  <a:pt x="1000125" y="1958200"/>
                </a:cubicBezTo>
                <a:cubicBezTo>
                  <a:pt x="1000125" y="1958200"/>
                  <a:pt x="1000125" y="1959152"/>
                  <a:pt x="1000125" y="1959152"/>
                </a:cubicBezTo>
                <a:cubicBezTo>
                  <a:pt x="1000125" y="1960105"/>
                  <a:pt x="999173" y="1960105"/>
                  <a:pt x="999173" y="1961057"/>
                </a:cubicBezTo>
                <a:cubicBezTo>
                  <a:pt x="999173" y="1962010"/>
                  <a:pt x="999173" y="1962010"/>
                  <a:pt x="998220" y="1962962"/>
                </a:cubicBezTo>
                <a:cubicBezTo>
                  <a:pt x="998220" y="1963915"/>
                  <a:pt x="998220" y="1963915"/>
                  <a:pt x="997268" y="1964867"/>
                </a:cubicBezTo>
                <a:cubicBezTo>
                  <a:pt x="997268" y="1965820"/>
                  <a:pt x="997268" y="1965820"/>
                  <a:pt x="997268" y="1966772"/>
                </a:cubicBezTo>
                <a:cubicBezTo>
                  <a:pt x="997268" y="1966772"/>
                  <a:pt x="997268" y="1966772"/>
                  <a:pt x="997268" y="1966772"/>
                </a:cubicBezTo>
                <a:lnTo>
                  <a:pt x="800100" y="1966772"/>
                </a:lnTo>
                <a:cubicBezTo>
                  <a:pt x="800100" y="1966772"/>
                  <a:pt x="800100" y="1966772"/>
                  <a:pt x="800100" y="1966772"/>
                </a:cubicBezTo>
                <a:cubicBezTo>
                  <a:pt x="800100" y="1965820"/>
                  <a:pt x="800100" y="1965820"/>
                  <a:pt x="800100" y="1964867"/>
                </a:cubicBezTo>
                <a:cubicBezTo>
                  <a:pt x="800100" y="1963915"/>
                  <a:pt x="800100" y="1963915"/>
                  <a:pt x="799148" y="1962962"/>
                </a:cubicBezTo>
                <a:cubicBezTo>
                  <a:pt x="799148" y="1962010"/>
                  <a:pt x="799148" y="1962010"/>
                  <a:pt x="798195" y="1961057"/>
                </a:cubicBezTo>
                <a:cubicBezTo>
                  <a:pt x="798195" y="1960105"/>
                  <a:pt x="797243" y="1960105"/>
                  <a:pt x="797243" y="1959152"/>
                </a:cubicBezTo>
                <a:cubicBezTo>
                  <a:pt x="797243" y="1959152"/>
                  <a:pt x="797243" y="1958200"/>
                  <a:pt x="797243" y="1958200"/>
                </a:cubicBezTo>
                <a:cubicBezTo>
                  <a:pt x="797243" y="1958200"/>
                  <a:pt x="797243" y="1958200"/>
                  <a:pt x="796290" y="1957247"/>
                </a:cubicBezTo>
                <a:cubicBezTo>
                  <a:pt x="796290" y="1957247"/>
                  <a:pt x="795338" y="1956295"/>
                  <a:pt x="795338" y="1956295"/>
                </a:cubicBezTo>
                <a:cubicBezTo>
                  <a:pt x="795338" y="1955342"/>
                  <a:pt x="794385" y="1955342"/>
                  <a:pt x="794385" y="1955342"/>
                </a:cubicBezTo>
                <a:cubicBezTo>
                  <a:pt x="794385" y="1955342"/>
                  <a:pt x="793433" y="1954390"/>
                  <a:pt x="793433" y="1954390"/>
                </a:cubicBezTo>
                <a:cubicBezTo>
                  <a:pt x="793433" y="1954390"/>
                  <a:pt x="792480" y="1953437"/>
                  <a:pt x="792480" y="1953437"/>
                </a:cubicBezTo>
                <a:cubicBezTo>
                  <a:pt x="792480" y="1953437"/>
                  <a:pt x="791528" y="1952485"/>
                  <a:pt x="791528" y="1952485"/>
                </a:cubicBezTo>
                <a:cubicBezTo>
                  <a:pt x="791528" y="1952485"/>
                  <a:pt x="790575" y="1951532"/>
                  <a:pt x="790575" y="1951532"/>
                </a:cubicBezTo>
                <a:cubicBezTo>
                  <a:pt x="790575" y="1951532"/>
                  <a:pt x="789623" y="1950580"/>
                  <a:pt x="789623" y="1950580"/>
                </a:cubicBezTo>
                <a:cubicBezTo>
                  <a:pt x="789623" y="1950580"/>
                  <a:pt x="789623" y="1950580"/>
                  <a:pt x="788670" y="1949627"/>
                </a:cubicBezTo>
                <a:cubicBezTo>
                  <a:pt x="788670" y="1949627"/>
                  <a:pt x="787718" y="1949627"/>
                  <a:pt x="787718" y="1949627"/>
                </a:cubicBezTo>
                <a:cubicBezTo>
                  <a:pt x="786765" y="1949627"/>
                  <a:pt x="786765" y="1948675"/>
                  <a:pt x="785813" y="1948675"/>
                </a:cubicBezTo>
                <a:cubicBezTo>
                  <a:pt x="784860" y="1948675"/>
                  <a:pt x="784860" y="1948675"/>
                  <a:pt x="783908" y="1947722"/>
                </a:cubicBezTo>
                <a:cubicBezTo>
                  <a:pt x="782955" y="1947722"/>
                  <a:pt x="782955" y="1947722"/>
                  <a:pt x="782003" y="1946770"/>
                </a:cubicBezTo>
                <a:cubicBezTo>
                  <a:pt x="782003" y="1946770"/>
                  <a:pt x="781050" y="1946770"/>
                  <a:pt x="780098" y="1946770"/>
                </a:cubicBezTo>
                <a:cubicBezTo>
                  <a:pt x="779145" y="1946770"/>
                  <a:pt x="779145" y="1946770"/>
                  <a:pt x="778193" y="1946770"/>
                </a:cubicBezTo>
                <a:cubicBezTo>
                  <a:pt x="777240" y="1946770"/>
                  <a:pt x="777240" y="1946770"/>
                  <a:pt x="776288" y="1946770"/>
                </a:cubicBezTo>
                <a:cubicBezTo>
                  <a:pt x="775335" y="1946770"/>
                  <a:pt x="775335" y="1946770"/>
                  <a:pt x="774383" y="1946770"/>
                </a:cubicBezTo>
                <a:cubicBezTo>
                  <a:pt x="774383" y="1946770"/>
                  <a:pt x="773430" y="1946770"/>
                  <a:pt x="773430" y="1946770"/>
                </a:cubicBezTo>
                <a:cubicBezTo>
                  <a:pt x="773430" y="1946770"/>
                  <a:pt x="772478" y="1946770"/>
                  <a:pt x="772478" y="1946770"/>
                </a:cubicBezTo>
                <a:cubicBezTo>
                  <a:pt x="771525" y="1946770"/>
                  <a:pt x="771525" y="1946770"/>
                  <a:pt x="770573" y="1946770"/>
                </a:cubicBezTo>
                <a:cubicBezTo>
                  <a:pt x="769620" y="1946770"/>
                  <a:pt x="769620" y="1946770"/>
                  <a:pt x="768668" y="1946770"/>
                </a:cubicBezTo>
                <a:cubicBezTo>
                  <a:pt x="767715" y="1946770"/>
                  <a:pt x="767715" y="1946770"/>
                  <a:pt x="766763" y="1946770"/>
                </a:cubicBezTo>
                <a:cubicBezTo>
                  <a:pt x="765810" y="1946770"/>
                  <a:pt x="765810" y="1946770"/>
                  <a:pt x="764858" y="1946770"/>
                </a:cubicBezTo>
                <a:cubicBezTo>
                  <a:pt x="764858" y="1946770"/>
                  <a:pt x="764858" y="1946770"/>
                  <a:pt x="764858" y="1946770"/>
                </a:cubicBezTo>
                <a:lnTo>
                  <a:pt x="665798" y="1774367"/>
                </a:lnTo>
                <a:cubicBezTo>
                  <a:pt x="665798" y="1774367"/>
                  <a:pt x="665798" y="1774367"/>
                  <a:pt x="665798" y="1774367"/>
                </a:cubicBezTo>
                <a:cubicBezTo>
                  <a:pt x="665798" y="1774367"/>
                  <a:pt x="666750" y="1773415"/>
                  <a:pt x="666750" y="1773415"/>
                </a:cubicBezTo>
                <a:cubicBezTo>
                  <a:pt x="666750" y="1773415"/>
                  <a:pt x="667703" y="1772462"/>
                  <a:pt x="667703" y="1772462"/>
                </a:cubicBezTo>
                <a:cubicBezTo>
                  <a:pt x="667703" y="1772462"/>
                  <a:pt x="668655" y="1771510"/>
                  <a:pt x="668655" y="1771510"/>
                </a:cubicBezTo>
                <a:cubicBezTo>
                  <a:pt x="668655" y="1771510"/>
                  <a:pt x="669608" y="1770557"/>
                  <a:pt x="669608" y="1770557"/>
                </a:cubicBezTo>
                <a:cubicBezTo>
                  <a:pt x="669608" y="1770557"/>
                  <a:pt x="669608" y="1770557"/>
                  <a:pt x="670560" y="1769605"/>
                </a:cubicBezTo>
                <a:cubicBezTo>
                  <a:pt x="670560" y="1769605"/>
                  <a:pt x="670560" y="1768652"/>
                  <a:pt x="670560" y="1768652"/>
                </a:cubicBezTo>
                <a:cubicBezTo>
                  <a:pt x="670560" y="1767700"/>
                  <a:pt x="671513" y="1767700"/>
                  <a:pt x="671513" y="1766747"/>
                </a:cubicBezTo>
                <a:cubicBezTo>
                  <a:pt x="671513" y="1765795"/>
                  <a:pt x="671513" y="1765795"/>
                  <a:pt x="672465" y="1764842"/>
                </a:cubicBezTo>
                <a:cubicBezTo>
                  <a:pt x="672465" y="1763890"/>
                  <a:pt x="672465" y="1763890"/>
                  <a:pt x="673418" y="1762937"/>
                </a:cubicBezTo>
                <a:cubicBezTo>
                  <a:pt x="673418" y="1761985"/>
                  <a:pt x="673418" y="1761985"/>
                  <a:pt x="673418" y="1761032"/>
                </a:cubicBezTo>
                <a:cubicBezTo>
                  <a:pt x="673418" y="1760080"/>
                  <a:pt x="673418" y="1760080"/>
                  <a:pt x="673418" y="1759127"/>
                </a:cubicBezTo>
                <a:cubicBezTo>
                  <a:pt x="673418" y="1758175"/>
                  <a:pt x="673418" y="1758175"/>
                  <a:pt x="673418" y="1757222"/>
                </a:cubicBezTo>
                <a:cubicBezTo>
                  <a:pt x="673418" y="1756270"/>
                  <a:pt x="673418" y="1756270"/>
                  <a:pt x="673418" y="1755317"/>
                </a:cubicBezTo>
                <a:cubicBezTo>
                  <a:pt x="673418" y="1755317"/>
                  <a:pt x="673418" y="1754365"/>
                  <a:pt x="673418" y="1754365"/>
                </a:cubicBezTo>
                <a:cubicBezTo>
                  <a:pt x="673418" y="1754365"/>
                  <a:pt x="673418" y="1753412"/>
                  <a:pt x="673418" y="1753412"/>
                </a:cubicBezTo>
                <a:cubicBezTo>
                  <a:pt x="673418" y="1752460"/>
                  <a:pt x="673418" y="1752460"/>
                  <a:pt x="673418" y="1751507"/>
                </a:cubicBezTo>
                <a:cubicBezTo>
                  <a:pt x="673418" y="1750555"/>
                  <a:pt x="673418" y="1750555"/>
                  <a:pt x="673418" y="1749602"/>
                </a:cubicBezTo>
                <a:cubicBezTo>
                  <a:pt x="673418" y="1748650"/>
                  <a:pt x="673418" y="1748650"/>
                  <a:pt x="673418" y="1747697"/>
                </a:cubicBezTo>
                <a:cubicBezTo>
                  <a:pt x="673418" y="1746745"/>
                  <a:pt x="673418" y="1746745"/>
                  <a:pt x="673418" y="1745792"/>
                </a:cubicBezTo>
                <a:cubicBezTo>
                  <a:pt x="673418" y="1744840"/>
                  <a:pt x="673418" y="1744840"/>
                  <a:pt x="672465" y="1743887"/>
                </a:cubicBezTo>
                <a:cubicBezTo>
                  <a:pt x="672465" y="1742935"/>
                  <a:pt x="672465" y="1742935"/>
                  <a:pt x="671513" y="1741982"/>
                </a:cubicBezTo>
                <a:cubicBezTo>
                  <a:pt x="671513" y="1741030"/>
                  <a:pt x="670560" y="1741030"/>
                  <a:pt x="670560" y="1740077"/>
                </a:cubicBezTo>
                <a:cubicBezTo>
                  <a:pt x="670560" y="1740077"/>
                  <a:pt x="670560" y="1739125"/>
                  <a:pt x="670560" y="1739125"/>
                </a:cubicBezTo>
                <a:cubicBezTo>
                  <a:pt x="670560" y="1739125"/>
                  <a:pt x="670560" y="1739125"/>
                  <a:pt x="669608" y="1738172"/>
                </a:cubicBezTo>
                <a:cubicBezTo>
                  <a:pt x="669608" y="1738172"/>
                  <a:pt x="668655" y="1737220"/>
                  <a:pt x="668655" y="1737220"/>
                </a:cubicBezTo>
                <a:cubicBezTo>
                  <a:pt x="668655" y="1736267"/>
                  <a:pt x="667703" y="1736267"/>
                  <a:pt x="667703" y="1736267"/>
                </a:cubicBezTo>
                <a:cubicBezTo>
                  <a:pt x="667703" y="1736267"/>
                  <a:pt x="666750" y="1735315"/>
                  <a:pt x="666750" y="1735315"/>
                </a:cubicBezTo>
                <a:cubicBezTo>
                  <a:pt x="666750" y="1735315"/>
                  <a:pt x="665798" y="1734362"/>
                  <a:pt x="665798" y="1734362"/>
                </a:cubicBezTo>
                <a:cubicBezTo>
                  <a:pt x="665798" y="1734362"/>
                  <a:pt x="665798" y="1734362"/>
                  <a:pt x="665798" y="1734362"/>
                </a:cubicBezTo>
                <a:lnTo>
                  <a:pt x="764858" y="1561960"/>
                </a:lnTo>
                <a:cubicBezTo>
                  <a:pt x="764858" y="1561960"/>
                  <a:pt x="764858" y="1561960"/>
                  <a:pt x="764858" y="1561960"/>
                </a:cubicBezTo>
                <a:cubicBezTo>
                  <a:pt x="765810" y="1561960"/>
                  <a:pt x="765810" y="1561960"/>
                  <a:pt x="766763" y="1561960"/>
                </a:cubicBezTo>
                <a:cubicBezTo>
                  <a:pt x="767715" y="1561960"/>
                  <a:pt x="767715" y="1561960"/>
                  <a:pt x="768668" y="1561960"/>
                </a:cubicBezTo>
                <a:cubicBezTo>
                  <a:pt x="769620" y="1561960"/>
                  <a:pt x="769620" y="1561960"/>
                  <a:pt x="770573" y="1561960"/>
                </a:cubicBezTo>
                <a:cubicBezTo>
                  <a:pt x="771525" y="1561960"/>
                  <a:pt x="771525" y="1561960"/>
                  <a:pt x="772478" y="1561960"/>
                </a:cubicBezTo>
                <a:cubicBezTo>
                  <a:pt x="772478" y="1561960"/>
                  <a:pt x="773430" y="1561960"/>
                  <a:pt x="773430" y="1561960"/>
                </a:cubicBezTo>
                <a:cubicBezTo>
                  <a:pt x="773430" y="1561960"/>
                  <a:pt x="774383" y="1561960"/>
                  <a:pt x="774383" y="1561960"/>
                </a:cubicBezTo>
                <a:cubicBezTo>
                  <a:pt x="775335" y="1561960"/>
                  <a:pt x="775335" y="1561960"/>
                  <a:pt x="776288" y="1561960"/>
                </a:cubicBezTo>
                <a:cubicBezTo>
                  <a:pt x="777240" y="1561960"/>
                  <a:pt x="777240" y="1561960"/>
                  <a:pt x="778193" y="1561960"/>
                </a:cubicBezTo>
                <a:cubicBezTo>
                  <a:pt x="779145" y="1561960"/>
                  <a:pt x="779145" y="1561960"/>
                  <a:pt x="780098" y="1561960"/>
                </a:cubicBezTo>
                <a:cubicBezTo>
                  <a:pt x="781050" y="1561960"/>
                  <a:pt x="781050" y="1561960"/>
                  <a:pt x="781050" y="1561960"/>
                </a:cubicBezTo>
                <a:cubicBezTo>
                  <a:pt x="782003" y="1561960"/>
                  <a:pt x="782003" y="1561960"/>
                  <a:pt x="782955" y="1561007"/>
                </a:cubicBezTo>
                <a:cubicBezTo>
                  <a:pt x="783908" y="1561007"/>
                  <a:pt x="783908" y="1561007"/>
                  <a:pt x="784860" y="1560055"/>
                </a:cubicBezTo>
                <a:cubicBezTo>
                  <a:pt x="785813" y="1560055"/>
                  <a:pt x="785813" y="1559102"/>
                  <a:pt x="786765" y="1559102"/>
                </a:cubicBezTo>
                <a:cubicBezTo>
                  <a:pt x="786765" y="1559102"/>
                  <a:pt x="787718" y="1559102"/>
                  <a:pt x="787718" y="1559102"/>
                </a:cubicBezTo>
                <a:cubicBezTo>
                  <a:pt x="787718" y="1559102"/>
                  <a:pt x="787718" y="1559102"/>
                  <a:pt x="788670" y="1558150"/>
                </a:cubicBezTo>
                <a:cubicBezTo>
                  <a:pt x="788670" y="1558150"/>
                  <a:pt x="789623" y="1557197"/>
                  <a:pt x="789623" y="1557197"/>
                </a:cubicBezTo>
                <a:cubicBezTo>
                  <a:pt x="790575" y="1557197"/>
                  <a:pt x="790575" y="1556245"/>
                  <a:pt x="790575" y="1556245"/>
                </a:cubicBezTo>
                <a:cubicBezTo>
                  <a:pt x="790575" y="1556245"/>
                  <a:pt x="791528" y="1555292"/>
                  <a:pt x="791528" y="1555292"/>
                </a:cubicBezTo>
                <a:cubicBezTo>
                  <a:pt x="791528" y="1555292"/>
                  <a:pt x="792480" y="1554340"/>
                  <a:pt x="792480" y="1554340"/>
                </a:cubicBezTo>
                <a:cubicBezTo>
                  <a:pt x="792480" y="1554340"/>
                  <a:pt x="793433" y="1553387"/>
                  <a:pt x="793433" y="1553387"/>
                </a:cubicBezTo>
                <a:cubicBezTo>
                  <a:pt x="793433" y="1553387"/>
                  <a:pt x="794385" y="1552435"/>
                  <a:pt x="794385" y="1551482"/>
                </a:cubicBezTo>
                <a:cubicBezTo>
                  <a:pt x="794385" y="1551482"/>
                  <a:pt x="795338" y="1550530"/>
                  <a:pt x="795338" y="1550530"/>
                </a:cubicBezTo>
                <a:cubicBezTo>
                  <a:pt x="795338" y="1550530"/>
                  <a:pt x="795338" y="1550530"/>
                  <a:pt x="796290" y="1549577"/>
                </a:cubicBezTo>
                <a:cubicBezTo>
                  <a:pt x="796290" y="1549577"/>
                  <a:pt x="796290" y="1548625"/>
                  <a:pt x="796290" y="1548625"/>
                </a:cubicBezTo>
                <a:cubicBezTo>
                  <a:pt x="796290" y="1547672"/>
                  <a:pt x="797243" y="1547672"/>
                  <a:pt x="797243" y="1546720"/>
                </a:cubicBezTo>
                <a:cubicBezTo>
                  <a:pt x="797243" y="1545767"/>
                  <a:pt x="797243" y="1545767"/>
                  <a:pt x="798195" y="1544815"/>
                </a:cubicBezTo>
                <a:cubicBezTo>
                  <a:pt x="798195" y="1543862"/>
                  <a:pt x="798195" y="1543862"/>
                  <a:pt x="799148" y="1542910"/>
                </a:cubicBezTo>
                <a:cubicBezTo>
                  <a:pt x="799148" y="1541957"/>
                  <a:pt x="799148" y="1541957"/>
                  <a:pt x="799148" y="1541005"/>
                </a:cubicBezTo>
                <a:cubicBezTo>
                  <a:pt x="799148" y="1541005"/>
                  <a:pt x="799148" y="1541005"/>
                  <a:pt x="799148" y="1541005"/>
                </a:cubicBezTo>
                <a:lnTo>
                  <a:pt x="998220" y="1541005"/>
                </a:lnTo>
                <a:cubicBezTo>
                  <a:pt x="998220" y="1541005"/>
                  <a:pt x="998220" y="1541005"/>
                  <a:pt x="998220" y="1541005"/>
                </a:cubicBezTo>
                <a:cubicBezTo>
                  <a:pt x="998220" y="1541957"/>
                  <a:pt x="998220" y="1541957"/>
                  <a:pt x="998220" y="1542910"/>
                </a:cubicBezTo>
                <a:cubicBezTo>
                  <a:pt x="998220" y="1543862"/>
                  <a:pt x="998220" y="1543862"/>
                  <a:pt x="999173" y="1544815"/>
                </a:cubicBezTo>
                <a:cubicBezTo>
                  <a:pt x="999173" y="1545767"/>
                  <a:pt x="999173" y="1545767"/>
                  <a:pt x="1000125" y="1546720"/>
                </a:cubicBezTo>
                <a:cubicBezTo>
                  <a:pt x="1000125" y="1547672"/>
                  <a:pt x="1001078" y="1547672"/>
                  <a:pt x="1001078" y="1548625"/>
                </a:cubicBezTo>
                <a:cubicBezTo>
                  <a:pt x="1001078" y="1548625"/>
                  <a:pt x="1001078" y="1549577"/>
                  <a:pt x="1001078" y="1549577"/>
                </a:cubicBezTo>
                <a:cubicBezTo>
                  <a:pt x="1001078" y="1549577"/>
                  <a:pt x="1001078" y="1549577"/>
                  <a:pt x="1002030" y="1550530"/>
                </a:cubicBezTo>
                <a:cubicBezTo>
                  <a:pt x="1002030" y="1550530"/>
                  <a:pt x="1002983" y="1551482"/>
                  <a:pt x="1002983" y="1551482"/>
                </a:cubicBezTo>
                <a:cubicBezTo>
                  <a:pt x="1002983" y="1552435"/>
                  <a:pt x="1003935" y="1552435"/>
                  <a:pt x="1003935" y="1552435"/>
                </a:cubicBezTo>
                <a:cubicBezTo>
                  <a:pt x="1003935" y="1552435"/>
                  <a:pt x="1004888" y="1553387"/>
                  <a:pt x="1004888" y="1553387"/>
                </a:cubicBezTo>
                <a:cubicBezTo>
                  <a:pt x="1004888" y="1553387"/>
                  <a:pt x="1005840" y="1554340"/>
                  <a:pt x="1005840" y="1554340"/>
                </a:cubicBezTo>
                <a:cubicBezTo>
                  <a:pt x="1005840" y="1554340"/>
                  <a:pt x="1006793" y="1555292"/>
                  <a:pt x="1006793" y="1555292"/>
                </a:cubicBezTo>
                <a:cubicBezTo>
                  <a:pt x="1006793" y="1555292"/>
                  <a:pt x="1007745" y="1556245"/>
                  <a:pt x="1007745" y="1556245"/>
                </a:cubicBezTo>
                <a:cubicBezTo>
                  <a:pt x="1007745" y="1556245"/>
                  <a:pt x="1008698" y="1557197"/>
                  <a:pt x="1008698" y="1557197"/>
                </a:cubicBezTo>
                <a:cubicBezTo>
                  <a:pt x="1008698" y="1557197"/>
                  <a:pt x="1008698" y="1557197"/>
                  <a:pt x="1009650" y="1558150"/>
                </a:cubicBezTo>
                <a:cubicBezTo>
                  <a:pt x="1009650" y="1558150"/>
                  <a:pt x="1010603" y="1558150"/>
                  <a:pt x="1010603" y="1558150"/>
                </a:cubicBezTo>
                <a:cubicBezTo>
                  <a:pt x="1011555" y="1558150"/>
                  <a:pt x="1011555" y="1559102"/>
                  <a:pt x="1012508" y="1559102"/>
                </a:cubicBezTo>
                <a:cubicBezTo>
                  <a:pt x="1013460" y="1559102"/>
                  <a:pt x="1013460" y="1559102"/>
                  <a:pt x="1014413" y="1560055"/>
                </a:cubicBezTo>
                <a:cubicBezTo>
                  <a:pt x="1015365" y="1560055"/>
                  <a:pt x="1015365" y="1560055"/>
                  <a:pt x="1016318" y="1561007"/>
                </a:cubicBezTo>
                <a:cubicBezTo>
                  <a:pt x="1016318" y="1561007"/>
                  <a:pt x="1017270" y="1561007"/>
                  <a:pt x="1017270" y="1561007"/>
                </a:cubicBezTo>
                <a:cubicBezTo>
                  <a:pt x="1018223" y="1561007"/>
                  <a:pt x="1018223" y="1561007"/>
                  <a:pt x="1019175" y="1561007"/>
                </a:cubicBezTo>
                <a:cubicBezTo>
                  <a:pt x="1020128" y="1561007"/>
                  <a:pt x="1020128" y="1561007"/>
                  <a:pt x="1021080" y="1561007"/>
                </a:cubicBezTo>
                <a:cubicBezTo>
                  <a:pt x="1022033" y="1561007"/>
                  <a:pt x="1022033" y="1561007"/>
                  <a:pt x="1022985" y="1561007"/>
                </a:cubicBezTo>
                <a:cubicBezTo>
                  <a:pt x="1022985" y="1561007"/>
                  <a:pt x="1023938" y="1561007"/>
                  <a:pt x="1023938" y="1561007"/>
                </a:cubicBezTo>
                <a:cubicBezTo>
                  <a:pt x="1023938" y="1561007"/>
                  <a:pt x="1024890" y="1561007"/>
                  <a:pt x="1024890" y="1561007"/>
                </a:cubicBezTo>
                <a:cubicBezTo>
                  <a:pt x="1025843" y="1561007"/>
                  <a:pt x="1025843" y="1561007"/>
                  <a:pt x="1026795" y="1561007"/>
                </a:cubicBezTo>
                <a:cubicBezTo>
                  <a:pt x="1027748" y="1561007"/>
                  <a:pt x="1027748" y="1561007"/>
                  <a:pt x="1028700" y="1561007"/>
                </a:cubicBezTo>
                <a:cubicBezTo>
                  <a:pt x="1029653" y="1561007"/>
                  <a:pt x="1029653" y="1561007"/>
                  <a:pt x="1030605" y="1561007"/>
                </a:cubicBezTo>
                <a:cubicBezTo>
                  <a:pt x="1031558" y="1561007"/>
                  <a:pt x="1031558" y="1561007"/>
                  <a:pt x="1032510" y="1561007"/>
                </a:cubicBezTo>
                <a:cubicBezTo>
                  <a:pt x="1032510" y="1561007"/>
                  <a:pt x="1032510" y="1561007"/>
                  <a:pt x="1032510" y="1561007"/>
                </a:cubicBezTo>
                <a:lnTo>
                  <a:pt x="1131570" y="1733410"/>
                </a:lnTo>
                <a:cubicBezTo>
                  <a:pt x="1131570" y="1733410"/>
                  <a:pt x="1131570" y="1733410"/>
                  <a:pt x="1131570" y="1733410"/>
                </a:cubicBezTo>
                <a:cubicBezTo>
                  <a:pt x="1131570" y="1733410"/>
                  <a:pt x="1130618" y="1734362"/>
                  <a:pt x="1130618" y="1734362"/>
                </a:cubicBezTo>
                <a:cubicBezTo>
                  <a:pt x="1130618" y="1734362"/>
                  <a:pt x="1129665" y="1735315"/>
                  <a:pt x="1129665" y="1735315"/>
                </a:cubicBezTo>
                <a:cubicBezTo>
                  <a:pt x="1129665" y="1735315"/>
                  <a:pt x="1128713" y="1736267"/>
                  <a:pt x="1128713" y="1736267"/>
                </a:cubicBezTo>
                <a:cubicBezTo>
                  <a:pt x="1128713" y="1736267"/>
                  <a:pt x="1127760" y="1737220"/>
                  <a:pt x="1127760" y="1737220"/>
                </a:cubicBezTo>
                <a:cubicBezTo>
                  <a:pt x="1127760" y="1737220"/>
                  <a:pt x="1127760" y="1737220"/>
                  <a:pt x="1126808" y="1738172"/>
                </a:cubicBezTo>
                <a:cubicBezTo>
                  <a:pt x="1125855" y="1739125"/>
                  <a:pt x="1126808" y="1739125"/>
                  <a:pt x="1126808" y="1739125"/>
                </a:cubicBezTo>
                <a:cubicBezTo>
                  <a:pt x="1126808" y="1740077"/>
                  <a:pt x="1125855" y="1740077"/>
                  <a:pt x="1125855" y="1741030"/>
                </a:cubicBezTo>
                <a:cubicBezTo>
                  <a:pt x="1125855" y="1741982"/>
                  <a:pt x="1125855" y="1741982"/>
                  <a:pt x="1124903" y="1742935"/>
                </a:cubicBezTo>
                <a:cubicBezTo>
                  <a:pt x="1124903" y="1743887"/>
                  <a:pt x="1124903" y="1743887"/>
                  <a:pt x="1123950" y="1744840"/>
                </a:cubicBezTo>
                <a:cubicBezTo>
                  <a:pt x="1123950" y="1744840"/>
                  <a:pt x="1123950" y="1745792"/>
                  <a:pt x="1123950" y="1745792"/>
                </a:cubicBezTo>
                <a:cubicBezTo>
                  <a:pt x="1123950" y="1746745"/>
                  <a:pt x="1123950" y="1746745"/>
                  <a:pt x="1123950" y="1747697"/>
                </a:cubicBezTo>
                <a:cubicBezTo>
                  <a:pt x="1123950" y="1748650"/>
                  <a:pt x="1123950" y="1748650"/>
                  <a:pt x="1123950" y="1749602"/>
                </a:cubicBezTo>
                <a:cubicBezTo>
                  <a:pt x="1123950" y="1750555"/>
                  <a:pt x="1123950" y="1750555"/>
                  <a:pt x="1123950" y="1751507"/>
                </a:cubicBezTo>
                <a:cubicBezTo>
                  <a:pt x="1123950" y="1751507"/>
                  <a:pt x="1123950" y="1752460"/>
                  <a:pt x="1123950" y="1752460"/>
                </a:cubicBezTo>
                <a:cubicBezTo>
                  <a:pt x="1123950" y="1752460"/>
                  <a:pt x="1123950" y="1753412"/>
                  <a:pt x="1123950" y="1753412"/>
                </a:cubicBezTo>
                <a:cubicBezTo>
                  <a:pt x="1123950" y="1754365"/>
                  <a:pt x="1123950" y="1754365"/>
                  <a:pt x="1123950" y="1755317"/>
                </a:cubicBezTo>
                <a:cubicBezTo>
                  <a:pt x="1123950" y="1756270"/>
                  <a:pt x="1123950" y="1756270"/>
                  <a:pt x="1123950" y="1757222"/>
                </a:cubicBezTo>
                <a:cubicBezTo>
                  <a:pt x="1123950" y="1758175"/>
                  <a:pt x="1123950" y="1758175"/>
                  <a:pt x="1123950" y="1759127"/>
                </a:cubicBezTo>
                <a:cubicBezTo>
                  <a:pt x="1123950" y="1760080"/>
                  <a:pt x="1123950" y="1760080"/>
                  <a:pt x="1123950" y="1760080"/>
                </a:cubicBezTo>
                <a:cubicBezTo>
                  <a:pt x="1123950" y="1761032"/>
                  <a:pt x="1123950" y="1761032"/>
                  <a:pt x="1124903" y="1761985"/>
                </a:cubicBezTo>
                <a:cubicBezTo>
                  <a:pt x="1124903" y="1762937"/>
                  <a:pt x="1124903" y="1762937"/>
                  <a:pt x="1125855" y="1763890"/>
                </a:cubicBezTo>
                <a:cubicBezTo>
                  <a:pt x="1125855" y="1764842"/>
                  <a:pt x="1126808" y="1764842"/>
                  <a:pt x="1126808" y="1765795"/>
                </a:cubicBezTo>
                <a:cubicBezTo>
                  <a:pt x="1126808" y="1765795"/>
                  <a:pt x="1126808" y="1766747"/>
                  <a:pt x="1126808" y="1766747"/>
                </a:cubicBezTo>
                <a:cubicBezTo>
                  <a:pt x="1126808" y="1766747"/>
                  <a:pt x="1126808" y="1766747"/>
                  <a:pt x="1127760" y="1767700"/>
                </a:cubicBezTo>
                <a:cubicBezTo>
                  <a:pt x="1127760" y="1767700"/>
                  <a:pt x="1128713" y="1768652"/>
                  <a:pt x="1128713" y="1768652"/>
                </a:cubicBezTo>
                <a:cubicBezTo>
                  <a:pt x="1128713" y="1769605"/>
                  <a:pt x="1129665" y="1769605"/>
                  <a:pt x="1129665" y="1769605"/>
                </a:cubicBezTo>
                <a:cubicBezTo>
                  <a:pt x="1129665" y="1769605"/>
                  <a:pt x="1130618" y="1770557"/>
                  <a:pt x="1130618" y="1770557"/>
                </a:cubicBezTo>
                <a:cubicBezTo>
                  <a:pt x="1130618" y="1770557"/>
                  <a:pt x="1131570" y="1771510"/>
                  <a:pt x="1131570" y="1771510"/>
                </a:cubicBezTo>
                <a:cubicBezTo>
                  <a:pt x="1131570" y="1771510"/>
                  <a:pt x="1131570" y="1771510"/>
                  <a:pt x="1131570" y="1771510"/>
                </a:cubicBezTo>
                <a:lnTo>
                  <a:pt x="1032510" y="1946770"/>
                </a:lnTo>
                <a:close/>
                <a:moveTo>
                  <a:pt x="1406843" y="2162987"/>
                </a:moveTo>
                <a:cubicBezTo>
                  <a:pt x="1406843" y="2162987"/>
                  <a:pt x="1406843" y="2162987"/>
                  <a:pt x="1406843" y="2162987"/>
                </a:cubicBezTo>
                <a:cubicBezTo>
                  <a:pt x="1405890" y="2162987"/>
                  <a:pt x="1405890" y="2162987"/>
                  <a:pt x="1404938" y="2162987"/>
                </a:cubicBezTo>
                <a:cubicBezTo>
                  <a:pt x="1403985" y="2162987"/>
                  <a:pt x="1403985" y="2162987"/>
                  <a:pt x="1403033" y="2162987"/>
                </a:cubicBezTo>
                <a:cubicBezTo>
                  <a:pt x="1402080" y="2162987"/>
                  <a:pt x="1402080" y="2162987"/>
                  <a:pt x="1401128" y="2162987"/>
                </a:cubicBezTo>
                <a:cubicBezTo>
                  <a:pt x="1400175" y="2162987"/>
                  <a:pt x="1400175" y="2162987"/>
                  <a:pt x="1399223" y="2162987"/>
                </a:cubicBezTo>
                <a:cubicBezTo>
                  <a:pt x="1399223" y="2162987"/>
                  <a:pt x="1398270" y="2162987"/>
                  <a:pt x="1398270" y="2162987"/>
                </a:cubicBezTo>
                <a:cubicBezTo>
                  <a:pt x="1398270" y="2162987"/>
                  <a:pt x="1397318" y="2162987"/>
                  <a:pt x="1397318" y="2162987"/>
                </a:cubicBezTo>
                <a:cubicBezTo>
                  <a:pt x="1396365" y="2162987"/>
                  <a:pt x="1396365" y="2162987"/>
                  <a:pt x="1395413" y="2162987"/>
                </a:cubicBezTo>
                <a:cubicBezTo>
                  <a:pt x="1394460" y="2162987"/>
                  <a:pt x="1394460" y="2162987"/>
                  <a:pt x="1393508" y="2162987"/>
                </a:cubicBezTo>
                <a:cubicBezTo>
                  <a:pt x="1392555" y="2162987"/>
                  <a:pt x="1392555" y="2162987"/>
                  <a:pt x="1391603" y="2162987"/>
                </a:cubicBezTo>
                <a:cubicBezTo>
                  <a:pt x="1390650" y="2162987"/>
                  <a:pt x="1390650" y="2162987"/>
                  <a:pt x="1389698" y="2162987"/>
                </a:cubicBezTo>
                <a:cubicBezTo>
                  <a:pt x="1388745" y="2162987"/>
                  <a:pt x="1388745" y="2162987"/>
                  <a:pt x="1387793" y="2163940"/>
                </a:cubicBezTo>
                <a:cubicBezTo>
                  <a:pt x="1386840" y="2163940"/>
                  <a:pt x="1386840" y="2163940"/>
                  <a:pt x="1385888" y="2164892"/>
                </a:cubicBezTo>
                <a:cubicBezTo>
                  <a:pt x="1384935" y="2164892"/>
                  <a:pt x="1384935" y="2165845"/>
                  <a:pt x="1383983" y="2165845"/>
                </a:cubicBezTo>
                <a:cubicBezTo>
                  <a:pt x="1383983" y="2165845"/>
                  <a:pt x="1383030" y="2165845"/>
                  <a:pt x="1383030" y="2165845"/>
                </a:cubicBezTo>
                <a:cubicBezTo>
                  <a:pt x="1383030" y="2165845"/>
                  <a:pt x="1383030" y="2165845"/>
                  <a:pt x="1382078" y="2166797"/>
                </a:cubicBezTo>
                <a:cubicBezTo>
                  <a:pt x="1382078" y="2166797"/>
                  <a:pt x="1381125" y="2167750"/>
                  <a:pt x="1381125" y="2167750"/>
                </a:cubicBezTo>
                <a:cubicBezTo>
                  <a:pt x="1380173" y="2167750"/>
                  <a:pt x="1380173" y="2168702"/>
                  <a:pt x="1380173" y="2168702"/>
                </a:cubicBezTo>
                <a:cubicBezTo>
                  <a:pt x="1380173" y="2168702"/>
                  <a:pt x="1379220" y="2169655"/>
                  <a:pt x="1379220" y="2169655"/>
                </a:cubicBezTo>
                <a:cubicBezTo>
                  <a:pt x="1379220" y="2169655"/>
                  <a:pt x="1378268" y="2170607"/>
                  <a:pt x="1378268" y="2170607"/>
                </a:cubicBezTo>
                <a:cubicBezTo>
                  <a:pt x="1378268" y="2170607"/>
                  <a:pt x="1377315" y="2171560"/>
                  <a:pt x="1377315" y="2171560"/>
                </a:cubicBezTo>
                <a:cubicBezTo>
                  <a:pt x="1377315" y="2171560"/>
                  <a:pt x="1376363" y="2172512"/>
                  <a:pt x="1376363" y="2172512"/>
                </a:cubicBezTo>
                <a:cubicBezTo>
                  <a:pt x="1376363" y="2172512"/>
                  <a:pt x="1375410" y="2173465"/>
                  <a:pt x="1375410" y="2173465"/>
                </a:cubicBezTo>
                <a:cubicBezTo>
                  <a:pt x="1375410" y="2173465"/>
                  <a:pt x="1375410" y="2173465"/>
                  <a:pt x="1374458" y="2174417"/>
                </a:cubicBezTo>
                <a:cubicBezTo>
                  <a:pt x="1374458" y="2174417"/>
                  <a:pt x="1374458" y="2175370"/>
                  <a:pt x="1374458" y="2175370"/>
                </a:cubicBezTo>
                <a:cubicBezTo>
                  <a:pt x="1374458" y="2176322"/>
                  <a:pt x="1373505" y="2176322"/>
                  <a:pt x="1373505" y="2177275"/>
                </a:cubicBezTo>
                <a:cubicBezTo>
                  <a:pt x="1373505" y="2178227"/>
                  <a:pt x="1373505" y="2178227"/>
                  <a:pt x="1372553" y="2179180"/>
                </a:cubicBezTo>
                <a:cubicBezTo>
                  <a:pt x="1372553" y="2180132"/>
                  <a:pt x="1372553" y="2180132"/>
                  <a:pt x="1371600" y="2181085"/>
                </a:cubicBezTo>
                <a:cubicBezTo>
                  <a:pt x="1371600" y="2181085"/>
                  <a:pt x="1371600" y="2182037"/>
                  <a:pt x="1371600" y="2182990"/>
                </a:cubicBezTo>
                <a:cubicBezTo>
                  <a:pt x="1371600" y="2182990"/>
                  <a:pt x="1371600" y="2182990"/>
                  <a:pt x="1371600" y="2182990"/>
                </a:cubicBezTo>
                <a:lnTo>
                  <a:pt x="1172528" y="2182990"/>
                </a:lnTo>
                <a:cubicBezTo>
                  <a:pt x="1172528" y="2182990"/>
                  <a:pt x="1172528" y="2182990"/>
                  <a:pt x="1172528" y="2182990"/>
                </a:cubicBezTo>
                <a:cubicBezTo>
                  <a:pt x="1172528" y="2182037"/>
                  <a:pt x="1172528" y="2182037"/>
                  <a:pt x="1172528" y="2181085"/>
                </a:cubicBezTo>
                <a:cubicBezTo>
                  <a:pt x="1172528" y="2180132"/>
                  <a:pt x="1172528" y="2180132"/>
                  <a:pt x="1171575" y="2179180"/>
                </a:cubicBezTo>
                <a:cubicBezTo>
                  <a:pt x="1170623" y="2178227"/>
                  <a:pt x="1171575" y="2178227"/>
                  <a:pt x="1170623" y="2177275"/>
                </a:cubicBezTo>
                <a:cubicBezTo>
                  <a:pt x="1170623" y="2176322"/>
                  <a:pt x="1169670" y="2176322"/>
                  <a:pt x="1169670" y="2175370"/>
                </a:cubicBezTo>
                <a:cubicBezTo>
                  <a:pt x="1169670" y="2175370"/>
                  <a:pt x="1169670" y="2174417"/>
                  <a:pt x="1169670" y="2174417"/>
                </a:cubicBezTo>
                <a:cubicBezTo>
                  <a:pt x="1169670" y="2174417"/>
                  <a:pt x="1169670" y="2174417"/>
                  <a:pt x="1168718" y="2173465"/>
                </a:cubicBezTo>
                <a:cubicBezTo>
                  <a:pt x="1168718" y="2173465"/>
                  <a:pt x="1167765" y="2172512"/>
                  <a:pt x="1167765" y="2172512"/>
                </a:cubicBezTo>
                <a:cubicBezTo>
                  <a:pt x="1167765" y="2171560"/>
                  <a:pt x="1166813" y="2171560"/>
                  <a:pt x="1166813" y="2171560"/>
                </a:cubicBezTo>
                <a:cubicBezTo>
                  <a:pt x="1166813" y="2171560"/>
                  <a:pt x="1165860" y="2170607"/>
                  <a:pt x="1165860" y="2170607"/>
                </a:cubicBezTo>
                <a:cubicBezTo>
                  <a:pt x="1165860" y="2170607"/>
                  <a:pt x="1164908" y="2169655"/>
                  <a:pt x="1164908" y="2169655"/>
                </a:cubicBezTo>
                <a:cubicBezTo>
                  <a:pt x="1164908" y="2169655"/>
                  <a:pt x="1163955" y="2168702"/>
                  <a:pt x="1163955" y="2168702"/>
                </a:cubicBezTo>
                <a:cubicBezTo>
                  <a:pt x="1163955" y="2168702"/>
                  <a:pt x="1163003" y="2167750"/>
                  <a:pt x="1163003" y="2167750"/>
                </a:cubicBezTo>
                <a:cubicBezTo>
                  <a:pt x="1163003" y="2167750"/>
                  <a:pt x="1162050" y="2166797"/>
                  <a:pt x="1162050" y="2166797"/>
                </a:cubicBezTo>
                <a:cubicBezTo>
                  <a:pt x="1162050" y="2166797"/>
                  <a:pt x="1162050" y="2166797"/>
                  <a:pt x="1161098" y="2165845"/>
                </a:cubicBezTo>
                <a:cubicBezTo>
                  <a:pt x="1161098" y="2165845"/>
                  <a:pt x="1160145" y="2165845"/>
                  <a:pt x="1160145" y="2165845"/>
                </a:cubicBezTo>
                <a:cubicBezTo>
                  <a:pt x="1159193" y="2165845"/>
                  <a:pt x="1159193" y="2164892"/>
                  <a:pt x="1158240" y="2164892"/>
                </a:cubicBezTo>
                <a:cubicBezTo>
                  <a:pt x="1157288" y="2164892"/>
                  <a:pt x="1157288" y="2164892"/>
                  <a:pt x="1156335" y="2163940"/>
                </a:cubicBezTo>
                <a:cubicBezTo>
                  <a:pt x="1155383" y="2163940"/>
                  <a:pt x="1155383" y="2163940"/>
                  <a:pt x="1154430" y="2162987"/>
                </a:cubicBezTo>
                <a:cubicBezTo>
                  <a:pt x="1154430" y="2162987"/>
                  <a:pt x="1153478" y="2162987"/>
                  <a:pt x="1152525" y="2162987"/>
                </a:cubicBezTo>
                <a:cubicBezTo>
                  <a:pt x="1151573" y="2162987"/>
                  <a:pt x="1151573" y="2162987"/>
                  <a:pt x="1150620" y="2162987"/>
                </a:cubicBezTo>
                <a:cubicBezTo>
                  <a:pt x="1149668" y="2162987"/>
                  <a:pt x="1149668" y="2162987"/>
                  <a:pt x="1148715" y="2162987"/>
                </a:cubicBezTo>
                <a:cubicBezTo>
                  <a:pt x="1147763" y="2162987"/>
                  <a:pt x="1147763" y="2162987"/>
                  <a:pt x="1146810" y="2162987"/>
                </a:cubicBezTo>
                <a:cubicBezTo>
                  <a:pt x="1146810" y="2162987"/>
                  <a:pt x="1145858" y="2162987"/>
                  <a:pt x="1145858" y="2162987"/>
                </a:cubicBezTo>
                <a:cubicBezTo>
                  <a:pt x="1145858" y="2162987"/>
                  <a:pt x="1144905" y="2162987"/>
                  <a:pt x="1144905" y="2162987"/>
                </a:cubicBezTo>
                <a:cubicBezTo>
                  <a:pt x="1143953" y="2162987"/>
                  <a:pt x="1143953" y="2162987"/>
                  <a:pt x="1143000" y="2162987"/>
                </a:cubicBezTo>
                <a:cubicBezTo>
                  <a:pt x="1142048" y="2162987"/>
                  <a:pt x="1142048" y="2162987"/>
                  <a:pt x="1141095" y="2162987"/>
                </a:cubicBezTo>
                <a:cubicBezTo>
                  <a:pt x="1140143" y="2162987"/>
                  <a:pt x="1140143" y="2162987"/>
                  <a:pt x="1139190" y="2162987"/>
                </a:cubicBezTo>
                <a:cubicBezTo>
                  <a:pt x="1138238" y="2162987"/>
                  <a:pt x="1138238" y="2162987"/>
                  <a:pt x="1137285" y="2162987"/>
                </a:cubicBezTo>
                <a:cubicBezTo>
                  <a:pt x="1137285" y="2162987"/>
                  <a:pt x="1137285" y="2162987"/>
                  <a:pt x="1137285" y="2162987"/>
                </a:cubicBezTo>
                <a:lnTo>
                  <a:pt x="1042035" y="1990585"/>
                </a:lnTo>
                <a:cubicBezTo>
                  <a:pt x="1042035" y="1990585"/>
                  <a:pt x="1042035" y="1990585"/>
                  <a:pt x="1042035" y="1990585"/>
                </a:cubicBezTo>
                <a:cubicBezTo>
                  <a:pt x="1042035" y="1990585"/>
                  <a:pt x="1042988" y="1989632"/>
                  <a:pt x="1042988" y="1989632"/>
                </a:cubicBezTo>
                <a:cubicBezTo>
                  <a:pt x="1042988" y="1989632"/>
                  <a:pt x="1043940" y="1988680"/>
                  <a:pt x="1043940" y="1988680"/>
                </a:cubicBezTo>
                <a:cubicBezTo>
                  <a:pt x="1043940" y="1988680"/>
                  <a:pt x="1044893" y="1987727"/>
                  <a:pt x="1044893" y="1987727"/>
                </a:cubicBezTo>
                <a:cubicBezTo>
                  <a:pt x="1044893" y="1987727"/>
                  <a:pt x="1045845" y="1986775"/>
                  <a:pt x="1045845" y="1986775"/>
                </a:cubicBezTo>
                <a:cubicBezTo>
                  <a:pt x="1045845" y="1986775"/>
                  <a:pt x="1045845" y="1986775"/>
                  <a:pt x="1046798" y="1985822"/>
                </a:cubicBezTo>
                <a:cubicBezTo>
                  <a:pt x="1046798" y="1985822"/>
                  <a:pt x="1046798" y="1984870"/>
                  <a:pt x="1046798" y="1984870"/>
                </a:cubicBezTo>
                <a:cubicBezTo>
                  <a:pt x="1046798" y="1983917"/>
                  <a:pt x="1047750" y="1983917"/>
                  <a:pt x="1047750" y="1982965"/>
                </a:cubicBezTo>
                <a:cubicBezTo>
                  <a:pt x="1047750" y="1982012"/>
                  <a:pt x="1047750" y="1982012"/>
                  <a:pt x="1048703" y="1981060"/>
                </a:cubicBezTo>
                <a:cubicBezTo>
                  <a:pt x="1048703" y="1980107"/>
                  <a:pt x="1048703" y="1980107"/>
                  <a:pt x="1049655" y="1979155"/>
                </a:cubicBezTo>
                <a:cubicBezTo>
                  <a:pt x="1049655" y="1979155"/>
                  <a:pt x="1049655" y="1978202"/>
                  <a:pt x="1049655" y="1978202"/>
                </a:cubicBezTo>
                <a:cubicBezTo>
                  <a:pt x="1049655" y="1977250"/>
                  <a:pt x="1049655" y="1977250"/>
                  <a:pt x="1049655" y="1976297"/>
                </a:cubicBezTo>
                <a:cubicBezTo>
                  <a:pt x="1049655" y="1975345"/>
                  <a:pt x="1049655" y="1975345"/>
                  <a:pt x="1049655" y="1974392"/>
                </a:cubicBezTo>
                <a:cubicBezTo>
                  <a:pt x="1049655" y="1973440"/>
                  <a:pt x="1049655" y="1973440"/>
                  <a:pt x="1049655" y="1972487"/>
                </a:cubicBezTo>
                <a:cubicBezTo>
                  <a:pt x="1049655" y="1972487"/>
                  <a:pt x="1049655" y="1971535"/>
                  <a:pt x="1049655" y="1971535"/>
                </a:cubicBezTo>
                <a:cubicBezTo>
                  <a:pt x="1049655" y="1971535"/>
                  <a:pt x="1049655" y="1970582"/>
                  <a:pt x="1049655" y="1970582"/>
                </a:cubicBezTo>
                <a:cubicBezTo>
                  <a:pt x="1049655" y="1969630"/>
                  <a:pt x="1049655" y="1969630"/>
                  <a:pt x="1049655" y="1968677"/>
                </a:cubicBezTo>
                <a:cubicBezTo>
                  <a:pt x="1049655" y="1967725"/>
                  <a:pt x="1049655" y="1967725"/>
                  <a:pt x="1049655" y="1966772"/>
                </a:cubicBezTo>
                <a:cubicBezTo>
                  <a:pt x="1049655" y="1965820"/>
                  <a:pt x="1049655" y="1965820"/>
                  <a:pt x="1049655" y="1964867"/>
                </a:cubicBezTo>
                <a:cubicBezTo>
                  <a:pt x="1049655" y="1963915"/>
                  <a:pt x="1049655" y="1963915"/>
                  <a:pt x="1049655" y="1963915"/>
                </a:cubicBezTo>
                <a:cubicBezTo>
                  <a:pt x="1049655" y="1962962"/>
                  <a:pt x="1049655" y="1962962"/>
                  <a:pt x="1048703" y="1962010"/>
                </a:cubicBezTo>
                <a:cubicBezTo>
                  <a:pt x="1048703" y="1961057"/>
                  <a:pt x="1048703" y="1961057"/>
                  <a:pt x="1047750" y="1960105"/>
                </a:cubicBezTo>
                <a:cubicBezTo>
                  <a:pt x="1047750" y="1959152"/>
                  <a:pt x="1046798" y="1959152"/>
                  <a:pt x="1046798" y="1958200"/>
                </a:cubicBezTo>
                <a:cubicBezTo>
                  <a:pt x="1046798" y="1958200"/>
                  <a:pt x="1046798" y="1957247"/>
                  <a:pt x="1046798" y="1957247"/>
                </a:cubicBezTo>
                <a:cubicBezTo>
                  <a:pt x="1046798" y="1957247"/>
                  <a:pt x="1046798" y="1957247"/>
                  <a:pt x="1045845" y="1956295"/>
                </a:cubicBezTo>
                <a:cubicBezTo>
                  <a:pt x="1045845" y="1956295"/>
                  <a:pt x="1044893" y="1955342"/>
                  <a:pt x="1044893" y="1955342"/>
                </a:cubicBezTo>
                <a:cubicBezTo>
                  <a:pt x="1044893" y="1954390"/>
                  <a:pt x="1043940" y="1954390"/>
                  <a:pt x="1043940" y="1954390"/>
                </a:cubicBezTo>
                <a:cubicBezTo>
                  <a:pt x="1043940" y="1954390"/>
                  <a:pt x="1042988" y="1953437"/>
                  <a:pt x="1042988" y="1953437"/>
                </a:cubicBezTo>
                <a:cubicBezTo>
                  <a:pt x="1042988" y="1953437"/>
                  <a:pt x="1042035" y="1952485"/>
                  <a:pt x="1042035" y="1952485"/>
                </a:cubicBezTo>
                <a:cubicBezTo>
                  <a:pt x="1042035" y="1952485"/>
                  <a:pt x="1042035" y="1952485"/>
                  <a:pt x="1042035" y="1952485"/>
                </a:cubicBezTo>
                <a:lnTo>
                  <a:pt x="1141095" y="1780082"/>
                </a:lnTo>
                <a:cubicBezTo>
                  <a:pt x="1141095" y="1780082"/>
                  <a:pt x="1141095" y="1780082"/>
                  <a:pt x="1141095" y="1780082"/>
                </a:cubicBezTo>
                <a:cubicBezTo>
                  <a:pt x="1142048" y="1780082"/>
                  <a:pt x="1142048" y="1780082"/>
                  <a:pt x="1143000" y="1780082"/>
                </a:cubicBezTo>
                <a:cubicBezTo>
                  <a:pt x="1143953" y="1780082"/>
                  <a:pt x="1143953" y="1780082"/>
                  <a:pt x="1144905" y="1780082"/>
                </a:cubicBezTo>
                <a:cubicBezTo>
                  <a:pt x="1145858" y="1780082"/>
                  <a:pt x="1145858" y="1780082"/>
                  <a:pt x="1146810" y="1780082"/>
                </a:cubicBezTo>
                <a:cubicBezTo>
                  <a:pt x="1147763" y="1780082"/>
                  <a:pt x="1147763" y="1780082"/>
                  <a:pt x="1148715" y="1780082"/>
                </a:cubicBezTo>
                <a:cubicBezTo>
                  <a:pt x="1148715" y="1780082"/>
                  <a:pt x="1149668" y="1780082"/>
                  <a:pt x="1149668" y="1780082"/>
                </a:cubicBezTo>
                <a:cubicBezTo>
                  <a:pt x="1149668" y="1780082"/>
                  <a:pt x="1150620" y="1780082"/>
                  <a:pt x="1150620" y="1780082"/>
                </a:cubicBezTo>
                <a:cubicBezTo>
                  <a:pt x="1151573" y="1780082"/>
                  <a:pt x="1151573" y="1780082"/>
                  <a:pt x="1152525" y="1780082"/>
                </a:cubicBezTo>
                <a:cubicBezTo>
                  <a:pt x="1153478" y="1780082"/>
                  <a:pt x="1153478" y="1780082"/>
                  <a:pt x="1154430" y="1780082"/>
                </a:cubicBezTo>
                <a:cubicBezTo>
                  <a:pt x="1155383" y="1780082"/>
                  <a:pt x="1155383" y="1780082"/>
                  <a:pt x="1156335" y="1780082"/>
                </a:cubicBezTo>
                <a:cubicBezTo>
                  <a:pt x="1157288" y="1780082"/>
                  <a:pt x="1157288" y="1780082"/>
                  <a:pt x="1158240" y="1780082"/>
                </a:cubicBezTo>
                <a:cubicBezTo>
                  <a:pt x="1159193" y="1780082"/>
                  <a:pt x="1159193" y="1780082"/>
                  <a:pt x="1160145" y="1779130"/>
                </a:cubicBezTo>
                <a:cubicBezTo>
                  <a:pt x="1161098" y="1779130"/>
                  <a:pt x="1161098" y="1779130"/>
                  <a:pt x="1162050" y="1778177"/>
                </a:cubicBezTo>
                <a:cubicBezTo>
                  <a:pt x="1163003" y="1778177"/>
                  <a:pt x="1163003" y="1777225"/>
                  <a:pt x="1163955" y="1777225"/>
                </a:cubicBezTo>
                <a:cubicBezTo>
                  <a:pt x="1163955" y="1777225"/>
                  <a:pt x="1164908" y="1777225"/>
                  <a:pt x="1164908" y="1777225"/>
                </a:cubicBezTo>
                <a:cubicBezTo>
                  <a:pt x="1164908" y="1777225"/>
                  <a:pt x="1164908" y="1777225"/>
                  <a:pt x="1165860" y="1776272"/>
                </a:cubicBezTo>
                <a:cubicBezTo>
                  <a:pt x="1165860" y="1776272"/>
                  <a:pt x="1166813" y="1775320"/>
                  <a:pt x="1166813" y="1775320"/>
                </a:cubicBezTo>
                <a:cubicBezTo>
                  <a:pt x="1167765" y="1775320"/>
                  <a:pt x="1167765" y="1774367"/>
                  <a:pt x="1167765" y="1774367"/>
                </a:cubicBezTo>
                <a:cubicBezTo>
                  <a:pt x="1167765" y="1774367"/>
                  <a:pt x="1168718" y="1773415"/>
                  <a:pt x="1168718" y="1773415"/>
                </a:cubicBezTo>
                <a:cubicBezTo>
                  <a:pt x="1168718" y="1773415"/>
                  <a:pt x="1169670" y="1772462"/>
                  <a:pt x="1169670" y="1772462"/>
                </a:cubicBezTo>
                <a:cubicBezTo>
                  <a:pt x="1169670" y="1772462"/>
                  <a:pt x="1170623" y="1771510"/>
                  <a:pt x="1170623" y="1771510"/>
                </a:cubicBezTo>
                <a:cubicBezTo>
                  <a:pt x="1170623" y="1771510"/>
                  <a:pt x="1171575" y="1770557"/>
                  <a:pt x="1171575" y="1770557"/>
                </a:cubicBezTo>
                <a:cubicBezTo>
                  <a:pt x="1171575" y="1770557"/>
                  <a:pt x="1172528" y="1769605"/>
                  <a:pt x="1172528" y="1769605"/>
                </a:cubicBezTo>
                <a:cubicBezTo>
                  <a:pt x="1172528" y="1769605"/>
                  <a:pt x="1172528" y="1769605"/>
                  <a:pt x="1173480" y="1768652"/>
                </a:cubicBezTo>
                <a:cubicBezTo>
                  <a:pt x="1173480" y="1768652"/>
                  <a:pt x="1173480" y="1767700"/>
                  <a:pt x="1173480" y="1767700"/>
                </a:cubicBezTo>
                <a:cubicBezTo>
                  <a:pt x="1173480" y="1766747"/>
                  <a:pt x="1174433" y="1766747"/>
                  <a:pt x="1174433" y="1765795"/>
                </a:cubicBezTo>
                <a:cubicBezTo>
                  <a:pt x="1174433" y="1764842"/>
                  <a:pt x="1174433" y="1764842"/>
                  <a:pt x="1175385" y="1763890"/>
                </a:cubicBezTo>
                <a:cubicBezTo>
                  <a:pt x="1175385" y="1762937"/>
                  <a:pt x="1175385" y="1762937"/>
                  <a:pt x="1176338" y="1761985"/>
                </a:cubicBezTo>
                <a:cubicBezTo>
                  <a:pt x="1176338" y="1761032"/>
                  <a:pt x="1176338" y="1761032"/>
                  <a:pt x="1176338" y="1760080"/>
                </a:cubicBezTo>
                <a:cubicBezTo>
                  <a:pt x="1176338" y="1760080"/>
                  <a:pt x="1176338" y="1760080"/>
                  <a:pt x="1176338" y="1760080"/>
                </a:cubicBezTo>
                <a:lnTo>
                  <a:pt x="1375410" y="1760080"/>
                </a:lnTo>
                <a:cubicBezTo>
                  <a:pt x="1375410" y="1760080"/>
                  <a:pt x="1375410" y="1760080"/>
                  <a:pt x="1375410" y="1760080"/>
                </a:cubicBezTo>
                <a:cubicBezTo>
                  <a:pt x="1375410" y="1761032"/>
                  <a:pt x="1375410" y="1761032"/>
                  <a:pt x="1375410" y="1761985"/>
                </a:cubicBezTo>
                <a:cubicBezTo>
                  <a:pt x="1375410" y="1762937"/>
                  <a:pt x="1375410" y="1762937"/>
                  <a:pt x="1376363" y="1763890"/>
                </a:cubicBezTo>
                <a:cubicBezTo>
                  <a:pt x="1376363" y="1764842"/>
                  <a:pt x="1376363" y="1764842"/>
                  <a:pt x="1377315" y="1765795"/>
                </a:cubicBezTo>
                <a:cubicBezTo>
                  <a:pt x="1377315" y="1766747"/>
                  <a:pt x="1378268" y="1766747"/>
                  <a:pt x="1378268" y="1767700"/>
                </a:cubicBezTo>
                <a:cubicBezTo>
                  <a:pt x="1378268" y="1767700"/>
                  <a:pt x="1378268" y="1768652"/>
                  <a:pt x="1378268" y="1768652"/>
                </a:cubicBezTo>
                <a:cubicBezTo>
                  <a:pt x="1378268" y="1768652"/>
                  <a:pt x="1378268" y="1768652"/>
                  <a:pt x="1379220" y="1769605"/>
                </a:cubicBezTo>
                <a:cubicBezTo>
                  <a:pt x="1379220" y="1769605"/>
                  <a:pt x="1380173" y="1770557"/>
                  <a:pt x="1380173" y="1770557"/>
                </a:cubicBezTo>
                <a:cubicBezTo>
                  <a:pt x="1380173" y="1771510"/>
                  <a:pt x="1381125" y="1771510"/>
                  <a:pt x="1381125" y="1771510"/>
                </a:cubicBezTo>
                <a:cubicBezTo>
                  <a:pt x="1381125" y="1771510"/>
                  <a:pt x="1382078" y="1772462"/>
                  <a:pt x="1382078" y="1772462"/>
                </a:cubicBezTo>
                <a:cubicBezTo>
                  <a:pt x="1382078" y="1772462"/>
                  <a:pt x="1383030" y="1773415"/>
                  <a:pt x="1383030" y="1773415"/>
                </a:cubicBezTo>
                <a:cubicBezTo>
                  <a:pt x="1383030" y="1773415"/>
                  <a:pt x="1383983" y="1774367"/>
                  <a:pt x="1383983" y="1774367"/>
                </a:cubicBezTo>
                <a:cubicBezTo>
                  <a:pt x="1383983" y="1774367"/>
                  <a:pt x="1384935" y="1775320"/>
                  <a:pt x="1384935" y="1775320"/>
                </a:cubicBezTo>
                <a:cubicBezTo>
                  <a:pt x="1384935" y="1775320"/>
                  <a:pt x="1385888" y="1776272"/>
                  <a:pt x="1385888" y="1776272"/>
                </a:cubicBezTo>
                <a:cubicBezTo>
                  <a:pt x="1385888" y="1776272"/>
                  <a:pt x="1385888" y="1776272"/>
                  <a:pt x="1386840" y="1777225"/>
                </a:cubicBezTo>
                <a:cubicBezTo>
                  <a:pt x="1387793" y="1778177"/>
                  <a:pt x="1387793" y="1777225"/>
                  <a:pt x="1387793" y="1777225"/>
                </a:cubicBezTo>
                <a:cubicBezTo>
                  <a:pt x="1388745" y="1777225"/>
                  <a:pt x="1388745" y="1778177"/>
                  <a:pt x="1389698" y="1778177"/>
                </a:cubicBezTo>
                <a:cubicBezTo>
                  <a:pt x="1390650" y="1778177"/>
                  <a:pt x="1390650" y="1778177"/>
                  <a:pt x="1391603" y="1779130"/>
                </a:cubicBezTo>
                <a:cubicBezTo>
                  <a:pt x="1392555" y="1779130"/>
                  <a:pt x="1392555" y="1779130"/>
                  <a:pt x="1393508" y="1780082"/>
                </a:cubicBezTo>
                <a:cubicBezTo>
                  <a:pt x="1393508" y="1780082"/>
                  <a:pt x="1394460" y="1780082"/>
                  <a:pt x="1395413" y="1780082"/>
                </a:cubicBezTo>
                <a:cubicBezTo>
                  <a:pt x="1396365" y="1780082"/>
                  <a:pt x="1396365" y="1780082"/>
                  <a:pt x="1397318" y="1780082"/>
                </a:cubicBezTo>
                <a:cubicBezTo>
                  <a:pt x="1398270" y="1780082"/>
                  <a:pt x="1398270" y="1780082"/>
                  <a:pt x="1399223" y="1780082"/>
                </a:cubicBezTo>
                <a:cubicBezTo>
                  <a:pt x="1400175" y="1780082"/>
                  <a:pt x="1400175" y="1780082"/>
                  <a:pt x="1401128" y="1780082"/>
                </a:cubicBezTo>
                <a:cubicBezTo>
                  <a:pt x="1401128" y="1780082"/>
                  <a:pt x="1402080" y="1780082"/>
                  <a:pt x="1402080" y="1780082"/>
                </a:cubicBezTo>
                <a:cubicBezTo>
                  <a:pt x="1402080" y="1780082"/>
                  <a:pt x="1403033" y="1780082"/>
                  <a:pt x="1403033" y="1780082"/>
                </a:cubicBezTo>
                <a:cubicBezTo>
                  <a:pt x="1403985" y="1780082"/>
                  <a:pt x="1403985" y="1780082"/>
                  <a:pt x="1404938" y="1780082"/>
                </a:cubicBezTo>
                <a:cubicBezTo>
                  <a:pt x="1405890" y="1780082"/>
                  <a:pt x="1405890" y="1780082"/>
                  <a:pt x="1406843" y="1780082"/>
                </a:cubicBezTo>
                <a:cubicBezTo>
                  <a:pt x="1407795" y="1780082"/>
                  <a:pt x="1407795" y="1780082"/>
                  <a:pt x="1408748" y="1780082"/>
                </a:cubicBezTo>
                <a:cubicBezTo>
                  <a:pt x="1409700" y="1780082"/>
                  <a:pt x="1409700" y="1780082"/>
                  <a:pt x="1410653" y="1780082"/>
                </a:cubicBezTo>
                <a:cubicBezTo>
                  <a:pt x="1410653" y="1780082"/>
                  <a:pt x="1410653" y="1780082"/>
                  <a:pt x="1410653" y="1780082"/>
                </a:cubicBezTo>
                <a:lnTo>
                  <a:pt x="1509713" y="1952485"/>
                </a:lnTo>
                <a:cubicBezTo>
                  <a:pt x="1509713" y="1952485"/>
                  <a:pt x="1509713" y="1952485"/>
                  <a:pt x="1509713" y="1952485"/>
                </a:cubicBezTo>
                <a:cubicBezTo>
                  <a:pt x="1509713" y="1952485"/>
                  <a:pt x="1508760" y="1953437"/>
                  <a:pt x="1508760" y="1953437"/>
                </a:cubicBezTo>
                <a:cubicBezTo>
                  <a:pt x="1508760" y="1953437"/>
                  <a:pt x="1507808" y="1954390"/>
                  <a:pt x="1507808" y="1954390"/>
                </a:cubicBezTo>
                <a:cubicBezTo>
                  <a:pt x="1507808" y="1954390"/>
                  <a:pt x="1506855" y="1955342"/>
                  <a:pt x="1506855" y="1955342"/>
                </a:cubicBezTo>
                <a:cubicBezTo>
                  <a:pt x="1506855" y="1955342"/>
                  <a:pt x="1505903" y="1956295"/>
                  <a:pt x="1505903" y="1956295"/>
                </a:cubicBezTo>
                <a:cubicBezTo>
                  <a:pt x="1505903" y="1956295"/>
                  <a:pt x="1505903" y="1956295"/>
                  <a:pt x="1504950" y="1957247"/>
                </a:cubicBezTo>
                <a:cubicBezTo>
                  <a:pt x="1504950" y="1957247"/>
                  <a:pt x="1504950" y="1958200"/>
                  <a:pt x="1504950" y="1958200"/>
                </a:cubicBezTo>
                <a:cubicBezTo>
                  <a:pt x="1504950" y="1959152"/>
                  <a:pt x="1503998" y="1959152"/>
                  <a:pt x="1503998" y="1960105"/>
                </a:cubicBezTo>
                <a:cubicBezTo>
                  <a:pt x="1503998" y="1961057"/>
                  <a:pt x="1503998" y="1961057"/>
                  <a:pt x="1503045" y="1962010"/>
                </a:cubicBezTo>
                <a:cubicBezTo>
                  <a:pt x="1503045" y="1962962"/>
                  <a:pt x="1503045" y="1962962"/>
                  <a:pt x="1502093" y="1963915"/>
                </a:cubicBezTo>
                <a:cubicBezTo>
                  <a:pt x="1502093" y="1963915"/>
                  <a:pt x="1502093" y="1964867"/>
                  <a:pt x="1502093" y="1965820"/>
                </a:cubicBezTo>
                <a:cubicBezTo>
                  <a:pt x="1502093" y="1966772"/>
                  <a:pt x="1502093" y="1966772"/>
                  <a:pt x="1502093" y="1967725"/>
                </a:cubicBezTo>
                <a:cubicBezTo>
                  <a:pt x="1502093" y="1968677"/>
                  <a:pt x="1502093" y="1968677"/>
                  <a:pt x="1502093" y="1969630"/>
                </a:cubicBezTo>
                <a:cubicBezTo>
                  <a:pt x="1502093" y="1970582"/>
                  <a:pt x="1502093" y="1970582"/>
                  <a:pt x="1502093" y="1971535"/>
                </a:cubicBezTo>
                <a:cubicBezTo>
                  <a:pt x="1502093" y="1971535"/>
                  <a:pt x="1502093" y="1972487"/>
                  <a:pt x="1502093" y="1972487"/>
                </a:cubicBezTo>
                <a:cubicBezTo>
                  <a:pt x="1502093" y="1972487"/>
                  <a:pt x="1502093" y="1973440"/>
                  <a:pt x="1502093" y="1973440"/>
                </a:cubicBezTo>
                <a:cubicBezTo>
                  <a:pt x="1502093" y="1974392"/>
                  <a:pt x="1502093" y="1974392"/>
                  <a:pt x="1502093" y="1975345"/>
                </a:cubicBezTo>
                <a:cubicBezTo>
                  <a:pt x="1502093" y="1976297"/>
                  <a:pt x="1502093" y="1976297"/>
                  <a:pt x="1502093" y="1977250"/>
                </a:cubicBezTo>
                <a:cubicBezTo>
                  <a:pt x="1502093" y="1978202"/>
                  <a:pt x="1502093" y="1978202"/>
                  <a:pt x="1502093" y="1979155"/>
                </a:cubicBezTo>
                <a:cubicBezTo>
                  <a:pt x="1502093" y="1980107"/>
                  <a:pt x="1502093" y="1980107"/>
                  <a:pt x="1502093" y="1981060"/>
                </a:cubicBezTo>
                <a:cubicBezTo>
                  <a:pt x="1502093" y="1982012"/>
                  <a:pt x="1502093" y="1982012"/>
                  <a:pt x="1503045" y="1982965"/>
                </a:cubicBezTo>
                <a:cubicBezTo>
                  <a:pt x="1503045" y="1983917"/>
                  <a:pt x="1503045" y="1983917"/>
                  <a:pt x="1503998" y="1984870"/>
                </a:cubicBezTo>
                <a:cubicBezTo>
                  <a:pt x="1503998" y="1985822"/>
                  <a:pt x="1504950" y="1985822"/>
                  <a:pt x="1504950" y="1986775"/>
                </a:cubicBezTo>
                <a:cubicBezTo>
                  <a:pt x="1504950" y="1986775"/>
                  <a:pt x="1504950" y="1987727"/>
                  <a:pt x="1504950" y="1987727"/>
                </a:cubicBezTo>
                <a:cubicBezTo>
                  <a:pt x="1504950" y="1987727"/>
                  <a:pt x="1504950" y="1987727"/>
                  <a:pt x="1505903" y="1988680"/>
                </a:cubicBezTo>
                <a:cubicBezTo>
                  <a:pt x="1505903" y="1988680"/>
                  <a:pt x="1506855" y="1989632"/>
                  <a:pt x="1506855" y="1989632"/>
                </a:cubicBezTo>
                <a:cubicBezTo>
                  <a:pt x="1506855" y="1990585"/>
                  <a:pt x="1507808" y="1990585"/>
                  <a:pt x="1507808" y="1990585"/>
                </a:cubicBezTo>
                <a:cubicBezTo>
                  <a:pt x="1507808" y="1990585"/>
                  <a:pt x="1508760" y="1991537"/>
                  <a:pt x="1508760" y="1991537"/>
                </a:cubicBezTo>
                <a:cubicBezTo>
                  <a:pt x="1508760" y="1991537"/>
                  <a:pt x="1509713" y="1992490"/>
                  <a:pt x="1509713" y="1992490"/>
                </a:cubicBezTo>
                <a:cubicBezTo>
                  <a:pt x="1509713" y="1992490"/>
                  <a:pt x="1509713" y="1992490"/>
                  <a:pt x="1509713" y="1992490"/>
                </a:cubicBezTo>
                <a:lnTo>
                  <a:pt x="1406843" y="2162987"/>
                </a:lnTo>
                <a:close/>
                <a:moveTo>
                  <a:pt x="2672715" y="1317167"/>
                </a:moveTo>
                <a:cubicBezTo>
                  <a:pt x="2672715" y="1317167"/>
                  <a:pt x="2672715" y="1317167"/>
                  <a:pt x="2672715" y="1317167"/>
                </a:cubicBezTo>
                <a:cubicBezTo>
                  <a:pt x="2672715" y="1316215"/>
                  <a:pt x="2672715" y="1316215"/>
                  <a:pt x="2672715" y="1315262"/>
                </a:cubicBezTo>
                <a:cubicBezTo>
                  <a:pt x="2672715" y="1314310"/>
                  <a:pt x="2672715" y="1314310"/>
                  <a:pt x="2671763" y="1313357"/>
                </a:cubicBezTo>
                <a:cubicBezTo>
                  <a:pt x="2671763" y="1312405"/>
                  <a:pt x="2671763" y="1312405"/>
                  <a:pt x="2670810" y="1311452"/>
                </a:cubicBezTo>
                <a:cubicBezTo>
                  <a:pt x="2670810" y="1310500"/>
                  <a:pt x="2669858" y="1310500"/>
                  <a:pt x="2669858" y="1309547"/>
                </a:cubicBezTo>
                <a:cubicBezTo>
                  <a:pt x="2669858" y="1309547"/>
                  <a:pt x="2669858" y="1308595"/>
                  <a:pt x="2669858" y="1308595"/>
                </a:cubicBezTo>
                <a:cubicBezTo>
                  <a:pt x="2669858" y="1308595"/>
                  <a:pt x="2669858" y="1308595"/>
                  <a:pt x="2668905" y="1307642"/>
                </a:cubicBezTo>
                <a:cubicBezTo>
                  <a:pt x="2668905" y="1307642"/>
                  <a:pt x="2667953" y="1306690"/>
                  <a:pt x="2667953" y="1306690"/>
                </a:cubicBezTo>
                <a:cubicBezTo>
                  <a:pt x="2667953" y="1305737"/>
                  <a:pt x="2667000" y="1305737"/>
                  <a:pt x="2667000" y="1304785"/>
                </a:cubicBezTo>
                <a:cubicBezTo>
                  <a:pt x="2667000" y="1304785"/>
                  <a:pt x="2666048" y="1303832"/>
                  <a:pt x="2666048" y="1303832"/>
                </a:cubicBezTo>
                <a:cubicBezTo>
                  <a:pt x="2666048" y="1303832"/>
                  <a:pt x="2665095" y="1302880"/>
                  <a:pt x="2665095" y="1302880"/>
                </a:cubicBezTo>
                <a:cubicBezTo>
                  <a:pt x="2665095" y="1302880"/>
                  <a:pt x="2664143" y="1301927"/>
                  <a:pt x="2664143" y="1301927"/>
                </a:cubicBezTo>
                <a:cubicBezTo>
                  <a:pt x="2664143" y="1301927"/>
                  <a:pt x="2663190" y="1300975"/>
                  <a:pt x="2663190" y="1300975"/>
                </a:cubicBezTo>
                <a:cubicBezTo>
                  <a:pt x="2663190" y="1300975"/>
                  <a:pt x="2662238" y="1300022"/>
                  <a:pt x="2662238" y="1300022"/>
                </a:cubicBezTo>
                <a:cubicBezTo>
                  <a:pt x="2662238" y="1300022"/>
                  <a:pt x="2662238" y="1300022"/>
                  <a:pt x="2661285" y="1299070"/>
                </a:cubicBezTo>
                <a:cubicBezTo>
                  <a:pt x="2661285" y="1299070"/>
                  <a:pt x="2660333" y="1299070"/>
                  <a:pt x="2660333" y="1299070"/>
                </a:cubicBezTo>
                <a:cubicBezTo>
                  <a:pt x="2659380" y="1299070"/>
                  <a:pt x="2659380" y="1298117"/>
                  <a:pt x="2658428" y="1298117"/>
                </a:cubicBezTo>
                <a:cubicBezTo>
                  <a:pt x="2657475" y="1298117"/>
                  <a:pt x="2657475" y="1298117"/>
                  <a:pt x="2656523" y="1297165"/>
                </a:cubicBezTo>
                <a:cubicBezTo>
                  <a:pt x="2655570" y="1297165"/>
                  <a:pt x="2655570" y="1297165"/>
                  <a:pt x="2654618" y="1296212"/>
                </a:cubicBezTo>
                <a:cubicBezTo>
                  <a:pt x="2654618" y="1296212"/>
                  <a:pt x="2653665" y="1296212"/>
                  <a:pt x="2652713" y="1296212"/>
                </a:cubicBezTo>
                <a:cubicBezTo>
                  <a:pt x="2651760" y="1296212"/>
                  <a:pt x="2651760" y="1296212"/>
                  <a:pt x="2650808" y="1296212"/>
                </a:cubicBezTo>
                <a:cubicBezTo>
                  <a:pt x="2649855" y="1296212"/>
                  <a:pt x="2649855" y="1296212"/>
                  <a:pt x="2648903" y="1296212"/>
                </a:cubicBezTo>
                <a:cubicBezTo>
                  <a:pt x="2647950" y="1296212"/>
                  <a:pt x="2647950" y="1296212"/>
                  <a:pt x="2646998" y="1296212"/>
                </a:cubicBezTo>
                <a:cubicBezTo>
                  <a:pt x="2646998" y="1296212"/>
                  <a:pt x="2646045" y="1296212"/>
                  <a:pt x="2646045" y="1296212"/>
                </a:cubicBezTo>
                <a:cubicBezTo>
                  <a:pt x="2646045" y="1296212"/>
                  <a:pt x="2645093" y="1296212"/>
                  <a:pt x="2645093" y="1296212"/>
                </a:cubicBezTo>
                <a:cubicBezTo>
                  <a:pt x="2644140" y="1296212"/>
                  <a:pt x="2644140" y="1296212"/>
                  <a:pt x="2643188" y="1296212"/>
                </a:cubicBezTo>
                <a:cubicBezTo>
                  <a:pt x="2642235" y="1296212"/>
                  <a:pt x="2642235" y="1296212"/>
                  <a:pt x="2641283" y="1296212"/>
                </a:cubicBezTo>
                <a:cubicBezTo>
                  <a:pt x="2640330" y="1296212"/>
                  <a:pt x="2640330" y="1296212"/>
                  <a:pt x="2639378" y="1296212"/>
                </a:cubicBezTo>
                <a:cubicBezTo>
                  <a:pt x="2638425" y="1296212"/>
                  <a:pt x="2638425" y="1296212"/>
                  <a:pt x="2637473" y="1296212"/>
                </a:cubicBezTo>
                <a:cubicBezTo>
                  <a:pt x="2637473" y="1296212"/>
                  <a:pt x="2637473" y="1296212"/>
                  <a:pt x="2637473" y="1296212"/>
                </a:cubicBezTo>
                <a:lnTo>
                  <a:pt x="2538413" y="1123810"/>
                </a:lnTo>
                <a:cubicBezTo>
                  <a:pt x="2538413" y="1123810"/>
                  <a:pt x="2538413" y="1123810"/>
                  <a:pt x="2538413" y="1123810"/>
                </a:cubicBezTo>
                <a:cubicBezTo>
                  <a:pt x="2538413" y="1123810"/>
                  <a:pt x="2539365" y="1122857"/>
                  <a:pt x="2539365" y="1122857"/>
                </a:cubicBezTo>
                <a:cubicBezTo>
                  <a:pt x="2539365" y="1122857"/>
                  <a:pt x="2540318" y="1121905"/>
                  <a:pt x="2540318" y="1121905"/>
                </a:cubicBezTo>
                <a:cubicBezTo>
                  <a:pt x="2540318" y="1121905"/>
                  <a:pt x="2541270" y="1120952"/>
                  <a:pt x="2541270" y="1120952"/>
                </a:cubicBezTo>
                <a:cubicBezTo>
                  <a:pt x="2541270" y="1120952"/>
                  <a:pt x="2542223" y="1120000"/>
                  <a:pt x="2542223" y="1120000"/>
                </a:cubicBezTo>
                <a:cubicBezTo>
                  <a:pt x="2542223" y="1120000"/>
                  <a:pt x="2542223" y="1120000"/>
                  <a:pt x="2543175" y="1119047"/>
                </a:cubicBezTo>
                <a:cubicBezTo>
                  <a:pt x="2543175" y="1119047"/>
                  <a:pt x="2543175" y="1118095"/>
                  <a:pt x="2543175" y="1118095"/>
                </a:cubicBezTo>
                <a:cubicBezTo>
                  <a:pt x="2543175" y="1117142"/>
                  <a:pt x="2544128" y="1117142"/>
                  <a:pt x="2544128" y="1116190"/>
                </a:cubicBezTo>
                <a:cubicBezTo>
                  <a:pt x="2544128" y="1115237"/>
                  <a:pt x="2544128" y="1115237"/>
                  <a:pt x="2545080" y="1114285"/>
                </a:cubicBezTo>
                <a:cubicBezTo>
                  <a:pt x="2545080" y="1113332"/>
                  <a:pt x="2545080" y="1113332"/>
                  <a:pt x="2546033" y="1112380"/>
                </a:cubicBezTo>
                <a:cubicBezTo>
                  <a:pt x="2546033" y="1112380"/>
                  <a:pt x="2546033" y="1111427"/>
                  <a:pt x="2546033" y="1111427"/>
                </a:cubicBezTo>
                <a:cubicBezTo>
                  <a:pt x="2546033" y="1110475"/>
                  <a:pt x="2546033" y="1110475"/>
                  <a:pt x="2546033" y="1109522"/>
                </a:cubicBezTo>
                <a:cubicBezTo>
                  <a:pt x="2546033" y="1108570"/>
                  <a:pt x="2546033" y="1108570"/>
                  <a:pt x="2546033" y="1107617"/>
                </a:cubicBezTo>
                <a:cubicBezTo>
                  <a:pt x="2546033" y="1106665"/>
                  <a:pt x="2546033" y="1106665"/>
                  <a:pt x="2546033" y="1105712"/>
                </a:cubicBezTo>
                <a:cubicBezTo>
                  <a:pt x="2546033" y="1105712"/>
                  <a:pt x="2546033" y="1104760"/>
                  <a:pt x="2546033" y="1104760"/>
                </a:cubicBezTo>
                <a:cubicBezTo>
                  <a:pt x="2546033" y="1104760"/>
                  <a:pt x="2546033" y="1103807"/>
                  <a:pt x="2546033" y="1103807"/>
                </a:cubicBezTo>
                <a:cubicBezTo>
                  <a:pt x="2546033" y="1102855"/>
                  <a:pt x="2546033" y="1102855"/>
                  <a:pt x="2546033" y="1101902"/>
                </a:cubicBezTo>
                <a:cubicBezTo>
                  <a:pt x="2546033" y="1100950"/>
                  <a:pt x="2546033" y="1100950"/>
                  <a:pt x="2546033" y="1099997"/>
                </a:cubicBezTo>
                <a:cubicBezTo>
                  <a:pt x="2546033" y="1099045"/>
                  <a:pt x="2546033" y="1099045"/>
                  <a:pt x="2546033" y="1098092"/>
                </a:cubicBezTo>
                <a:cubicBezTo>
                  <a:pt x="2546033" y="1097140"/>
                  <a:pt x="2546033" y="1097140"/>
                  <a:pt x="2546033" y="1097140"/>
                </a:cubicBezTo>
                <a:cubicBezTo>
                  <a:pt x="2546033" y="1096187"/>
                  <a:pt x="2546033" y="1096187"/>
                  <a:pt x="2545080" y="1095235"/>
                </a:cubicBezTo>
                <a:cubicBezTo>
                  <a:pt x="2545080" y="1094282"/>
                  <a:pt x="2545080" y="1094282"/>
                  <a:pt x="2544128" y="1093330"/>
                </a:cubicBezTo>
                <a:cubicBezTo>
                  <a:pt x="2544128" y="1092377"/>
                  <a:pt x="2543175" y="1092377"/>
                  <a:pt x="2543175" y="1091425"/>
                </a:cubicBezTo>
                <a:cubicBezTo>
                  <a:pt x="2543175" y="1091425"/>
                  <a:pt x="2543175" y="1090472"/>
                  <a:pt x="2543175" y="1090472"/>
                </a:cubicBezTo>
                <a:cubicBezTo>
                  <a:pt x="2543175" y="1090472"/>
                  <a:pt x="2543175" y="1090472"/>
                  <a:pt x="2542223" y="1089520"/>
                </a:cubicBezTo>
                <a:cubicBezTo>
                  <a:pt x="2542223" y="1089520"/>
                  <a:pt x="2541270" y="1088567"/>
                  <a:pt x="2541270" y="1088567"/>
                </a:cubicBezTo>
                <a:cubicBezTo>
                  <a:pt x="2541270" y="1087615"/>
                  <a:pt x="2540318" y="1087615"/>
                  <a:pt x="2540318" y="1087615"/>
                </a:cubicBezTo>
                <a:cubicBezTo>
                  <a:pt x="2540318" y="1087615"/>
                  <a:pt x="2539365" y="1086662"/>
                  <a:pt x="2539365" y="1086662"/>
                </a:cubicBezTo>
                <a:cubicBezTo>
                  <a:pt x="2539365" y="1086662"/>
                  <a:pt x="2538413" y="1085710"/>
                  <a:pt x="2538413" y="1085710"/>
                </a:cubicBezTo>
                <a:cubicBezTo>
                  <a:pt x="2538413" y="1085710"/>
                  <a:pt x="2538413" y="1085710"/>
                  <a:pt x="2538413" y="1085710"/>
                </a:cubicBezTo>
                <a:lnTo>
                  <a:pt x="2637473" y="913307"/>
                </a:lnTo>
                <a:cubicBezTo>
                  <a:pt x="2637473" y="913307"/>
                  <a:pt x="2637473" y="913307"/>
                  <a:pt x="2637473" y="913307"/>
                </a:cubicBezTo>
                <a:cubicBezTo>
                  <a:pt x="2637473" y="913307"/>
                  <a:pt x="2638425" y="913307"/>
                  <a:pt x="2639378" y="913307"/>
                </a:cubicBezTo>
                <a:cubicBezTo>
                  <a:pt x="2640330" y="913307"/>
                  <a:pt x="2640330" y="913307"/>
                  <a:pt x="2641283" y="913307"/>
                </a:cubicBezTo>
                <a:cubicBezTo>
                  <a:pt x="2642235" y="913307"/>
                  <a:pt x="2642235" y="913307"/>
                  <a:pt x="2643188" y="913307"/>
                </a:cubicBezTo>
                <a:cubicBezTo>
                  <a:pt x="2644140" y="913307"/>
                  <a:pt x="2644140" y="913307"/>
                  <a:pt x="2645093" y="913307"/>
                </a:cubicBezTo>
                <a:cubicBezTo>
                  <a:pt x="2645093" y="913307"/>
                  <a:pt x="2646045" y="913307"/>
                  <a:pt x="2646045" y="913307"/>
                </a:cubicBezTo>
                <a:cubicBezTo>
                  <a:pt x="2646045" y="913307"/>
                  <a:pt x="2646998" y="913307"/>
                  <a:pt x="2646998" y="913307"/>
                </a:cubicBezTo>
                <a:cubicBezTo>
                  <a:pt x="2647950" y="913307"/>
                  <a:pt x="2647950" y="913307"/>
                  <a:pt x="2648903" y="913307"/>
                </a:cubicBezTo>
                <a:cubicBezTo>
                  <a:pt x="2649855" y="913307"/>
                  <a:pt x="2649855" y="913307"/>
                  <a:pt x="2650808" y="913307"/>
                </a:cubicBezTo>
                <a:cubicBezTo>
                  <a:pt x="2651760" y="913307"/>
                  <a:pt x="2651760" y="913307"/>
                  <a:pt x="2652713" y="913307"/>
                </a:cubicBezTo>
                <a:cubicBezTo>
                  <a:pt x="2653665" y="913307"/>
                  <a:pt x="2653665" y="913307"/>
                  <a:pt x="2654618" y="913307"/>
                </a:cubicBezTo>
                <a:cubicBezTo>
                  <a:pt x="2655570" y="913307"/>
                  <a:pt x="2655570" y="913307"/>
                  <a:pt x="2656523" y="912355"/>
                </a:cubicBezTo>
                <a:cubicBezTo>
                  <a:pt x="2657475" y="912355"/>
                  <a:pt x="2657475" y="912355"/>
                  <a:pt x="2658428" y="911402"/>
                </a:cubicBezTo>
                <a:cubicBezTo>
                  <a:pt x="2659380" y="911402"/>
                  <a:pt x="2659380" y="910450"/>
                  <a:pt x="2660333" y="910450"/>
                </a:cubicBezTo>
                <a:cubicBezTo>
                  <a:pt x="2660333" y="910450"/>
                  <a:pt x="2661285" y="910450"/>
                  <a:pt x="2661285" y="910450"/>
                </a:cubicBezTo>
                <a:cubicBezTo>
                  <a:pt x="2661285" y="910450"/>
                  <a:pt x="2661285" y="910450"/>
                  <a:pt x="2662238" y="909497"/>
                </a:cubicBezTo>
                <a:cubicBezTo>
                  <a:pt x="2662238" y="909497"/>
                  <a:pt x="2663190" y="908545"/>
                  <a:pt x="2663190" y="908545"/>
                </a:cubicBezTo>
                <a:cubicBezTo>
                  <a:pt x="2664143" y="908545"/>
                  <a:pt x="2664143" y="907592"/>
                  <a:pt x="2664143" y="907592"/>
                </a:cubicBezTo>
                <a:cubicBezTo>
                  <a:pt x="2664143" y="907592"/>
                  <a:pt x="2665095" y="906640"/>
                  <a:pt x="2665095" y="906640"/>
                </a:cubicBezTo>
                <a:cubicBezTo>
                  <a:pt x="2665095" y="906640"/>
                  <a:pt x="2666048" y="905687"/>
                  <a:pt x="2666048" y="905687"/>
                </a:cubicBezTo>
                <a:cubicBezTo>
                  <a:pt x="2666048" y="905687"/>
                  <a:pt x="2667000" y="904735"/>
                  <a:pt x="2667000" y="904735"/>
                </a:cubicBezTo>
                <a:cubicBezTo>
                  <a:pt x="2667000" y="904735"/>
                  <a:pt x="2667953" y="903782"/>
                  <a:pt x="2667953" y="903782"/>
                </a:cubicBezTo>
                <a:cubicBezTo>
                  <a:pt x="2667953" y="903782"/>
                  <a:pt x="2668905" y="902830"/>
                  <a:pt x="2668905" y="902830"/>
                </a:cubicBezTo>
                <a:cubicBezTo>
                  <a:pt x="2668905" y="902830"/>
                  <a:pt x="2668905" y="902830"/>
                  <a:pt x="2669858" y="901877"/>
                </a:cubicBezTo>
                <a:cubicBezTo>
                  <a:pt x="2669858" y="901877"/>
                  <a:pt x="2669858" y="900925"/>
                  <a:pt x="2669858" y="900925"/>
                </a:cubicBezTo>
                <a:cubicBezTo>
                  <a:pt x="2669858" y="899972"/>
                  <a:pt x="2670810" y="899972"/>
                  <a:pt x="2670810" y="899020"/>
                </a:cubicBezTo>
                <a:cubicBezTo>
                  <a:pt x="2670810" y="898067"/>
                  <a:pt x="2670810" y="898067"/>
                  <a:pt x="2671763" y="897115"/>
                </a:cubicBezTo>
                <a:cubicBezTo>
                  <a:pt x="2671763" y="896162"/>
                  <a:pt x="2671763" y="896162"/>
                  <a:pt x="2672715" y="895210"/>
                </a:cubicBezTo>
                <a:cubicBezTo>
                  <a:pt x="2672715" y="894257"/>
                  <a:pt x="2672715" y="894257"/>
                  <a:pt x="2672715" y="893305"/>
                </a:cubicBezTo>
                <a:cubicBezTo>
                  <a:pt x="2672715" y="893305"/>
                  <a:pt x="2672715" y="893305"/>
                  <a:pt x="2672715" y="893305"/>
                </a:cubicBezTo>
                <a:lnTo>
                  <a:pt x="2871788" y="893305"/>
                </a:lnTo>
                <a:cubicBezTo>
                  <a:pt x="2871788" y="893305"/>
                  <a:pt x="2871788" y="893305"/>
                  <a:pt x="2871788" y="893305"/>
                </a:cubicBezTo>
                <a:cubicBezTo>
                  <a:pt x="2871788" y="894257"/>
                  <a:pt x="2871788" y="894257"/>
                  <a:pt x="2871788" y="895210"/>
                </a:cubicBezTo>
                <a:cubicBezTo>
                  <a:pt x="2871788" y="896162"/>
                  <a:pt x="2871788" y="896162"/>
                  <a:pt x="2872740" y="897115"/>
                </a:cubicBezTo>
                <a:cubicBezTo>
                  <a:pt x="2872740" y="898067"/>
                  <a:pt x="2872740" y="898067"/>
                  <a:pt x="2873693" y="899020"/>
                </a:cubicBezTo>
                <a:cubicBezTo>
                  <a:pt x="2873693" y="899972"/>
                  <a:pt x="2874645" y="899972"/>
                  <a:pt x="2874645" y="900925"/>
                </a:cubicBezTo>
                <a:cubicBezTo>
                  <a:pt x="2874645" y="900925"/>
                  <a:pt x="2874645" y="901877"/>
                  <a:pt x="2874645" y="901877"/>
                </a:cubicBezTo>
                <a:cubicBezTo>
                  <a:pt x="2874645" y="901877"/>
                  <a:pt x="2874645" y="901877"/>
                  <a:pt x="2875598" y="902830"/>
                </a:cubicBezTo>
                <a:cubicBezTo>
                  <a:pt x="2875598" y="902830"/>
                  <a:pt x="2876550" y="903782"/>
                  <a:pt x="2876550" y="903782"/>
                </a:cubicBezTo>
                <a:cubicBezTo>
                  <a:pt x="2876550" y="904735"/>
                  <a:pt x="2877503" y="904735"/>
                  <a:pt x="2877503" y="904735"/>
                </a:cubicBezTo>
                <a:cubicBezTo>
                  <a:pt x="2877503" y="904735"/>
                  <a:pt x="2878455" y="905687"/>
                  <a:pt x="2878455" y="905687"/>
                </a:cubicBezTo>
                <a:cubicBezTo>
                  <a:pt x="2878455" y="905687"/>
                  <a:pt x="2879408" y="906640"/>
                  <a:pt x="2879408" y="906640"/>
                </a:cubicBezTo>
                <a:cubicBezTo>
                  <a:pt x="2879408" y="906640"/>
                  <a:pt x="2880360" y="907592"/>
                  <a:pt x="2880360" y="907592"/>
                </a:cubicBezTo>
                <a:cubicBezTo>
                  <a:pt x="2880360" y="907592"/>
                  <a:pt x="2881313" y="908545"/>
                  <a:pt x="2881313" y="908545"/>
                </a:cubicBezTo>
                <a:cubicBezTo>
                  <a:pt x="2881313" y="908545"/>
                  <a:pt x="2882265" y="909497"/>
                  <a:pt x="2882265" y="909497"/>
                </a:cubicBezTo>
                <a:cubicBezTo>
                  <a:pt x="2882265" y="909497"/>
                  <a:pt x="2882265" y="909497"/>
                  <a:pt x="2883218" y="910450"/>
                </a:cubicBezTo>
                <a:cubicBezTo>
                  <a:pt x="2883218" y="910450"/>
                  <a:pt x="2884170" y="910450"/>
                  <a:pt x="2884170" y="910450"/>
                </a:cubicBezTo>
                <a:cubicBezTo>
                  <a:pt x="2885123" y="910450"/>
                  <a:pt x="2885123" y="911402"/>
                  <a:pt x="2886075" y="911402"/>
                </a:cubicBezTo>
                <a:cubicBezTo>
                  <a:pt x="2887028" y="911402"/>
                  <a:pt x="2887028" y="911402"/>
                  <a:pt x="2887980" y="912355"/>
                </a:cubicBezTo>
                <a:cubicBezTo>
                  <a:pt x="2888933" y="912355"/>
                  <a:pt x="2888933" y="912355"/>
                  <a:pt x="2889885" y="913307"/>
                </a:cubicBezTo>
                <a:cubicBezTo>
                  <a:pt x="2889885" y="913307"/>
                  <a:pt x="2890838" y="913307"/>
                  <a:pt x="2891790" y="913307"/>
                </a:cubicBezTo>
                <a:cubicBezTo>
                  <a:pt x="2892743" y="913307"/>
                  <a:pt x="2892743" y="913307"/>
                  <a:pt x="2893695" y="913307"/>
                </a:cubicBezTo>
                <a:cubicBezTo>
                  <a:pt x="2894648" y="913307"/>
                  <a:pt x="2894648" y="913307"/>
                  <a:pt x="2895600" y="913307"/>
                </a:cubicBezTo>
                <a:cubicBezTo>
                  <a:pt x="2896553" y="913307"/>
                  <a:pt x="2896553" y="913307"/>
                  <a:pt x="2897505" y="913307"/>
                </a:cubicBezTo>
                <a:cubicBezTo>
                  <a:pt x="2897505" y="913307"/>
                  <a:pt x="2898458" y="913307"/>
                  <a:pt x="2898458" y="913307"/>
                </a:cubicBezTo>
                <a:cubicBezTo>
                  <a:pt x="2898458" y="913307"/>
                  <a:pt x="2899410" y="913307"/>
                  <a:pt x="2899410" y="913307"/>
                </a:cubicBezTo>
                <a:cubicBezTo>
                  <a:pt x="2900363" y="913307"/>
                  <a:pt x="2900363" y="913307"/>
                  <a:pt x="2901315" y="913307"/>
                </a:cubicBezTo>
                <a:cubicBezTo>
                  <a:pt x="2902268" y="913307"/>
                  <a:pt x="2902268" y="913307"/>
                  <a:pt x="2903220" y="913307"/>
                </a:cubicBezTo>
                <a:cubicBezTo>
                  <a:pt x="2904173" y="913307"/>
                  <a:pt x="2904173" y="913307"/>
                  <a:pt x="2905125" y="913307"/>
                </a:cubicBezTo>
                <a:cubicBezTo>
                  <a:pt x="2906078" y="913307"/>
                  <a:pt x="2906078" y="913307"/>
                  <a:pt x="2907030" y="913307"/>
                </a:cubicBezTo>
                <a:cubicBezTo>
                  <a:pt x="2907030" y="913307"/>
                  <a:pt x="2907030" y="913307"/>
                  <a:pt x="2907030" y="913307"/>
                </a:cubicBezTo>
                <a:lnTo>
                  <a:pt x="3006090" y="1085710"/>
                </a:lnTo>
                <a:cubicBezTo>
                  <a:pt x="3006090" y="1085710"/>
                  <a:pt x="3006090" y="1085710"/>
                  <a:pt x="3006090" y="1085710"/>
                </a:cubicBezTo>
                <a:cubicBezTo>
                  <a:pt x="3006090" y="1085710"/>
                  <a:pt x="3005138" y="1086662"/>
                  <a:pt x="3005138" y="1086662"/>
                </a:cubicBezTo>
                <a:cubicBezTo>
                  <a:pt x="3005138" y="1086662"/>
                  <a:pt x="3004185" y="1087615"/>
                  <a:pt x="3004185" y="1087615"/>
                </a:cubicBezTo>
                <a:cubicBezTo>
                  <a:pt x="3004185" y="1087615"/>
                  <a:pt x="3003233" y="1088567"/>
                  <a:pt x="3003233" y="1088567"/>
                </a:cubicBezTo>
                <a:cubicBezTo>
                  <a:pt x="3003233" y="1088567"/>
                  <a:pt x="3002280" y="1089520"/>
                  <a:pt x="3002280" y="1089520"/>
                </a:cubicBezTo>
                <a:cubicBezTo>
                  <a:pt x="3002280" y="1089520"/>
                  <a:pt x="3002280" y="1089520"/>
                  <a:pt x="3001328" y="1090472"/>
                </a:cubicBezTo>
                <a:cubicBezTo>
                  <a:pt x="3000375" y="1091425"/>
                  <a:pt x="3001328" y="1091425"/>
                  <a:pt x="3001328" y="1091425"/>
                </a:cubicBezTo>
                <a:cubicBezTo>
                  <a:pt x="3001328" y="1092377"/>
                  <a:pt x="3000375" y="1092377"/>
                  <a:pt x="3000375" y="1093330"/>
                </a:cubicBezTo>
                <a:cubicBezTo>
                  <a:pt x="3000375" y="1094282"/>
                  <a:pt x="3000375" y="1094282"/>
                  <a:pt x="2999423" y="1095235"/>
                </a:cubicBezTo>
                <a:cubicBezTo>
                  <a:pt x="2999423" y="1096187"/>
                  <a:pt x="2999423" y="1096187"/>
                  <a:pt x="2998470" y="1097140"/>
                </a:cubicBezTo>
                <a:cubicBezTo>
                  <a:pt x="2998470" y="1097140"/>
                  <a:pt x="2998470" y="1098092"/>
                  <a:pt x="2998470" y="1098092"/>
                </a:cubicBezTo>
                <a:cubicBezTo>
                  <a:pt x="2998470" y="1099045"/>
                  <a:pt x="2998470" y="1099045"/>
                  <a:pt x="2998470" y="1099997"/>
                </a:cubicBezTo>
                <a:cubicBezTo>
                  <a:pt x="2998470" y="1100950"/>
                  <a:pt x="2998470" y="1100950"/>
                  <a:pt x="2998470" y="1101902"/>
                </a:cubicBezTo>
                <a:cubicBezTo>
                  <a:pt x="2998470" y="1102855"/>
                  <a:pt x="2998470" y="1102855"/>
                  <a:pt x="2998470" y="1103807"/>
                </a:cubicBezTo>
                <a:cubicBezTo>
                  <a:pt x="2998470" y="1103807"/>
                  <a:pt x="2998470" y="1104760"/>
                  <a:pt x="2998470" y="1104760"/>
                </a:cubicBezTo>
                <a:cubicBezTo>
                  <a:pt x="2998470" y="1104760"/>
                  <a:pt x="2998470" y="1105712"/>
                  <a:pt x="2998470" y="1105712"/>
                </a:cubicBezTo>
                <a:cubicBezTo>
                  <a:pt x="2998470" y="1106665"/>
                  <a:pt x="2998470" y="1106665"/>
                  <a:pt x="2998470" y="1107617"/>
                </a:cubicBezTo>
                <a:cubicBezTo>
                  <a:pt x="2998470" y="1108570"/>
                  <a:pt x="2998470" y="1108570"/>
                  <a:pt x="2998470" y="1109522"/>
                </a:cubicBezTo>
                <a:cubicBezTo>
                  <a:pt x="2998470" y="1110475"/>
                  <a:pt x="2998470" y="1110475"/>
                  <a:pt x="2998470" y="1111427"/>
                </a:cubicBezTo>
                <a:cubicBezTo>
                  <a:pt x="2998470" y="1112380"/>
                  <a:pt x="2998470" y="1112380"/>
                  <a:pt x="2998470" y="1112380"/>
                </a:cubicBezTo>
                <a:cubicBezTo>
                  <a:pt x="2998470" y="1113332"/>
                  <a:pt x="2998470" y="1113332"/>
                  <a:pt x="2999423" y="1114285"/>
                </a:cubicBezTo>
                <a:cubicBezTo>
                  <a:pt x="2999423" y="1115237"/>
                  <a:pt x="2999423" y="1115237"/>
                  <a:pt x="3000375" y="1116190"/>
                </a:cubicBezTo>
                <a:cubicBezTo>
                  <a:pt x="3000375" y="1117142"/>
                  <a:pt x="3001328" y="1117142"/>
                  <a:pt x="3001328" y="1118095"/>
                </a:cubicBezTo>
                <a:cubicBezTo>
                  <a:pt x="3001328" y="1118095"/>
                  <a:pt x="3001328" y="1119047"/>
                  <a:pt x="3001328" y="1119047"/>
                </a:cubicBezTo>
                <a:cubicBezTo>
                  <a:pt x="3001328" y="1119047"/>
                  <a:pt x="3001328" y="1119047"/>
                  <a:pt x="3002280" y="1120000"/>
                </a:cubicBezTo>
                <a:cubicBezTo>
                  <a:pt x="3002280" y="1120000"/>
                  <a:pt x="3003233" y="1120952"/>
                  <a:pt x="3003233" y="1120952"/>
                </a:cubicBezTo>
                <a:cubicBezTo>
                  <a:pt x="3003233" y="1121905"/>
                  <a:pt x="3004185" y="1121905"/>
                  <a:pt x="3004185" y="1121905"/>
                </a:cubicBezTo>
                <a:cubicBezTo>
                  <a:pt x="3004185" y="1121905"/>
                  <a:pt x="3005138" y="1122857"/>
                  <a:pt x="3005138" y="1122857"/>
                </a:cubicBezTo>
                <a:cubicBezTo>
                  <a:pt x="3005138" y="1122857"/>
                  <a:pt x="3006090" y="1123810"/>
                  <a:pt x="3006090" y="1123810"/>
                </a:cubicBezTo>
                <a:cubicBezTo>
                  <a:pt x="3006090" y="1123810"/>
                  <a:pt x="3006090" y="1123810"/>
                  <a:pt x="3006090" y="1123810"/>
                </a:cubicBezTo>
                <a:lnTo>
                  <a:pt x="2905125" y="1298117"/>
                </a:lnTo>
                <a:cubicBezTo>
                  <a:pt x="2905125" y="1298117"/>
                  <a:pt x="2905125" y="1298117"/>
                  <a:pt x="2905125" y="1298117"/>
                </a:cubicBezTo>
                <a:cubicBezTo>
                  <a:pt x="2904173" y="1298117"/>
                  <a:pt x="2904173" y="1298117"/>
                  <a:pt x="2903220" y="1298117"/>
                </a:cubicBezTo>
                <a:cubicBezTo>
                  <a:pt x="2902268" y="1298117"/>
                  <a:pt x="2902268" y="1298117"/>
                  <a:pt x="2901315" y="1298117"/>
                </a:cubicBezTo>
                <a:cubicBezTo>
                  <a:pt x="2900363" y="1298117"/>
                  <a:pt x="2900363" y="1298117"/>
                  <a:pt x="2899410" y="1298117"/>
                </a:cubicBezTo>
                <a:cubicBezTo>
                  <a:pt x="2898458" y="1298117"/>
                  <a:pt x="2898458" y="1298117"/>
                  <a:pt x="2897505" y="1298117"/>
                </a:cubicBezTo>
                <a:cubicBezTo>
                  <a:pt x="2897505" y="1298117"/>
                  <a:pt x="2896553" y="1298117"/>
                  <a:pt x="2896553" y="1298117"/>
                </a:cubicBezTo>
                <a:cubicBezTo>
                  <a:pt x="2896553" y="1298117"/>
                  <a:pt x="2895600" y="1298117"/>
                  <a:pt x="2895600" y="1298117"/>
                </a:cubicBezTo>
                <a:cubicBezTo>
                  <a:pt x="2894648" y="1298117"/>
                  <a:pt x="2894648" y="1298117"/>
                  <a:pt x="2893695" y="1298117"/>
                </a:cubicBezTo>
                <a:cubicBezTo>
                  <a:pt x="2892743" y="1298117"/>
                  <a:pt x="2892743" y="1298117"/>
                  <a:pt x="2891790" y="1298117"/>
                </a:cubicBezTo>
                <a:cubicBezTo>
                  <a:pt x="2890838" y="1298117"/>
                  <a:pt x="2890838" y="1298117"/>
                  <a:pt x="2889885" y="1298117"/>
                </a:cubicBezTo>
                <a:cubicBezTo>
                  <a:pt x="2888933" y="1298117"/>
                  <a:pt x="2888933" y="1298117"/>
                  <a:pt x="2887980" y="1298117"/>
                </a:cubicBezTo>
                <a:cubicBezTo>
                  <a:pt x="2887028" y="1298117"/>
                  <a:pt x="2887028" y="1298117"/>
                  <a:pt x="2886075" y="1299070"/>
                </a:cubicBezTo>
                <a:cubicBezTo>
                  <a:pt x="2885123" y="1299070"/>
                  <a:pt x="2885123" y="1299070"/>
                  <a:pt x="2884170" y="1300022"/>
                </a:cubicBezTo>
                <a:cubicBezTo>
                  <a:pt x="2883218" y="1300022"/>
                  <a:pt x="2883218" y="1300975"/>
                  <a:pt x="2882265" y="1300975"/>
                </a:cubicBezTo>
                <a:cubicBezTo>
                  <a:pt x="2882265" y="1300975"/>
                  <a:pt x="2881313" y="1300975"/>
                  <a:pt x="2881313" y="1300975"/>
                </a:cubicBezTo>
                <a:cubicBezTo>
                  <a:pt x="2881313" y="1300975"/>
                  <a:pt x="2881313" y="1300975"/>
                  <a:pt x="2880360" y="1301927"/>
                </a:cubicBezTo>
                <a:cubicBezTo>
                  <a:pt x="2880360" y="1301927"/>
                  <a:pt x="2879408" y="1302880"/>
                  <a:pt x="2879408" y="1302880"/>
                </a:cubicBezTo>
                <a:cubicBezTo>
                  <a:pt x="2878455" y="1302880"/>
                  <a:pt x="2878455" y="1303832"/>
                  <a:pt x="2878455" y="1303832"/>
                </a:cubicBezTo>
                <a:cubicBezTo>
                  <a:pt x="2878455" y="1303832"/>
                  <a:pt x="2877503" y="1304785"/>
                  <a:pt x="2877503" y="1304785"/>
                </a:cubicBezTo>
                <a:cubicBezTo>
                  <a:pt x="2877503" y="1304785"/>
                  <a:pt x="2876550" y="1305737"/>
                  <a:pt x="2876550" y="1305737"/>
                </a:cubicBezTo>
                <a:cubicBezTo>
                  <a:pt x="2876550" y="1305737"/>
                  <a:pt x="2875598" y="1306690"/>
                  <a:pt x="2875598" y="1306690"/>
                </a:cubicBezTo>
                <a:cubicBezTo>
                  <a:pt x="2875598" y="1306690"/>
                  <a:pt x="2874645" y="1307642"/>
                  <a:pt x="2874645" y="1307642"/>
                </a:cubicBezTo>
                <a:cubicBezTo>
                  <a:pt x="2874645" y="1307642"/>
                  <a:pt x="2873693" y="1308595"/>
                  <a:pt x="2873693" y="1308595"/>
                </a:cubicBezTo>
                <a:cubicBezTo>
                  <a:pt x="2873693" y="1308595"/>
                  <a:pt x="2873693" y="1308595"/>
                  <a:pt x="2872740" y="1309547"/>
                </a:cubicBezTo>
                <a:cubicBezTo>
                  <a:pt x="2872740" y="1309547"/>
                  <a:pt x="2872740" y="1310500"/>
                  <a:pt x="2872740" y="1310500"/>
                </a:cubicBezTo>
                <a:cubicBezTo>
                  <a:pt x="2872740" y="1311452"/>
                  <a:pt x="2871788" y="1311452"/>
                  <a:pt x="2871788" y="1312405"/>
                </a:cubicBezTo>
                <a:cubicBezTo>
                  <a:pt x="2871788" y="1313357"/>
                  <a:pt x="2871788" y="1313357"/>
                  <a:pt x="2870835" y="1314310"/>
                </a:cubicBezTo>
                <a:cubicBezTo>
                  <a:pt x="2870835" y="1315262"/>
                  <a:pt x="2870835" y="1315262"/>
                  <a:pt x="2869883" y="1316215"/>
                </a:cubicBezTo>
                <a:cubicBezTo>
                  <a:pt x="2869883" y="1317167"/>
                  <a:pt x="2869883" y="1317167"/>
                  <a:pt x="2869883" y="1318120"/>
                </a:cubicBezTo>
                <a:cubicBezTo>
                  <a:pt x="2869883" y="1318120"/>
                  <a:pt x="2869883" y="1318120"/>
                  <a:pt x="2869883" y="1318120"/>
                </a:cubicBezTo>
                <a:lnTo>
                  <a:pt x="2672715" y="1318120"/>
                </a:lnTo>
                <a:close/>
                <a:moveTo>
                  <a:pt x="3013710" y="699947"/>
                </a:moveTo>
                <a:cubicBezTo>
                  <a:pt x="3014663" y="699947"/>
                  <a:pt x="3014663" y="699947"/>
                  <a:pt x="3013710" y="699947"/>
                </a:cubicBezTo>
                <a:cubicBezTo>
                  <a:pt x="3014663" y="699947"/>
                  <a:pt x="3014663" y="699947"/>
                  <a:pt x="3015615" y="699947"/>
                </a:cubicBezTo>
                <a:cubicBezTo>
                  <a:pt x="3016568" y="699947"/>
                  <a:pt x="3016568" y="699947"/>
                  <a:pt x="3017520" y="699947"/>
                </a:cubicBezTo>
                <a:cubicBezTo>
                  <a:pt x="3018473" y="699947"/>
                  <a:pt x="3018473" y="699947"/>
                  <a:pt x="3019425" y="699947"/>
                </a:cubicBezTo>
                <a:cubicBezTo>
                  <a:pt x="3020378" y="699947"/>
                  <a:pt x="3020378" y="699947"/>
                  <a:pt x="3021330" y="699947"/>
                </a:cubicBezTo>
                <a:cubicBezTo>
                  <a:pt x="3021330" y="699947"/>
                  <a:pt x="3022283" y="699947"/>
                  <a:pt x="3022283" y="699947"/>
                </a:cubicBezTo>
                <a:cubicBezTo>
                  <a:pt x="3022283" y="699947"/>
                  <a:pt x="3023235" y="699947"/>
                  <a:pt x="3023235" y="699947"/>
                </a:cubicBezTo>
                <a:cubicBezTo>
                  <a:pt x="3024188" y="699947"/>
                  <a:pt x="3024188" y="699947"/>
                  <a:pt x="3025140" y="699947"/>
                </a:cubicBezTo>
                <a:cubicBezTo>
                  <a:pt x="3026093" y="699947"/>
                  <a:pt x="3026093" y="699947"/>
                  <a:pt x="3027045" y="699947"/>
                </a:cubicBezTo>
                <a:cubicBezTo>
                  <a:pt x="3027998" y="699947"/>
                  <a:pt x="3027998" y="699947"/>
                  <a:pt x="3028950" y="699947"/>
                </a:cubicBezTo>
                <a:cubicBezTo>
                  <a:pt x="3029903" y="699947"/>
                  <a:pt x="3029903" y="699947"/>
                  <a:pt x="3029903" y="699947"/>
                </a:cubicBezTo>
                <a:cubicBezTo>
                  <a:pt x="3030855" y="699947"/>
                  <a:pt x="3030855" y="699947"/>
                  <a:pt x="3031808" y="698995"/>
                </a:cubicBezTo>
                <a:cubicBezTo>
                  <a:pt x="3032760" y="698995"/>
                  <a:pt x="3032760" y="698995"/>
                  <a:pt x="3033713" y="698042"/>
                </a:cubicBezTo>
                <a:cubicBezTo>
                  <a:pt x="3034665" y="698042"/>
                  <a:pt x="3034665" y="697090"/>
                  <a:pt x="3035618" y="697090"/>
                </a:cubicBezTo>
                <a:cubicBezTo>
                  <a:pt x="3035618" y="697090"/>
                  <a:pt x="3036570" y="697090"/>
                  <a:pt x="3036570" y="697090"/>
                </a:cubicBezTo>
                <a:cubicBezTo>
                  <a:pt x="3036570" y="697090"/>
                  <a:pt x="3036570" y="697090"/>
                  <a:pt x="3037523" y="696137"/>
                </a:cubicBezTo>
                <a:cubicBezTo>
                  <a:pt x="3037523" y="696137"/>
                  <a:pt x="3038475" y="695185"/>
                  <a:pt x="3038475" y="695185"/>
                </a:cubicBezTo>
                <a:cubicBezTo>
                  <a:pt x="3039428" y="695185"/>
                  <a:pt x="3039428" y="694232"/>
                  <a:pt x="3039428" y="694232"/>
                </a:cubicBezTo>
                <a:cubicBezTo>
                  <a:pt x="3039428" y="694232"/>
                  <a:pt x="3040380" y="693280"/>
                  <a:pt x="3040380" y="693280"/>
                </a:cubicBezTo>
                <a:cubicBezTo>
                  <a:pt x="3040380" y="693280"/>
                  <a:pt x="3041333" y="692327"/>
                  <a:pt x="3041333" y="692327"/>
                </a:cubicBezTo>
                <a:cubicBezTo>
                  <a:pt x="3041333" y="692327"/>
                  <a:pt x="3042285" y="691375"/>
                  <a:pt x="3042285" y="691375"/>
                </a:cubicBezTo>
                <a:cubicBezTo>
                  <a:pt x="3042285" y="691375"/>
                  <a:pt x="3043238" y="690422"/>
                  <a:pt x="3043238" y="690422"/>
                </a:cubicBezTo>
                <a:cubicBezTo>
                  <a:pt x="3043238" y="690422"/>
                  <a:pt x="3044190" y="689470"/>
                  <a:pt x="3044190" y="689470"/>
                </a:cubicBezTo>
                <a:cubicBezTo>
                  <a:pt x="3044190" y="689470"/>
                  <a:pt x="3044190" y="689470"/>
                  <a:pt x="3045143" y="688517"/>
                </a:cubicBezTo>
                <a:cubicBezTo>
                  <a:pt x="3045143" y="688517"/>
                  <a:pt x="3045143" y="687565"/>
                  <a:pt x="3045143" y="687565"/>
                </a:cubicBezTo>
                <a:cubicBezTo>
                  <a:pt x="3045143" y="686612"/>
                  <a:pt x="3046095" y="686612"/>
                  <a:pt x="3046095" y="685660"/>
                </a:cubicBezTo>
                <a:cubicBezTo>
                  <a:pt x="3046095" y="684707"/>
                  <a:pt x="3046095" y="684707"/>
                  <a:pt x="3047048" y="683755"/>
                </a:cubicBezTo>
                <a:cubicBezTo>
                  <a:pt x="3047048" y="682802"/>
                  <a:pt x="3047048" y="682802"/>
                  <a:pt x="3048000" y="681850"/>
                </a:cubicBezTo>
                <a:cubicBezTo>
                  <a:pt x="3048000" y="680897"/>
                  <a:pt x="3048000" y="680897"/>
                  <a:pt x="3048000" y="679945"/>
                </a:cubicBezTo>
                <a:cubicBezTo>
                  <a:pt x="3048000" y="679945"/>
                  <a:pt x="3048000" y="679945"/>
                  <a:pt x="3048000" y="679945"/>
                </a:cubicBezTo>
                <a:lnTo>
                  <a:pt x="3247073" y="679945"/>
                </a:lnTo>
                <a:cubicBezTo>
                  <a:pt x="3247073" y="679945"/>
                  <a:pt x="3247073" y="679945"/>
                  <a:pt x="3247073" y="679945"/>
                </a:cubicBezTo>
                <a:cubicBezTo>
                  <a:pt x="3247073" y="680897"/>
                  <a:pt x="3247073" y="680897"/>
                  <a:pt x="3247073" y="681850"/>
                </a:cubicBezTo>
                <a:cubicBezTo>
                  <a:pt x="3247073" y="682802"/>
                  <a:pt x="3247073" y="682802"/>
                  <a:pt x="3248025" y="683755"/>
                </a:cubicBezTo>
                <a:cubicBezTo>
                  <a:pt x="3248025" y="684707"/>
                  <a:pt x="3248025" y="684707"/>
                  <a:pt x="3248978" y="685660"/>
                </a:cubicBezTo>
                <a:cubicBezTo>
                  <a:pt x="3248978" y="686612"/>
                  <a:pt x="3249930" y="686612"/>
                  <a:pt x="3249930" y="687565"/>
                </a:cubicBezTo>
                <a:cubicBezTo>
                  <a:pt x="3249930" y="687565"/>
                  <a:pt x="3249930" y="688517"/>
                  <a:pt x="3249930" y="688517"/>
                </a:cubicBezTo>
                <a:cubicBezTo>
                  <a:pt x="3249930" y="688517"/>
                  <a:pt x="3249930" y="688517"/>
                  <a:pt x="3250883" y="689470"/>
                </a:cubicBezTo>
                <a:cubicBezTo>
                  <a:pt x="3250883" y="689470"/>
                  <a:pt x="3251835" y="690422"/>
                  <a:pt x="3251835" y="690422"/>
                </a:cubicBezTo>
                <a:cubicBezTo>
                  <a:pt x="3251835" y="691375"/>
                  <a:pt x="3252788" y="691375"/>
                  <a:pt x="3252788" y="692327"/>
                </a:cubicBezTo>
                <a:cubicBezTo>
                  <a:pt x="3252788" y="692327"/>
                  <a:pt x="3253740" y="693280"/>
                  <a:pt x="3253740" y="693280"/>
                </a:cubicBezTo>
                <a:cubicBezTo>
                  <a:pt x="3253740" y="693280"/>
                  <a:pt x="3254693" y="694232"/>
                  <a:pt x="3254693" y="694232"/>
                </a:cubicBezTo>
                <a:cubicBezTo>
                  <a:pt x="3254693" y="694232"/>
                  <a:pt x="3255645" y="695185"/>
                  <a:pt x="3255645" y="695185"/>
                </a:cubicBezTo>
                <a:cubicBezTo>
                  <a:pt x="3255645" y="695185"/>
                  <a:pt x="3256598" y="696137"/>
                  <a:pt x="3256598" y="696137"/>
                </a:cubicBezTo>
                <a:cubicBezTo>
                  <a:pt x="3256598" y="696137"/>
                  <a:pt x="3257550" y="697090"/>
                  <a:pt x="3257550" y="697090"/>
                </a:cubicBezTo>
                <a:cubicBezTo>
                  <a:pt x="3257550" y="697090"/>
                  <a:pt x="3257550" y="697090"/>
                  <a:pt x="3258503" y="698042"/>
                </a:cubicBezTo>
                <a:cubicBezTo>
                  <a:pt x="3258503" y="698042"/>
                  <a:pt x="3259455" y="698042"/>
                  <a:pt x="3259455" y="698042"/>
                </a:cubicBezTo>
                <a:cubicBezTo>
                  <a:pt x="3260408" y="698042"/>
                  <a:pt x="3260408" y="698995"/>
                  <a:pt x="3261360" y="698995"/>
                </a:cubicBezTo>
                <a:cubicBezTo>
                  <a:pt x="3262313" y="698995"/>
                  <a:pt x="3262313" y="698995"/>
                  <a:pt x="3263265" y="699947"/>
                </a:cubicBezTo>
                <a:cubicBezTo>
                  <a:pt x="3264218" y="699947"/>
                  <a:pt x="3264218" y="699947"/>
                  <a:pt x="3265170" y="700900"/>
                </a:cubicBezTo>
                <a:cubicBezTo>
                  <a:pt x="3265170" y="700900"/>
                  <a:pt x="3266123" y="700900"/>
                  <a:pt x="3266123" y="700900"/>
                </a:cubicBezTo>
                <a:cubicBezTo>
                  <a:pt x="3267075" y="700900"/>
                  <a:pt x="3267075" y="700900"/>
                  <a:pt x="3268028" y="700900"/>
                </a:cubicBezTo>
                <a:cubicBezTo>
                  <a:pt x="3268980" y="700900"/>
                  <a:pt x="3268980" y="700900"/>
                  <a:pt x="3269933" y="700900"/>
                </a:cubicBezTo>
                <a:cubicBezTo>
                  <a:pt x="3270885" y="700900"/>
                  <a:pt x="3270885" y="700900"/>
                  <a:pt x="3271838" y="700900"/>
                </a:cubicBezTo>
                <a:cubicBezTo>
                  <a:pt x="3271838" y="700900"/>
                  <a:pt x="3272790" y="700900"/>
                  <a:pt x="3272790" y="700900"/>
                </a:cubicBezTo>
                <a:cubicBezTo>
                  <a:pt x="3272790" y="700900"/>
                  <a:pt x="3273743" y="700900"/>
                  <a:pt x="3273743" y="700900"/>
                </a:cubicBezTo>
                <a:cubicBezTo>
                  <a:pt x="3274695" y="700900"/>
                  <a:pt x="3274695" y="700900"/>
                  <a:pt x="3275648" y="700900"/>
                </a:cubicBezTo>
                <a:cubicBezTo>
                  <a:pt x="3276600" y="700900"/>
                  <a:pt x="3276600" y="700900"/>
                  <a:pt x="3277553" y="700900"/>
                </a:cubicBezTo>
                <a:cubicBezTo>
                  <a:pt x="3278505" y="700900"/>
                  <a:pt x="3278505" y="700900"/>
                  <a:pt x="3279458" y="700900"/>
                </a:cubicBezTo>
                <a:cubicBezTo>
                  <a:pt x="3280410" y="700900"/>
                  <a:pt x="3280410" y="700900"/>
                  <a:pt x="3281363" y="700900"/>
                </a:cubicBezTo>
                <a:cubicBezTo>
                  <a:pt x="3281363" y="700900"/>
                  <a:pt x="3281363" y="700900"/>
                  <a:pt x="3281363" y="700900"/>
                </a:cubicBezTo>
                <a:lnTo>
                  <a:pt x="3380423" y="873302"/>
                </a:lnTo>
                <a:cubicBezTo>
                  <a:pt x="3380423" y="873302"/>
                  <a:pt x="3380423" y="873302"/>
                  <a:pt x="3380423" y="873302"/>
                </a:cubicBezTo>
                <a:cubicBezTo>
                  <a:pt x="3380423" y="873302"/>
                  <a:pt x="3379470" y="874255"/>
                  <a:pt x="3379470" y="874255"/>
                </a:cubicBezTo>
                <a:cubicBezTo>
                  <a:pt x="3379470" y="874255"/>
                  <a:pt x="3378518" y="875207"/>
                  <a:pt x="3378518" y="875207"/>
                </a:cubicBezTo>
                <a:cubicBezTo>
                  <a:pt x="3378518" y="875207"/>
                  <a:pt x="3377565" y="876160"/>
                  <a:pt x="3377565" y="876160"/>
                </a:cubicBezTo>
                <a:cubicBezTo>
                  <a:pt x="3377565" y="876160"/>
                  <a:pt x="3376613" y="877112"/>
                  <a:pt x="3376613" y="877112"/>
                </a:cubicBezTo>
                <a:cubicBezTo>
                  <a:pt x="3376613" y="877112"/>
                  <a:pt x="3376613" y="877112"/>
                  <a:pt x="3375660" y="878065"/>
                </a:cubicBezTo>
                <a:cubicBezTo>
                  <a:pt x="3375660" y="878065"/>
                  <a:pt x="3375660" y="879017"/>
                  <a:pt x="3375660" y="879017"/>
                </a:cubicBezTo>
                <a:cubicBezTo>
                  <a:pt x="3375660" y="879970"/>
                  <a:pt x="3374708" y="879970"/>
                  <a:pt x="3374708" y="880922"/>
                </a:cubicBezTo>
                <a:cubicBezTo>
                  <a:pt x="3374708" y="881875"/>
                  <a:pt x="3374708" y="881875"/>
                  <a:pt x="3373755" y="882827"/>
                </a:cubicBezTo>
                <a:cubicBezTo>
                  <a:pt x="3373755" y="883780"/>
                  <a:pt x="3373755" y="883780"/>
                  <a:pt x="3372803" y="884732"/>
                </a:cubicBezTo>
                <a:cubicBezTo>
                  <a:pt x="3372803" y="884732"/>
                  <a:pt x="3372803" y="885685"/>
                  <a:pt x="3372803" y="885685"/>
                </a:cubicBezTo>
                <a:cubicBezTo>
                  <a:pt x="3372803" y="886637"/>
                  <a:pt x="3372803" y="886637"/>
                  <a:pt x="3372803" y="887590"/>
                </a:cubicBezTo>
                <a:cubicBezTo>
                  <a:pt x="3372803" y="888542"/>
                  <a:pt x="3372803" y="888542"/>
                  <a:pt x="3372803" y="889495"/>
                </a:cubicBezTo>
                <a:cubicBezTo>
                  <a:pt x="3372803" y="890447"/>
                  <a:pt x="3372803" y="890447"/>
                  <a:pt x="3372803" y="891400"/>
                </a:cubicBezTo>
                <a:cubicBezTo>
                  <a:pt x="3372803" y="891400"/>
                  <a:pt x="3372803" y="892352"/>
                  <a:pt x="3372803" y="892352"/>
                </a:cubicBezTo>
                <a:cubicBezTo>
                  <a:pt x="3372803" y="892352"/>
                  <a:pt x="3372803" y="893305"/>
                  <a:pt x="3372803" y="893305"/>
                </a:cubicBezTo>
                <a:cubicBezTo>
                  <a:pt x="3372803" y="894257"/>
                  <a:pt x="3372803" y="894257"/>
                  <a:pt x="3372803" y="895210"/>
                </a:cubicBezTo>
                <a:cubicBezTo>
                  <a:pt x="3372803" y="896162"/>
                  <a:pt x="3372803" y="896162"/>
                  <a:pt x="3372803" y="897115"/>
                </a:cubicBezTo>
                <a:cubicBezTo>
                  <a:pt x="3372803" y="898067"/>
                  <a:pt x="3372803" y="898067"/>
                  <a:pt x="3372803" y="899020"/>
                </a:cubicBezTo>
                <a:cubicBezTo>
                  <a:pt x="3372803" y="899972"/>
                  <a:pt x="3372803" y="899972"/>
                  <a:pt x="3372803" y="899972"/>
                </a:cubicBezTo>
                <a:cubicBezTo>
                  <a:pt x="3372803" y="900925"/>
                  <a:pt x="3372803" y="900925"/>
                  <a:pt x="3373755" y="901877"/>
                </a:cubicBezTo>
                <a:cubicBezTo>
                  <a:pt x="3373755" y="902830"/>
                  <a:pt x="3373755" y="902830"/>
                  <a:pt x="3374708" y="903782"/>
                </a:cubicBezTo>
                <a:cubicBezTo>
                  <a:pt x="3374708" y="904735"/>
                  <a:pt x="3375660" y="904735"/>
                  <a:pt x="3375660" y="905687"/>
                </a:cubicBezTo>
                <a:cubicBezTo>
                  <a:pt x="3375660" y="905687"/>
                  <a:pt x="3375660" y="906640"/>
                  <a:pt x="3375660" y="906640"/>
                </a:cubicBezTo>
                <a:cubicBezTo>
                  <a:pt x="3375660" y="906640"/>
                  <a:pt x="3375660" y="906640"/>
                  <a:pt x="3376613" y="907592"/>
                </a:cubicBezTo>
                <a:cubicBezTo>
                  <a:pt x="3376613" y="907592"/>
                  <a:pt x="3377565" y="908545"/>
                  <a:pt x="3377565" y="908545"/>
                </a:cubicBezTo>
                <a:cubicBezTo>
                  <a:pt x="3377565" y="909497"/>
                  <a:pt x="3378518" y="909497"/>
                  <a:pt x="3378518" y="909497"/>
                </a:cubicBezTo>
                <a:cubicBezTo>
                  <a:pt x="3378518" y="909497"/>
                  <a:pt x="3379470" y="910450"/>
                  <a:pt x="3379470" y="910450"/>
                </a:cubicBezTo>
                <a:cubicBezTo>
                  <a:pt x="3379470" y="910450"/>
                  <a:pt x="3380423" y="911402"/>
                  <a:pt x="3380423" y="911402"/>
                </a:cubicBezTo>
                <a:cubicBezTo>
                  <a:pt x="3380423" y="911402"/>
                  <a:pt x="3380423" y="911402"/>
                  <a:pt x="3380423" y="911402"/>
                </a:cubicBezTo>
                <a:lnTo>
                  <a:pt x="3281363" y="1083805"/>
                </a:lnTo>
                <a:cubicBezTo>
                  <a:pt x="3281363" y="1083805"/>
                  <a:pt x="3281363" y="1083805"/>
                  <a:pt x="3281363" y="1083805"/>
                </a:cubicBezTo>
                <a:cubicBezTo>
                  <a:pt x="3280410" y="1083805"/>
                  <a:pt x="3280410" y="1083805"/>
                  <a:pt x="3279458" y="1083805"/>
                </a:cubicBezTo>
                <a:cubicBezTo>
                  <a:pt x="3278505" y="1083805"/>
                  <a:pt x="3278505" y="1083805"/>
                  <a:pt x="3277553" y="1083805"/>
                </a:cubicBezTo>
                <a:cubicBezTo>
                  <a:pt x="3276600" y="1083805"/>
                  <a:pt x="3276600" y="1083805"/>
                  <a:pt x="3275648" y="1083805"/>
                </a:cubicBezTo>
                <a:cubicBezTo>
                  <a:pt x="3274695" y="1083805"/>
                  <a:pt x="3274695" y="1083805"/>
                  <a:pt x="3273743" y="1083805"/>
                </a:cubicBezTo>
                <a:cubicBezTo>
                  <a:pt x="3273743" y="1083805"/>
                  <a:pt x="3272790" y="1083805"/>
                  <a:pt x="3272790" y="1083805"/>
                </a:cubicBezTo>
                <a:cubicBezTo>
                  <a:pt x="3272790" y="1083805"/>
                  <a:pt x="3271838" y="1083805"/>
                  <a:pt x="3271838" y="1083805"/>
                </a:cubicBezTo>
                <a:cubicBezTo>
                  <a:pt x="3270885" y="1083805"/>
                  <a:pt x="3270885" y="1083805"/>
                  <a:pt x="3269933" y="1083805"/>
                </a:cubicBezTo>
                <a:cubicBezTo>
                  <a:pt x="3268980" y="1083805"/>
                  <a:pt x="3268980" y="1083805"/>
                  <a:pt x="3268028" y="1083805"/>
                </a:cubicBezTo>
                <a:cubicBezTo>
                  <a:pt x="3267075" y="1083805"/>
                  <a:pt x="3267075" y="1083805"/>
                  <a:pt x="3266123" y="1083805"/>
                </a:cubicBezTo>
                <a:cubicBezTo>
                  <a:pt x="3265170" y="1083805"/>
                  <a:pt x="3265170" y="1083805"/>
                  <a:pt x="3264218" y="1083805"/>
                </a:cubicBezTo>
                <a:cubicBezTo>
                  <a:pt x="3263265" y="1083805"/>
                  <a:pt x="3263265" y="1083805"/>
                  <a:pt x="3262313" y="1084757"/>
                </a:cubicBezTo>
                <a:cubicBezTo>
                  <a:pt x="3261360" y="1084757"/>
                  <a:pt x="3261360" y="1084757"/>
                  <a:pt x="3260408" y="1085710"/>
                </a:cubicBezTo>
                <a:cubicBezTo>
                  <a:pt x="3259455" y="1085710"/>
                  <a:pt x="3259455" y="1086662"/>
                  <a:pt x="3258503" y="1086662"/>
                </a:cubicBezTo>
                <a:cubicBezTo>
                  <a:pt x="3258503" y="1086662"/>
                  <a:pt x="3257550" y="1086662"/>
                  <a:pt x="3257550" y="1086662"/>
                </a:cubicBezTo>
                <a:cubicBezTo>
                  <a:pt x="3257550" y="1086662"/>
                  <a:pt x="3257550" y="1086662"/>
                  <a:pt x="3256598" y="1087615"/>
                </a:cubicBezTo>
                <a:cubicBezTo>
                  <a:pt x="3256598" y="1087615"/>
                  <a:pt x="3255645" y="1088567"/>
                  <a:pt x="3255645" y="1088567"/>
                </a:cubicBezTo>
                <a:cubicBezTo>
                  <a:pt x="3254693" y="1088567"/>
                  <a:pt x="3254693" y="1089520"/>
                  <a:pt x="3254693" y="1089520"/>
                </a:cubicBezTo>
                <a:cubicBezTo>
                  <a:pt x="3254693" y="1089520"/>
                  <a:pt x="3253740" y="1090472"/>
                  <a:pt x="3253740" y="1090472"/>
                </a:cubicBezTo>
                <a:cubicBezTo>
                  <a:pt x="3253740" y="1090472"/>
                  <a:pt x="3252788" y="1091425"/>
                  <a:pt x="3252788" y="1091425"/>
                </a:cubicBezTo>
                <a:cubicBezTo>
                  <a:pt x="3252788" y="1091425"/>
                  <a:pt x="3251835" y="1092377"/>
                  <a:pt x="3251835" y="1092377"/>
                </a:cubicBezTo>
                <a:cubicBezTo>
                  <a:pt x="3251835" y="1092377"/>
                  <a:pt x="3250883" y="1093330"/>
                  <a:pt x="3250883" y="1093330"/>
                </a:cubicBezTo>
                <a:cubicBezTo>
                  <a:pt x="3250883" y="1093330"/>
                  <a:pt x="3249930" y="1094282"/>
                  <a:pt x="3249930" y="1094282"/>
                </a:cubicBezTo>
                <a:cubicBezTo>
                  <a:pt x="3249930" y="1094282"/>
                  <a:pt x="3249930" y="1094282"/>
                  <a:pt x="3248978" y="1095235"/>
                </a:cubicBezTo>
                <a:cubicBezTo>
                  <a:pt x="3248978" y="1095235"/>
                  <a:pt x="3248978" y="1096187"/>
                  <a:pt x="3248978" y="1096187"/>
                </a:cubicBezTo>
                <a:cubicBezTo>
                  <a:pt x="3248978" y="1097140"/>
                  <a:pt x="3248025" y="1097140"/>
                  <a:pt x="3248025" y="1098092"/>
                </a:cubicBezTo>
                <a:cubicBezTo>
                  <a:pt x="3248025" y="1099045"/>
                  <a:pt x="3248025" y="1099045"/>
                  <a:pt x="3247073" y="1099997"/>
                </a:cubicBezTo>
                <a:cubicBezTo>
                  <a:pt x="3247073" y="1100950"/>
                  <a:pt x="3247073" y="1100950"/>
                  <a:pt x="3246120" y="1101902"/>
                </a:cubicBezTo>
                <a:cubicBezTo>
                  <a:pt x="3246120" y="1102855"/>
                  <a:pt x="3246120" y="1102855"/>
                  <a:pt x="3246120" y="1103807"/>
                </a:cubicBezTo>
                <a:cubicBezTo>
                  <a:pt x="3246120" y="1103807"/>
                  <a:pt x="3246120" y="1103807"/>
                  <a:pt x="3246120" y="1103807"/>
                </a:cubicBezTo>
                <a:lnTo>
                  <a:pt x="3047048" y="1103807"/>
                </a:lnTo>
                <a:cubicBezTo>
                  <a:pt x="3047048" y="1103807"/>
                  <a:pt x="3047048" y="1103807"/>
                  <a:pt x="3047048" y="1103807"/>
                </a:cubicBezTo>
                <a:cubicBezTo>
                  <a:pt x="3047048" y="1102855"/>
                  <a:pt x="3047048" y="1102855"/>
                  <a:pt x="3047048" y="1102855"/>
                </a:cubicBezTo>
                <a:cubicBezTo>
                  <a:pt x="3047048" y="1101902"/>
                  <a:pt x="3047048" y="1101902"/>
                  <a:pt x="3046095" y="1100950"/>
                </a:cubicBezTo>
                <a:cubicBezTo>
                  <a:pt x="3046095" y="1099997"/>
                  <a:pt x="3046095" y="1099997"/>
                  <a:pt x="3045143" y="1099045"/>
                </a:cubicBezTo>
                <a:cubicBezTo>
                  <a:pt x="3045143" y="1098092"/>
                  <a:pt x="3044190" y="1098092"/>
                  <a:pt x="3044190" y="1097140"/>
                </a:cubicBezTo>
                <a:cubicBezTo>
                  <a:pt x="3044190" y="1097140"/>
                  <a:pt x="3044190" y="1096187"/>
                  <a:pt x="3044190" y="1096187"/>
                </a:cubicBezTo>
                <a:cubicBezTo>
                  <a:pt x="3044190" y="1096187"/>
                  <a:pt x="3044190" y="1096187"/>
                  <a:pt x="3043238" y="1095235"/>
                </a:cubicBezTo>
                <a:cubicBezTo>
                  <a:pt x="3043238" y="1095235"/>
                  <a:pt x="3042285" y="1094282"/>
                  <a:pt x="3042285" y="1094282"/>
                </a:cubicBezTo>
                <a:cubicBezTo>
                  <a:pt x="3042285" y="1093330"/>
                  <a:pt x="3041333" y="1093330"/>
                  <a:pt x="3041333" y="1093330"/>
                </a:cubicBezTo>
                <a:cubicBezTo>
                  <a:pt x="3041333" y="1093330"/>
                  <a:pt x="3040380" y="1092377"/>
                  <a:pt x="3040380" y="1092377"/>
                </a:cubicBezTo>
                <a:cubicBezTo>
                  <a:pt x="3040380" y="1092377"/>
                  <a:pt x="3039428" y="1091425"/>
                  <a:pt x="3039428" y="1091425"/>
                </a:cubicBezTo>
                <a:cubicBezTo>
                  <a:pt x="3039428" y="1091425"/>
                  <a:pt x="3038475" y="1090472"/>
                  <a:pt x="3038475" y="1090472"/>
                </a:cubicBezTo>
                <a:cubicBezTo>
                  <a:pt x="3038475" y="1090472"/>
                  <a:pt x="3037523" y="1089520"/>
                  <a:pt x="3037523" y="1089520"/>
                </a:cubicBezTo>
                <a:cubicBezTo>
                  <a:pt x="3037523" y="1089520"/>
                  <a:pt x="3036570" y="1088567"/>
                  <a:pt x="3036570" y="1088567"/>
                </a:cubicBezTo>
                <a:cubicBezTo>
                  <a:pt x="3036570" y="1088567"/>
                  <a:pt x="3036570" y="1088567"/>
                  <a:pt x="3035618" y="1087615"/>
                </a:cubicBezTo>
                <a:cubicBezTo>
                  <a:pt x="3035618" y="1087615"/>
                  <a:pt x="3034665" y="1087615"/>
                  <a:pt x="3034665" y="1087615"/>
                </a:cubicBezTo>
                <a:cubicBezTo>
                  <a:pt x="3033713" y="1087615"/>
                  <a:pt x="3033713" y="1086662"/>
                  <a:pt x="3032760" y="1086662"/>
                </a:cubicBezTo>
                <a:cubicBezTo>
                  <a:pt x="3031808" y="1086662"/>
                  <a:pt x="3031808" y="1086662"/>
                  <a:pt x="3030855" y="1085710"/>
                </a:cubicBezTo>
                <a:cubicBezTo>
                  <a:pt x="3029903" y="1085710"/>
                  <a:pt x="3029903" y="1085710"/>
                  <a:pt x="3028950" y="1084757"/>
                </a:cubicBezTo>
                <a:cubicBezTo>
                  <a:pt x="3028950" y="1084757"/>
                  <a:pt x="3027998" y="1084757"/>
                  <a:pt x="3027045" y="1084757"/>
                </a:cubicBezTo>
                <a:cubicBezTo>
                  <a:pt x="3026093" y="1084757"/>
                  <a:pt x="3026093" y="1084757"/>
                  <a:pt x="3025140" y="1084757"/>
                </a:cubicBezTo>
                <a:cubicBezTo>
                  <a:pt x="3024188" y="1084757"/>
                  <a:pt x="3024188" y="1084757"/>
                  <a:pt x="3023235" y="1084757"/>
                </a:cubicBezTo>
                <a:cubicBezTo>
                  <a:pt x="3022283" y="1084757"/>
                  <a:pt x="3022283" y="1084757"/>
                  <a:pt x="3021330" y="1084757"/>
                </a:cubicBezTo>
                <a:cubicBezTo>
                  <a:pt x="3021330" y="1084757"/>
                  <a:pt x="3020378" y="1084757"/>
                  <a:pt x="3020378" y="1084757"/>
                </a:cubicBezTo>
                <a:cubicBezTo>
                  <a:pt x="3020378" y="1084757"/>
                  <a:pt x="3019425" y="1084757"/>
                  <a:pt x="3019425" y="1084757"/>
                </a:cubicBezTo>
                <a:cubicBezTo>
                  <a:pt x="3018473" y="1084757"/>
                  <a:pt x="3018473" y="1084757"/>
                  <a:pt x="3017520" y="1084757"/>
                </a:cubicBezTo>
                <a:cubicBezTo>
                  <a:pt x="3016568" y="1084757"/>
                  <a:pt x="3016568" y="1084757"/>
                  <a:pt x="3015615" y="1084757"/>
                </a:cubicBezTo>
                <a:cubicBezTo>
                  <a:pt x="3014663" y="1084757"/>
                  <a:pt x="3014663" y="1084757"/>
                  <a:pt x="3013710" y="1084757"/>
                </a:cubicBezTo>
                <a:cubicBezTo>
                  <a:pt x="3012758" y="1084757"/>
                  <a:pt x="3012758" y="1084757"/>
                  <a:pt x="3011805" y="1084757"/>
                </a:cubicBezTo>
                <a:cubicBezTo>
                  <a:pt x="3011805" y="1084757"/>
                  <a:pt x="3011805" y="1084757"/>
                  <a:pt x="3011805" y="1084757"/>
                </a:cubicBezTo>
                <a:lnTo>
                  <a:pt x="2914650" y="910450"/>
                </a:lnTo>
                <a:cubicBezTo>
                  <a:pt x="2914650" y="910450"/>
                  <a:pt x="2914650" y="910450"/>
                  <a:pt x="2914650" y="910450"/>
                </a:cubicBezTo>
                <a:cubicBezTo>
                  <a:pt x="2914650" y="910450"/>
                  <a:pt x="2915603" y="909497"/>
                  <a:pt x="2915603" y="909497"/>
                </a:cubicBezTo>
                <a:cubicBezTo>
                  <a:pt x="2915603" y="909497"/>
                  <a:pt x="2916555" y="908545"/>
                  <a:pt x="2916555" y="908545"/>
                </a:cubicBezTo>
                <a:cubicBezTo>
                  <a:pt x="2916555" y="908545"/>
                  <a:pt x="2917508" y="907592"/>
                  <a:pt x="2917508" y="907592"/>
                </a:cubicBezTo>
                <a:cubicBezTo>
                  <a:pt x="2917508" y="907592"/>
                  <a:pt x="2918460" y="906640"/>
                  <a:pt x="2918460" y="906640"/>
                </a:cubicBezTo>
                <a:cubicBezTo>
                  <a:pt x="2918460" y="906640"/>
                  <a:pt x="2918460" y="906640"/>
                  <a:pt x="2919413" y="905687"/>
                </a:cubicBezTo>
                <a:cubicBezTo>
                  <a:pt x="2919413" y="905687"/>
                  <a:pt x="2919413" y="904735"/>
                  <a:pt x="2919413" y="904735"/>
                </a:cubicBezTo>
                <a:cubicBezTo>
                  <a:pt x="2919413" y="903782"/>
                  <a:pt x="2920365" y="903782"/>
                  <a:pt x="2920365" y="902830"/>
                </a:cubicBezTo>
                <a:cubicBezTo>
                  <a:pt x="2920365" y="901877"/>
                  <a:pt x="2920365" y="901877"/>
                  <a:pt x="2921318" y="900925"/>
                </a:cubicBezTo>
                <a:cubicBezTo>
                  <a:pt x="2921318" y="899972"/>
                  <a:pt x="2921318" y="899972"/>
                  <a:pt x="2922270" y="899020"/>
                </a:cubicBezTo>
                <a:cubicBezTo>
                  <a:pt x="2922270" y="899020"/>
                  <a:pt x="2922270" y="898067"/>
                  <a:pt x="2922270" y="898067"/>
                </a:cubicBezTo>
                <a:cubicBezTo>
                  <a:pt x="2922270" y="897115"/>
                  <a:pt x="2922270" y="897115"/>
                  <a:pt x="2922270" y="896162"/>
                </a:cubicBezTo>
                <a:cubicBezTo>
                  <a:pt x="2922270" y="895210"/>
                  <a:pt x="2922270" y="895210"/>
                  <a:pt x="2922270" y="894257"/>
                </a:cubicBezTo>
                <a:cubicBezTo>
                  <a:pt x="2922270" y="893305"/>
                  <a:pt x="2922270" y="893305"/>
                  <a:pt x="2922270" y="892352"/>
                </a:cubicBezTo>
                <a:cubicBezTo>
                  <a:pt x="2922270" y="892352"/>
                  <a:pt x="2922270" y="891400"/>
                  <a:pt x="2922270" y="891400"/>
                </a:cubicBezTo>
                <a:cubicBezTo>
                  <a:pt x="2922270" y="891400"/>
                  <a:pt x="2922270" y="890447"/>
                  <a:pt x="2922270" y="890447"/>
                </a:cubicBezTo>
                <a:cubicBezTo>
                  <a:pt x="2922270" y="889495"/>
                  <a:pt x="2922270" y="889495"/>
                  <a:pt x="2922270" y="888542"/>
                </a:cubicBezTo>
                <a:cubicBezTo>
                  <a:pt x="2922270" y="887590"/>
                  <a:pt x="2922270" y="887590"/>
                  <a:pt x="2922270" y="886637"/>
                </a:cubicBezTo>
                <a:cubicBezTo>
                  <a:pt x="2922270" y="885685"/>
                  <a:pt x="2922270" y="885685"/>
                  <a:pt x="2922270" y="884732"/>
                </a:cubicBezTo>
                <a:cubicBezTo>
                  <a:pt x="2922270" y="883780"/>
                  <a:pt x="2922270" y="883780"/>
                  <a:pt x="2922270" y="883780"/>
                </a:cubicBezTo>
                <a:cubicBezTo>
                  <a:pt x="2922270" y="882827"/>
                  <a:pt x="2922270" y="882827"/>
                  <a:pt x="2921318" y="881875"/>
                </a:cubicBezTo>
                <a:cubicBezTo>
                  <a:pt x="2921318" y="880922"/>
                  <a:pt x="2921318" y="880922"/>
                  <a:pt x="2920365" y="879970"/>
                </a:cubicBezTo>
                <a:cubicBezTo>
                  <a:pt x="2920365" y="879017"/>
                  <a:pt x="2919413" y="879017"/>
                  <a:pt x="2919413" y="878065"/>
                </a:cubicBezTo>
                <a:cubicBezTo>
                  <a:pt x="2919413" y="878065"/>
                  <a:pt x="2919413" y="877112"/>
                  <a:pt x="2919413" y="877112"/>
                </a:cubicBezTo>
                <a:cubicBezTo>
                  <a:pt x="2919413" y="877112"/>
                  <a:pt x="2919413" y="877112"/>
                  <a:pt x="2918460" y="876160"/>
                </a:cubicBezTo>
                <a:cubicBezTo>
                  <a:pt x="2918460" y="876160"/>
                  <a:pt x="2917508" y="875207"/>
                  <a:pt x="2917508" y="875207"/>
                </a:cubicBezTo>
                <a:cubicBezTo>
                  <a:pt x="2917508" y="874255"/>
                  <a:pt x="2916555" y="874255"/>
                  <a:pt x="2916555" y="874255"/>
                </a:cubicBezTo>
                <a:cubicBezTo>
                  <a:pt x="2916555" y="874255"/>
                  <a:pt x="2915603" y="873302"/>
                  <a:pt x="2915603" y="873302"/>
                </a:cubicBezTo>
                <a:cubicBezTo>
                  <a:pt x="2915603" y="873302"/>
                  <a:pt x="2914650" y="872350"/>
                  <a:pt x="2914650" y="872350"/>
                </a:cubicBezTo>
                <a:cubicBezTo>
                  <a:pt x="2914650" y="872350"/>
                  <a:pt x="2914650" y="872350"/>
                  <a:pt x="2914650" y="872350"/>
                </a:cubicBezTo>
                <a:lnTo>
                  <a:pt x="3013710" y="699947"/>
                </a:lnTo>
                <a:close/>
                <a:moveTo>
                  <a:pt x="3421380" y="1317167"/>
                </a:moveTo>
                <a:cubicBezTo>
                  <a:pt x="3421380" y="1317167"/>
                  <a:pt x="3421380" y="1317167"/>
                  <a:pt x="3421380" y="1317167"/>
                </a:cubicBezTo>
                <a:cubicBezTo>
                  <a:pt x="3421380" y="1316215"/>
                  <a:pt x="3421380" y="1316215"/>
                  <a:pt x="3421380" y="1315262"/>
                </a:cubicBezTo>
                <a:cubicBezTo>
                  <a:pt x="3421380" y="1314310"/>
                  <a:pt x="3421380" y="1314310"/>
                  <a:pt x="3420428" y="1313357"/>
                </a:cubicBezTo>
                <a:cubicBezTo>
                  <a:pt x="3420428" y="1312405"/>
                  <a:pt x="3420428" y="1312405"/>
                  <a:pt x="3419475" y="1311452"/>
                </a:cubicBezTo>
                <a:cubicBezTo>
                  <a:pt x="3419475" y="1310500"/>
                  <a:pt x="3418523" y="1310500"/>
                  <a:pt x="3418523" y="1309547"/>
                </a:cubicBezTo>
                <a:cubicBezTo>
                  <a:pt x="3418523" y="1309547"/>
                  <a:pt x="3418523" y="1308595"/>
                  <a:pt x="3418523" y="1308595"/>
                </a:cubicBezTo>
                <a:cubicBezTo>
                  <a:pt x="3418523" y="1308595"/>
                  <a:pt x="3418523" y="1308595"/>
                  <a:pt x="3417570" y="1307642"/>
                </a:cubicBezTo>
                <a:cubicBezTo>
                  <a:pt x="3417570" y="1307642"/>
                  <a:pt x="3416618" y="1306690"/>
                  <a:pt x="3416618" y="1306690"/>
                </a:cubicBezTo>
                <a:cubicBezTo>
                  <a:pt x="3416618" y="1305737"/>
                  <a:pt x="3415665" y="1305737"/>
                  <a:pt x="3415665" y="1305737"/>
                </a:cubicBezTo>
                <a:cubicBezTo>
                  <a:pt x="3415665" y="1305737"/>
                  <a:pt x="3414713" y="1304785"/>
                  <a:pt x="3414713" y="1304785"/>
                </a:cubicBezTo>
                <a:cubicBezTo>
                  <a:pt x="3414713" y="1304785"/>
                  <a:pt x="3413760" y="1303832"/>
                  <a:pt x="3413760" y="1303832"/>
                </a:cubicBezTo>
                <a:cubicBezTo>
                  <a:pt x="3413760" y="1303832"/>
                  <a:pt x="3412808" y="1302880"/>
                  <a:pt x="3412808" y="1302880"/>
                </a:cubicBezTo>
                <a:cubicBezTo>
                  <a:pt x="3412808" y="1302880"/>
                  <a:pt x="3411855" y="1301927"/>
                  <a:pt x="3411855" y="1301927"/>
                </a:cubicBezTo>
                <a:cubicBezTo>
                  <a:pt x="3411855" y="1301927"/>
                  <a:pt x="3410903" y="1300975"/>
                  <a:pt x="3410903" y="1300975"/>
                </a:cubicBezTo>
                <a:cubicBezTo>
                  <a:pt x="3410903" y="1300975"/>
                  <a:pt x="3410903" y="1300975"/>
                  <a:pt x="3409950" y="1300022"/>
                </a:cubicBezTo>
                <a:cubicBezTo>
                  <a:pt x="3409950" y="1300022"/>
                  <a:pt x="3408998" y="1300022"/>
                  <a:pt x="3408998" y="1300022"/>
                </a:cubicBezTo>
                <a:cubicBezTo>
                  <a:pt x="3408045" y="1300022"/>
                  <a:pt x="3408045" y="1299070"/>
                  <a:pt x="3407093" y="1299070"/>
                </a:cubicBezTo>
                <a:cubicBezTo>
                  <a:pt x="3406140" y="1299070"/>
                  <a:pt x="3406140" y="1299070"/>
                  <a:pt x="3405188" y="1298117"/>
                </a:cubicBezTo>
                <a:cubicBezTo>
                  <a:pt x="3404235" y="1298117"/>
                  <a:pt x="3404235" y="1298117"/>
                  <a:pt x="3403283" y="1297165"/>
                </a:cubicBezTo>
                <a:cubicBezTo>
                  <a:pt x="3403283" y="1297165"/>
                  <a:pt x="3402330" y="1297165"/>
                  <a:pt x="3401378" y="1297165"/>
                </a:cubicBezTo>
                <a:cubicBezTo>
                  <a:pt x="3400425" y="1297165"/>
                  <a:pt x="3400425" y="1297165"/>
                  <a:pt x="3399473" y="1297165"/>
                </a:cubicBezTo>
                <a:cubicBezTo>
                  <a:pt x="3398520" y="1297165"/>
                  <a:pt x="3398520" y="1297165"/>
                  <a:pt x="3397568" y="1297165"/>
                </a:cubicBezTo>
                <a:cubicBezTo>
                  <a:pt x="3396615" y="1297165"/>
                  <a:pt x="3396615" y="1297165"/>
                  <a:pt x="3395663" y="1297165"/>
                </a:cubicBezTo>
                <a:cubicBezTo>
                  <a:pt x="3395663" y="1297165"/>
                  <a:pt x="3394710" y="1297165"/>
                  <a:pt x="3394710" y="1297165"/>
                </a:cubicBezTo>
                <a:cubicBezTo>
                  <a:pt x="3394710" y="1297165"/>
                  <a:pt x="3393758" y="1297165"/>
                  <a:pt x="3393758" y="1297165"/>
                </a:cubicBezTo>
                <a:cubicBezTo>
                  <a:pt x="3392805" y="1297165"/>
                  <a:pt x="3392805" y="1297165"/>
                  <a:pt x="3391853" y="1297165"/>
                </a:cubicBezTo>
                <a:cubicBezTo>
                  <a:pt x="3390900" y="1297165"/>
                  <a:pt x="3390900" y="1297165"/>
                  <a:pt x="3389948" y="1297165"/>
                </a:cubicBezTo>
                <a:cubicBezTo>
                  <a:pt x="3388995" y="1297165"/>
                  <a:pt x="3388995" y="1297165"/>
                  <a:pt x="3388043" y="1297165"/>
                </a:cubicBezTo>
                <a:cubicBezTo>
                  <a:pt x="3387090" y="1297165"/>
                  <a:pt x="3387090" y="1297165"/>
                  <a:pt x="3386138" y="1297165"/>
                </a:cubicBezTo>
                <a:cubicBezTo>
                  <a:pt x="3386138" y="1297165"/>
                  <a:pt x="3386138" y="1297165"/>
                  <a:pt x="3386138" y="1297165"/>
                </a:cubicBezTo>
                <a:lnTo>
                  <a:pt x="3287078" y="1124762"/>
                </a:lnTo>
                <a:cubicBezTo>
                  <a:pt x="3287078" y="1124762"/>
                  <a:pt x="3287078" y="1124762"/>
                  <a:pt x="3287078" y="1124762"/>
                </a:cubicBezTo>
                <a:cubicBezTo>
                  <a:pt x="3287078" y="1124762"/>
                  <a:pt x="3288030" y="1123810"/>
                  <a:pt x="3288030" y="1123810"/>
                </a:cubicBezTo>
                <a:cubicBezTo>
                  <a:pt x="3288030" y="1123810"/>
                  <a:pt x="3288983" y="1122857"/>
                  <a:pt x="3288983" y="1122857"/>
                </a:cubicBezTo>
                <a:cubicBezTo>
                  <a:pt x="3288983" y="1122857"/>
                  <a:pt x="3289935" y="1121905"/>
                  <a:pt x="3289935" y="1121905"/>
                </a:cubicBezTo>
                <a:cubicBezTo>
                  <a:pt x="3289935" y="1121905"/>
                  <a:pt x="3290888" y="1120952"/>
                  <a:pt x="3290888" y="1120952"/>
                </a:cubicBezTo>
                <a:cubicBezTo>
                  <a:pt x="3290888" y="1120952"/>
                  <a:pt x="3290888" y="1120952"/>
                  <a:pt x="3291840" y="1120000"/>
                </a:cubicBezTo>
                <a:cubicBezTo>
                  <a:pt x="3292793" y="1119047"/>
                  <a:pt x="3291840" y="1119047"/>
                  <a:pt x="3291840" y="1119047"/>
                </a:cubicBezTo>
                <a:cubicBezTo>
                  <a:pt x="3291840" y="1118095"/>
                  <a:pt x="3292793" y="1118095"/>
                  <a:pt x="3292793" y="1117142"/>
                </a:cubicBezTo>
                <a:cubicBezTo>
                  <a:pt x="3292793" y="1116190"/>
                  <a:pt x="3292793" y="1116190"/>
                  <a:pt x="3293745" y="1115237"/>
                </a:cubicBezTo>
                <a:cubicBezTo>
                  <a:pt x="3293745" y="1114285"/>
                  <a:pt x="3293745" y="1114285"/>
                  <a:pt x="3294698" y="1113332"/>
                </a:cubicBezTo>
                <a:cubicBezTo>
                  <a:pt x="3294698" y="1113332"/>
                  <a:pt x="3294698" y="1112380"/>
                  <a:pt x="3294698" y="1112380"/>
                </a:cubicBezTo>
                <a:cubicBezTo>
                  <a:pt x="3294698" y="1111427"/>
                  <a:pt x="3294698" y="1111427"/>
                  <a:pt x="3294698" y="1110475"/>
                </a:cubicBezTo>
                <a:cubicBezTo>
                  <a:pt x="3294698" y="1109522"/>
                  <a:pt x="3294698" y="1109522"/>
                  <a:pt x="3294698" y="1108570"/>
                </a:cubicBezTo>
                <a:cubicBezTo>
                  <a:pt x="3294698" y="1107617"/>
                  <a:pt x="3294698" y="1107617"/>
                  <a:pt x="3294698" y="1106665"/>
                </a:cubicBezTo>
                <a:cubicBezTo>
                  <a:pt x="3294698" y="1106665"/>
                  <a:pt x="3294698" y="1105712"/>
                  <a:pt x="3294698" y="1105712"/>
                </a:cubicBezTo>
                <a:cubicBezTo>
                  <a:pt x="3294698" y="1105712"/>
                  <a:pt x="3294698" y="1104760"/>
                  <a:pt x="3294698" y="1104760"/>
                </a:cubicBezTo>
                <a:cubicBezTo>
                  <a:pt x="3294698" y="1103807"/>
                  <a:pt x="3294698" y="1103807"/>
                  <a:pt x="3294698" y="1102855"/>
                </a:cubicBezTo>
                <a:cubicBezTo>
                  <a:pt x="3294698" y="1101902"/>
                  <a:pt x="3294698" y="1101902"/>
                  <a:pt x="3294698" y="1100950"/>
                </a:cubicBezTo>
                <a:cubicBezTo>
                  <a:pt x="3294698" y="1099997"/>
                  <a:pt x="3294698" y="1099997"/>
                  <a:pt x="3294698" y="1099045"/>
                </a:cubicBezTo>
                <a:cubicBezTo>
                  <a:pt x="3294698" y="1098092"/>
                  <a:pt x="3294698" y="1098092"/>
                  <a:pt x="3294698" y="1098092"/>
                </a:cubicBezTo>
                <a:cubicBezTo>
                  <a:pt x="3294698" y="1097140"/>
                  <a:pt x="3294698" y="1097140"/>
                  <a:pt x="3293745" y="1096187"/>
                </a:cubicBezTo>
                <a:cubicBezTo>
                  <a:pt x="3293745" y="1095235"/>
                  <a:pt x="3293745" y="1095235"/>
                  <a:pt x="3292793" y="1094282"/>
                </a:cubicBezTo>
                <a:cubicBezTo>
                  <a:pt x="3292793" y="1093330"/>
                  <a:pt x="3291840" y="1093330"/>
                  <a:pt x="3291840" y="1092377"/>
                </a:cubicBezTo>
                <a:cubicBezTo>
                  <a:pt x="3291840" y="1092377"/>
                  <a:pt x="3291840" y="1091425"/>
                  <a:pt x="3291840" y="1091425"/>
                </a:cubicBezTo>
                <a:cubicBezTo>
                  <a:pt x="3291840" y="1091425"/>
                  <a:pt x="3291840" y="1091425"/>
                  <a:pt x="3290888" y="1090472"/>
                </a:cubicBezTo>
                <a:cubicBezTo>
                  <a:pt x="3290888" y="1090472"/>
                  <a:pt x="3289935" y="1089520"/>
                  <a:pt x="3289935" y="1089520"/>
                </a:cubicBezTo>
                <a:cubicBezTo>
                  <a:pt x="3289935" y="1088567"/>
                  <a:pt x="3288983" y="1088567"/>
                  <a:pt x="3288983" y="1088567"/>
                </a:cubicBezTo>
                <a:cubicBezTo>
                  <a:pt x="3288983" y="1088567"/>
                  <a:pt x="3288030" y="1087615"/>
                  <a:pt x="3288030" y="1087615"/>
                </a:cubicBezTo>
                <a:cubicBezTo>
                  <a:pt x="3288030" y="1087615"/>
                  <a:pt x="3287078" y="1086662"/>
                  <a:pt x="3287078" y="1086662"/>
                </a:cubicBezTo>
                <a:cubicBezTo>
                  <a:pt x="3287078" y="1086662"/>
                  <a:pt x="3287078" y="1086662"/>
                  <a:pt x="3287078" y="1086662"/>
                </a:cubicBezTo>
                <a:lnTo>
                  <a:pt x="3386138" y="914260"/>
                </a:lnTo>
                <a:cubicBezTo>
                  <a:pt x="3386138" y="914260"/>
                  <a:pt x="3386138" y="914260"/>
                  <a:pt x="3386138" y="914260"/>
                </a:cubicBezTo>
                <a:cubicBezTo>
                  <a:pt x="3386138" y="914260"/>
                  <a:pt x="3387090" y="914260"/>
                  <a:pt x="3388043" y="914260"/>
                </a:cubicBezTo>
                <a:cubicBezTo>
                  <a:pt x="3388995" y="914260"/>
                  <a:pt x="3388995" y="914260"/>
                  <a:pt x="3389948" y="914260"/>
                </a:cubicBezTo>
                <a:cubicBezTo>
                  <a:pt x="3390900" y="914260"/>
                  <a:pt x="3390900" y="914260"/>
                  <a:pt x="3391853" y="914260"/>
                </a:cubicBezTo>
                <a:cubicBezTo>
                  <a:pt x="3392805" y="914260"/>
                  <a:pt x="3392805" y="914260"/>
                  <a:pt x="3393758" y="914260"/>
                </a:cubicBezTo>
                <a:cubicBezTo>
                  <a:pt x="3393758" y="914260"/>
                  <a:pt x="3394710" y="914260"/>
                  <a:pt x="3394710" y="914260"/>
                </a:cubicBezTo>
                <a:cubicBezTo>
                  <a:pt x="3394710" y="914260"/>
                  <a:pt x="3395663" y="914260"/>
                  <a:pt x="3395663" y="914260"/>
                </a:cubicBezTo>
                <a:cubicBezTo>
                  <a:pt x="3396615" y="914260"/>
                  <a:pt x="3396615" y="914260"/>
                  <a:pt x="3397568" y="914260"/>
                </a:cubicBezTo>
                <a:cubicBezTo>
                  <a:pt x="3398520" y="914260"/>
                  <a:pt x="3398520" y="914260"/>
                  <a:pt x="3399473" y="914260"/>
                </a:cubicBezTo>
                <a:cubicBezTo>
                  <a:pt x="3400425" y="914260"/>
                  <a:pt x="3400425" y="914260"/>
                  <a:pt x="3401378" y="914260"/>
                </a:cubicBezTo>
                <a:cubicBezTo>
                  <a:pt x="3402330" y="914260"/>
                  <a:pt x="3402330" y="914260"/>
                  <a:pt x="3403283" y="914260"/>
                </a:cubicBezTo>
                <a:cubicBezTo>
                  <a:pt x="3404235" y="914260"/>
                  <a:pt x="3404235" y="914260"/>
                  <a:pt x="3405188" y="913307"/>
                </a:cubicBezTo>
                <a:cubicBezTo>
                  <a:pt x="3406140" y="913307"/>
                  <a:pt x="3406140" y="913307"/>
                  <a:pt x="3407093" y="912355"/>
                </a:cubicBezTo>
                <a:cubicBezTo>
                  <a:pt x="3408045" y="912355"/>
                  <a:pt x="3408045" y="911402"/>
                  <a:pt x="3408998" y="911402"/>
                </a:cubicBezTo>
                <a:cubicBezTo>
                  <a:pt x="3408998" y="911402"/>
                  <a:pt x="3409950" y="911402"/>
                  <a:pt x="3409950" y="911402"/>
                </a:cubicBezTo>
                <a:cubicBezTo>
                  <a:pt x="3409950" y="911402"/>
                  <a:pt x="3409950" y="911402"/>
                  <a:pt x="3410903" y="910450"/>
                </a:cubicBezTo>
                <a:cubicBezTo>
                  <a:pt x="3410903" y="910450"/>
                  <a:pt x="3411855" y="909497"/>
                  <a:pt x="3411855" y="909497"/>
                </a:cubicBezTo>
                <a:cubicBezTo>
                  <a:pt x="3412808" y="909497"/>
                  <a:pt x="3412808" y="908545"/>
                  <a:pt x="3412808" y="908545"/>
                </a:cubicBezTo>
                <a:cubicBezTo>
                  <a:pt x="3412808" y="908545"/>
                  <a:pt x="3413760" y="907592"/>
                  <a:pt x="3413760" y="907592"/>
                </a:cubicBezTo>
                <a:cubicBezTo>
                  <a:pt x="3413760" y="907592"/>
                  <a:pt x="3414713" y="906640"/>
                  <a:pt x="3414713" y="906640"/>
                </a:cubicBezTo>
                <a:cubicBezTo>
                  <a:pt x="3414713" y="906640"/>
                  <a:pt x="3415665" y="905687"/>
                  <a:pt x="3415665" y="905687"/>
                </a:cubicBezTo>
                <a:cubicBezTo>
                  <a:pt x="3415665" y="905687"/>
                  <a:pt x="3416618" y="904735"/>
                  <a:pt x="3416618" y="904735"/>
                </a:cubicBezTo>
                <a:cubicBezTo>
                  <a:pt x="3416618" y="904735"/>
                  <a:pt x="3417570" y="903782"/>
                  <a:pt x="3417570" y="903782"/>
                </a:cubicBezTo>
                <a:cubicBezTo>
                  <a:pt x="3417570" y="903782"/>
                  <a:pt x="3417570" y="903782"/>
                  <a:pt x="3418523" y="902830"/>
                </a:cubicBezTo>
                <a:cubicBezTo>
                  <a:pt x="3418523" y="902830"/>
                  <a:pt x="3418523" y="901877"/>
                  <a:pt x="3418523" y="901877"/>
                </a:cubicBezTo>
                <a:cubicBezTo>
                  <a:pt x="3418523" y="900925"/>
                  <a:pt x="3419475" y="900925"/>
                  <a:pt x="3419475" y="899972"/>
                </a:cubicBezTo>
                <a:cubicBezTo>
                  <a:pt x="3419475" y="899020"/>
                  <a:pt x="3419475" y="899020"/>
                  <a:pt x="3420428" y="898067"/>
                </a:cubicBezTo>
                <a:cubicBezTo>
                  <a:pt x="3420428" y="897115"/>
                  <a:pt x="3420428" y="897115"/>
                  <a:pt x="3421380" y="896162"/>
                </a:cubicBezTo>
                <a:cubicBezTo>
                  <a:pt x="3421380" y="895210"/>
                  <a:pt x="3421380" y="895210"/>
                  <a:pt x="3421380" y="894257"/>
                </a:cubicBezTo>
                <a:cubicBezTo>
                  <a:pt x="3421380" y="894257"/>
                  <a:pt x="3421380" y="894257"/>
                  <a:pt x="3421380" y="894257"/>
                </a:cubicBezTo>
                <a:lnTo>
                  <a:pt x="3620453" y="894257"/>
                </a:lnTo>
                <a:cubicBezTo>
                  <a:pt x="3620453" y="894257"/>
                  <a:pt x="3620453" y="894257"/>
                  <a:pt x="3620453" y="894257"/>
                </a:cubicBezTo>
                <a:cubicBezTo>
                  <a:pt x="3620453" y="895210"/>
                  <a:pt x="3620453" y="895210"/>
                  <a:pt x="3620453" y="896162"/>
                </a:cubicBezTo>
                <a:cubicBezTo>
                  <a:pt x="3620453" y="897115"/>
                  <a:pt x="3620453" y="897115"/>
                  <a:pt x="3621405" y="898067"/>
                </a:cubicBezTo>
                <a:cubicBezTo>
                  <a:pt x="3621405" y="899020"/>
                  <a:pt x="3621405" y="899020"/>
                  <a:pt x="3622358" y="899972"/>
                </a:cubicBezTo>
                <a:cubicBezTo>
                  <a:pt x="3622358" y="900925"/>
                  <a:pt x="3623310" y="900925"/>
                  <a:pt x="3623310" y="901877"/>
                </a:cubicBezTo>
                <a:cubicBezTo>
                  <a:pt x="3623310" y="901877"/>
                  <a:pt x="3623310" y="902830"/>
                  <a:pt x="3623310" y="902830"/>
                </a:cubicBezTo>
                <a:cubicBezTo>
                  <a:pt x="3623310" y="902830"/>
                  <a:pt x="3623310" y="902830"/>
                  <a:pt x="3624263" y="903782"/>
                </a:cubicBezTo>
                <a:cubicBezTo>
                  <a:pt x="3624263" y="903782"/>
                  <a:pt x="3625215" y="904735"/>
                  <a:pt x="3625215" y="904735"/>
                </a:cubicBezTo>
                <a:cubicBezTo>
                  <a:pt x="3625215" y="905687"/>
                  <a:pt x="3626168" y="905687"/>
                  <a:pt x="3626168" y="905687"/>
                </a:cubicBezTo>
                <a:cubicBezTo>
                  <a:pt x="3626168" y="905687"/>
                  <a:pt x="3627120" y="906640"/>
                  <a:pt x="3627120" y="906640"/>
                </a:cubicBezTo>
                <a:cubicBezTo>
                  <a:pt x="3627120" y="906640"/>
                  <a:pt x="3628073" y="907592"/>
                  <a:pt x="3628073" y="907592"/>
                </a:cubicBezTo>
                <a:cubicBezTo>
                  <a:pt x="3628073" y="907592"/>
                  <a:pt x="3629025" y="908545"/>
                  <a:pt x="3629025" y="908545"/>
                </a:cubicBezTo>
                <a:cubicBezTo>
                  <a:pt x="3629025" y="908545"/>
                  <a:pt x="3629978" y="909497"/>
                  <a:pt x="3629978" y="909497"/>
                </a:cubicBezTo>
                <a:cubicBezTo>
                  <a:pt x="3629978" y="909497"/>
                  <a:pt x="3630930" y="910450"/>
                  <a:pt x="3630930" y="910450"/>
                </a:cubicBezTo>
                <a:cubicBezTo>
                  <a:pt x="3630930" y="910450"/>
                  <a:pt x="3630930" y="910450"/>
                  <a:pt x="3631883" y="911402"/>
                </a:cubicBezTo>
                <a:cubicBezTo>
                  <a:pt x="3631883" y="911402"/>
                  <a:pt x="3632835" y="911402"/>
                  <a:pt x="3632835" y="911402"/>
                </a:cubicBezTo>
                <a:cubicBezTo>
                  <a:pt x="3633788" y="911402"/>
                  <a:pt x="3633788" y="912355"/>
                  <a:pt x="3634740" y="912355"/>
                </a:cubicBezTo>
                <a:cubicBezTo>
                  <a:pt x="3635693" y="912355"/>
                  <a:pt x="3635693" y="912355"/>
                  <a:pt x="3636645" y="913307"/>
                </a:cubicBezTo>
                <a:cubicBezTo>
                  <a:pt x="3637598" y="913307"/>
                  <a:pt x="3637598" y="913307"/>
                  <a:pt x="3638550" y="914260"/>
                </a:cubicBezTo>
                <a:cubicBezTo>
                  <a:pt x="3638550" y="914260"/>
                  <a:pt x="3639503" y="914260"/>
                  <a:pt x="3640455" y="914260"/>
                </a:cubicBezTo>
                <a:cubicBezTo>
                  <a:pt x="3641408" y="914260"/>
                  <a:pt x="3641408" y="914260"/>
                  <a:pt x="3642360" y="914260"/>
                </a:cubicBezTo>
                <a:cubicBezTo>
                  <a:pt x="3643313" y="914260"/>
                  <a:pt x="3643313" y="914260"/>
                  <a:pt x="3644265" y="914260"/>
                </a:cubicBezTo>
                <a:cubicBezTo>
                  <a:pt x="3645218" y="914260"/>
                  <a:pt x="3645218" y="914260"/>
                  <a:pt x="3646170" y="914260"/>
                </a:cubicBezTo>
                <a:cubicBezTo>
                  <a:pt x="3646170" y="914260"/>
                  <a:pt x="3647123" y="914260"/>
                  <a:pt x="3647123" y="914260"/>
                </a:cubicBezTo>
                <a:cubicBezTo>
                  <a:pt x="3647123" y="914260"/>
                  <a:pt x="3648075" y="914260"/>
                  <a:pt x="3648075" y="914260"/>
                </a:cubicBezTo>
                <a:cubicBezTo>
                  <a:pt x="3649028" y="914260"/>
                  <a:pt x="3649028" y="914260"/>
                  <a:pt x="3649980" y="914260"/>
                </a:cubicBezTo>
                <a:cubicBezTo>
                  <a:pt x="3650933" y="914260"/>
                  <a:pt x="3650933" y="914260"/>
                  <a:pt x="3651885" y="914260"/>
                </a:cubicBezTo>
                <a:cubicBezTo>
                  <a:pt x="3652838" y="914260"/>
                  <a:pt x="3652838" y="914260"/>
                  <a:pt x="3653790" y="914260"/>
                </a:cubicBezTo>
                <a:cubicBezTo>
                  <a:pt x="3654743" y="914260"/>
                  <a:pt x="3654743" y="914260"/>
                  <a:pt x="3654743" y="914260"/>
                </a:cubicBezTo>
                <a:cubicBezTo>
                  <a:pt x="3654743" y="914260"/>
                  <a:pt x="3654743" y="914260"/>
                  <a:pt x="3654743" y="914260"/>
                </a:cubicBezTo>
                <a:lnTo>
                  <a:pt x="3753803" y="1086662"/>
                </a:lnTo>
                <a:cubicBezTo>
                  <a:pt x="3753803" y="1086662"/>
                  <a:pt x="3753803" y="1086662"/>
                  <a:pt x="3753803" y="1086662"/>
                </a:cubicBezTo>
                <a:cubicBezTo>
                  <a:pt x="3753803" y="1086662"/>
                  <a:pt x="3752850" y="1087615"/>
                  <a:pt x="3752850" y="1087615"/>
                </a:cubicBezTo>
                <a:cubicBezTo>
                  <a:pt x="3752850" y="1087615"/>
                  <a:pt x="3751898" y="1088567"/>
                  <a:pt x="3751898" y="1088567"/>
                </a:cubicBezTo>
                <a:cubicBezTo>
                  <a:pt x="3751898" y="1088567"/>
                  <a:pt x="3750945" y="1089520"/>
                  <a:pt x="3750945" y="1089520"/>
                </a:cubicBezTo>
                <a:cubicBezTo>
                  <a:pt x="3750945" y="1089520"/>
                  <a:pt x="3749993" y="1090472"/>
                  <a:pt x="3749993" y="1090472"/>
                </a:cubicBezTo>
                <a:cubicBezTo>
                  <a:pt x="3749993" y="1090472"/>
                  <a:pt x="3749993" y="1090472"/>
                  <a:pt x="3749040" y="1091425"/>
                </a:cubicBezTo>
                <a:cubicBezTo>
                  <a:pt x="3749040" y="1091425"/>
                  <a:pt x="3749040" y="1092377"/>
                  <a:pt x="3749040" y="1092377"/>
                </a:cubicBezTo>
                <a:cubicBezTo>
                  <a:pt x="3749040" y="1093330"/>
                  <a:pt x="3748088" y="1093330"/>
                  <a:pt x="3748088" y="1094282"/>
                </a:cubicBezTo>
                <a:cubicBezTo>
                  <a:pt x="3748088" y="1095235"/>
                  <a:pt x="3748088" y="1095235"/>
                  <a:pt x="3747135" y="1096187"/>
                </a:cubicBezTo>
                <a:cubicBezTo>
                  <a:pt x="3747135" y="1097140"/>
                  <a:pt x="3747135" y="1097140"/>
                  <a:pt x="3746183" y="1098092"/>
                </a:cubicBezTo>
                <a:cubicBezTo>
                  <a:pt x="3746183" y="1098092"/>
                  <a:pt x="3746183" y="1099045"/>
                  <a:pt x="3746183" y="1099045"/>
                </a:cubicBezTo>
                <a:cubicBezTo>
                  <a:pt x="3746183" y="1099997"/>
                  <a:pt x="3746183" y="1099997"/>
                  <a:pt x="3746183" y="1100950"/>
                </a:cubicBezTo>
                <a:cubicBezTo>
                  <a:pt x="3746183" y="1101902"/>
                  <a:pt x="3746183" y="1101902"/>
                  <a:pt x="3746183" y="1102855"/>
                </a:cubicBezTo>
                <a:cubicBezTo>
                  <a:pt x="3746183" y="1103807"/>
                  <a:pt x="3746183" y="1103807"/>
                  <a:pt x="3746183" y="1104760"/>
                </a:cubicBezTo>
                <a:cubicBezTo>
                  <a:pt x="3746183" y="1104760"/>
                  <a:pt x="3746183" y="1105712"/>
                  <a:pt x="3746183" y="1105712"/>
                </a:cubicBezTo>
                <a:cubicBezTo>
                  <a:pt x="3746183" y="1105712"/>
                  <a:pt x="3746183" y="1106665"/>
                  <a:pt x="3746183" y="1106665"/>
                </a:cubicBezTo>
                <a:cubicBezTo>
                  <a:pt x="3746183" y="1107617"/>
                  <a:pt x="3746183" y="1107617"/>
                  <a:pt x="3746183" y="1108570"/>
                </a:cubicBezTo>
                <a:cubicBezTo>
                  <a:pt x="3746183" y="1109522"/>
                  <a:pt x="3746183" y="1109522"/>
                  <a:pt x="3746183" y="1110475"/>
                </a:cubicBezTo>
                <a:cubicBezTo>
                  <a:pt x="3746183" y="1111427"/>
                  <a:pt x="3746183" y="1111427"/>
                  <a:pt x="3746183" y="1112380"/>
                </a:cubicBezTo>
                <a:cubicBezTo>
                  <a:pt x="3746183" y="1113332"/>
                  <a:pt x="3746183" y="1113332"/>
                  <a:pt x="3746183" y="1113332"/>
                </a:cubicBezTo>
                <a:cubicBezTo>
                  <a:pt x="3746183" y="1114285"/>
                  <a:pt x="3746183" y="1114285"/>
                  <a:pt x="3747135" y="1115237"/>
                </a:cubicBezTo>
                <a:cubicBezTo>
                  <a:pt x="3747135" y="1116190"/>
                  <a:pt x="3747135" y="1116190"/>
                  <a:pt x="3748088" y="1117142"/>
                </a:cubicBezTo>
                <a:cubicBezTo>
                  <a:pt x="3748088" y="1118095"/>
                  <a:pt x="3749040" y="1118095"/>
                  <a:pt x="3749040" y="1119047"/>
                </a:cubicBezTo>
                <a:cubicBezTo>
                  <a:pt x="3749040" y="1119047"/>
                  <a:pt x="3749040" y="1120000"/>
                  <a:pt x="3749040" y="1120000"/>
                </a:cubicBezTo>
                <a:cubicBezTo>
                  <a:pt x="3749040" y="1120000"/>
                  <a:pt x="3749040" y="1120000"/>
                  <a:pt x="3749993" y="1120952"/>
                </a:cubicBezTo>
                <a:cubicBezTo>
                  <a:pt x="3749993" y="1120952"/>
                  <a:pt x="3750945" y="1121905"/>
                  <a:pt x="3750945" y="1121905"/>
                </a:cubicBezTo>
                <a:cubicBezTo>
                  <a:pt x="3750945" y="1122857"/>
                  <a:pt x="3751898" y="1122857"/>
                  <a:pt x="3751898" y="1122857"/>
                </a:cubicBezTo>
                <a:cubicBezTo>
                  <a:pt x="3751898" y="1122857"/>
                  <a:pt x="3752850" y="1123810"/>
                  <a:pt x="3752850" y="1123810"/>
                </a:cubicBezTo>
                <a:cubicBezTo>
                  <a:pt x="3752850" y="1123810"/>
                  <a:pt x="3753803" y="1124762"/>
                  <a:pt x="3753803" y="1124762"/>
                </a:cubicBezTo>
                <a:cubicBezTo>
                  <a:pt x="3753803" y="1124762"/>
                  <a:pt x="3753803" y="1124762"/>
                  <a:pt x="3753803" y="1124762"/>
                </a:cubicBezTo>
                <a:lnTo>
                  <a:pt x="3654743" y="1297165"/>
                </a:lnTo>
                <a:cubicBezTo>
                  <a:pt x="3654743" y="1297165"/>
                  <a:pt x="3654743" y="1297165"/>
                  <a:pt x="3654743" y="1297165"/>
                </a:cubicBezTo>
                <a:cubicBezTo>
                  <a:pt x="3653790" y="1297165"/>
                  <a:pt x="3653790" y="1297165"/>
                  <a:pt x="3652838" y="1297165"/>
                </a:cubicBezTo>
                <a:cubicBezTo>
                  <a:pt x="3651885" y="1297165"/>
                  <a:pt x="3651885" y="1297165"/>
                  <a:pt x="3650933" y="1297165"/>
                </a:cubicBezTo>
                <a:cubicBezTo>
                  <a:pt x="3649980" y="1297165"/>
                  <a:pt x="3649980" y="1297165"/>
                  <a:pt x="3649028" y="1297165"/>
                </a:cubicBezTo>
                <a:cubicBezTo>
                  <a:pt x="3648075" y="1297165"/>
                  <a:pt x="3648075" y="1297165"/>
                  <a:pt x="3647123" y="1297165"/>
                </a:cubicBezTo>
                <a:cubicBezTo>
                  <a:pt x="3647123" y="1297165"/>
                  <a:pt x="3646170" y="1297165"/>
                  <a:pt x="3646170" y="1297165"/>
                </a:cubicBezTo>
                <a:cubicBezTo>
                  <a:pt x="3646170" y="1297165"/>
                  <a:pt x="3645218" y="1297165"/>
                  <a:pt x="3645218" y="1297165"/>
                </a:cubicBezTo>
                <a:cubicBezTo>
                  <a:pt x="3644265" y="1297165"/>
                  <a:pt x="3644265" y="1297165"/>
                  <a:pt x="3643313" y="1297165"/>
                </a:cubicBezTo>
                <a:cubicBezTo>
                  <a:pt x="3642360" y="1297165"/>
                  <a:pt x="3642360" y="1297165"/>
                  <a:pt x="3641408" y="1297165"/>
                </a:cubicBezTo>
                <a:cubicBezTo>
                  <a:pt x="3640455" y="1297165"/>
                  <a:pt x="3640455" y="1297165"/>
                  <a:pt x="3639503" y="1297165"/>
                </a:cubicBezTo>
                <a:cubicBezTo>
                  <a:pt x="3638550" y="1297165"/>
                  <a:pt x="3638550" y="1297165"/>
                  <a:pt x="3637598" y="1297165"/>
                </a:cubicBezTo>
                <a:cubicBezTo>
                  <a:pt x="3636645" y="1297165"/>
                  <a:pt x="3636645" y="1297165"/>
                  <a:pt x="3635693" y="1298117"/>
                </a:cubicBezTo>
                <a:cubicBezTo>
                  <a:pt x="3634740" y="1298117"/>
                  <a:pt x="3634740" y="1298117"/>
                  <a:pt x="3633788" y="1299070"/>
                </a:cubicBezTo>
                <a:cubicBezTo>
                  <a:pt x="3632835" y="1299070"/>
                  <a:pt x="3632835" y="1300022"/>
                  <a:pt x="3631883" y="1300022"/>
                </a:cubicBezTo>
                <a:cubicBezTo>
                  <a:pt x="3631883" y="1300022"/>
                  <a:pt x="3630930" y="1300022"/>
                  <a:pt x="3630930" y="1300022"/>
                </a:cubicBezTo>
                <a:cubicBezTo>
                  <a:pt x="3630930" y="1300022"/>
                  <a:pt x="3630930" y="1300022"/>
                  <a:pt x="3629978" y="1300975"/>
                </a:cubicBezTo>
                <a:cubicBezTo>
                  <a:pt x="3629978" y="1300975"/>
                  <a:pt x="3629025" y="1301927"/>
                  <a:pt x="3629025" y="1301927"/>
                </a:cubicBezTo>
                <a:cubicBezTo>
                  <a:pt x="3628073" y="1301927"/>
                  <a:pt x="3628073" y="1302880"/>
                  <a:pt x="3628073" y="1302880"/>
                </a:cubicBezTo>
                <a:cubicBezTo>
                  <a:pt x="3628073" y="1302880"/>
                  <a:pt x="3627120" y="1303832"/>
                  <a:pt x="3627120" y="1303832"/>
                </a:cubicBezTo>
                <a:cubicBezTo>
                  <a:pt x="3627120" y="1303832"/>
                  <a:pt x="3626168" y="1304785"/>
                  <a:pt x="3626168" y="1304785"/>
                </a:cubicBezTo>
                <a:cubicBezTo>
                  <a:pt x="3626168" y="1304785"/>
                  <a:pt x="3625215" y="1305737"/>
                  <a:pt x="3625215" y="1305737"/>
                </a:cubicBezTo>
                <a:cubicBezTo>
                  <a:pt x="3625215" y="1305737"/>
                  <a:pt x="3624263" y="1306690"/>
                  <a:pt x="3624263" y="1307642"/>
                </a:cubicBezTo>
                <a:cubicBezTo>
                  <a:pt x="3624263" y="1307642"/>
                  <a:pt x="3623310" y="1308595"/>
                  <a:pt x="3623310" y="1308595"/>
                </a:cubicBezTo>
                <a:cubicBezTo>
                  <a:pt x="3623310" y="1308595"/>
                  <a:pt x="3623310" y="1308595"/>
                  <a:pt x="3622358" y="1309547"/>
                </a:cubicBezTo>
                <a:cubicBezTo>
                  <a:pt x="3622358" y="1309547"/>
                  <a:pt x="3622358" y="1310500"/>
                  <a:pt x="3622358" y="1310500"/>
                </a:cubicBezTo>
                <a:cubicBezTo>
                  <a:pt x="3622358" y="1311452"/>
                  <a:pt x="3621405" y="1311452"/>
                  <a:pt x="3621405" y="1312405"/>
                </a:cubicBezTo>
                <a:cubicBezTo>
                  <a:pt x="3621405" y="1313357"/>
                  <a:pt x="3621405" y="1313357"/>
                  <a:pt x="3620453" y="1314310"/>
                </a:cubicBezTo>
                <a:cubicBezTo>
                  <a:pt x="3620453" y="1315262"/>
                  <a:pt x="3620453" y="1315262"/>
                  <a:pt x="3619500" y="1316215"/>
                </a:cubicBezTo>
                <a:cubicBezTo>
                  <a:pt x="3619500" y="1317167"/>
                  <a:pt x="3619500" y="1317167"/>
                  <a:pt x="3619500" y="1318120"/>
                </a:cubicBezTo>
                <a:cubicBezTo>
                  <a:pt x="3619500" y="1318120"/>
                  <a:pt x="3619500" y="1318120"/>
                  <a:pt x="3619500" y="1318120"/>
                </a:cubicBezTo>
                <a:lnTo>
                  <a:pt x="3421380" y="1318120"/>
                </a:lnTo>
                <a:close/>
                <a:moveTo>
                  <a:pt x="4028123" y="1081900"/>
                </a:moveTo>
                <a:cubicBezTo>
                  <a:pt x="4028123" y="1081900"/>
                  <a:pt x="4028123" y="1081900"/>
                  <a:pt x="4028123" y="1081900"/>
                </a:cubicBezTo>
                <a:cubicBezTo>
                  <a:pt x="4027170" y="1081900"/>
                  <a:pt x="4027170" y="1081900"/>
                  <a:pt x="4026218" y="1081900"/>
                </a:cubicBezTo>
                <a:cubicBezTo>
                  <a:pt x="4025265" y="1081900"/>
                  <a:pt x="4025265" y="1081900"/>
                  <a:pt x="4024313" y="1081900"/>
                </a:cubicBezTo>
                <a:cubicBezTo>
                  <a:pt x="4023360" y="1081900"/>
                  <a:pt x="4023360" y="1081900"/>
                  <a:pt x="4022408" y="1081900"/>
                </a:cubicBezTo>
                <a:cubicBezTo>
                  <a:pt x="4021455" y="1081900"/>
                  <a:pt x="4021455" y="1081900"/>
                  <a:pt x="4020503" y="1081900"/>
                </a:cubicBezTo>
                <a:cubicBezTo>
                  <a:pt x="4020503" y="1081900"/>
                  <a:pt x="4019550" y="1081900"/>
                  <a:pt x="4019550" y="1081900"/>
                </a:cubicBezTo>
                <a:cubicBezTo>
                  <a:pt x="4019550" y="1081900"/>
                  <a:pt x="4018598" y="1081900"/>
                  <a:pt x="4018598" y="1081900"/>
                </a:cubicBezTo>
                <a:cubicBezTo>
                  <a:pt x="4017645" y="1081900"/>
                  <a:pt x="4017645" y="1081900"/>
                  <a:pt x="4016693" y="1081900"/>
                </a:cubicBezTo>
                <a:cubicBezTo>
                  <a:pt x="4015740" y="1081900"/>
                  <a:pt x="4015740" y="1081900"/>
                  <a:pt x="4014788" y="1081900"/>
                </a:cubicBezTo>
                <a:cubicBezTo>
                  <a:pt x="4013835" y="1081900"/>
                  <a:pt x="4013835" y="1081900"/>
                  <a:pt x="4012883" y="1081900"/>
                </a:cubicBezTo>
                <a:cubicBezTo>
                  <a:pt x="4011930" y="1081900"/>
                  <a:pt x="4011930" y="1081900"/>
                  <a:pt x="4010978" y="1081900"/>
                </a:cubicBezTo>
                <a:cubicBezTo>
                  <a:pt x="4010025" y="1081900"/>
                  <a:pt x="4010025" y="1081900"/>
                  <a:pt x="4009073" y="1082852"/>
                </a:cubicBezTo>
                <a:cubicBezTo>
                  <a:pt x="4008120" y="1082852"/>
                  <a:pt x="4008120" y="1082852"/>
                  <a:pt x="4007168" y="1083805"/>
                </a:cubicBezTo>
                <a:cubicBezTo>
                  <a:pt x="4006215" y="1083805"/>
                  <a:pt x="4006215" y="1084757"/>
                  <a:pt x="4005263" y="1084757"/>
                </a:cubicBezTo>
                <a:cubicBezTo>
                  <a:pt x="4005263" y="1084757"/>
                  <a:pt x="4004310" y="1084757"/>
                  <a:pt x="4004310" y="1084757"/>
                </a:cubicBezTo>
                <a:cubicBezTo>
                  <a:pt x="4004310" y="1084757"/>
                  <a:pt x="4004310" y="1084757"/>
                  <a:pt x="4003358" y="1085710"/>
                </a:cubicBezTo>
                <a:cubicBezTo>
                  <a:pt x="4003358" y="1085710"/>
                  <a:pt x="4002405" y="1086662"/>
                  <a:pt x="4002405" y="1086662"/>
                </a:cubicBezTo>
                <a:cubicBezTo>
                  <a:pt x="4001453" y="1086662"/>
                  <a:pt x="4001453" y="1087615"/>
                  <a:pt x="4001453" y="1087615"/>
                </a:cubicBezTo>
                <a:cubicBezTo>
                  <a:pt x="4001453" y="1087615"/>
                  <a:pt x="4000500" y="1088567"/>
                  <a:pt x="4000500" y="1088567"/>
                </a:cubicBezTo>
                <a:cubicBezTo>
                  <a:pt x="4000500" y="1088567"/>
                  <a:pt x="3999548" y="1089520"/>
                  <a:pt x="3999548" y="1089520"/>
                </a:cubicBezTo>
                <a:cubicBezTo>
                  <a:pt x="3999548" y="1089520"/>
                  <a:pt x="3998595" y="1090472"/>
                  <a:pt x="3998595" y="1090472"/>
                </a:cubicBezTo>
                <a:cubicBezTo>
                  <a:pt x="3998595" y="1090472"/>
                  <a:pt x="3997643" y="1091425"/>
                  <a:pt x="3997643" y="1091425"/>
                </a:cubicBezTo>
                <a:cubicBezTo>
                  <a:pt x="3997643" y="1091425"/>
                  <a:pt x="3996690" y="1092377"/>
                  <a:pt x="3996690" y="1092377"/>
                </a:cubicBezTo>
                <a:cubicBezTo>
                  <a:pt x="3996690" y="1092377"/>
                  <a:pt x="3996690" y="1092377"/>
                  <a:pt x="3995738" y="1093330"/>
                </a:cubicBezTo>
                <a:cubicBezTo>
                  <a:pt x="3995738" y="1093330"/>
                  <a:pt x="3995738" y="1094282"/>
                  <a:pt x="3995738" y="1094282"/>
                </a:cubicBezTo>
                <a:cubicBezTo>
                  <a:pt x="3995738" y="1095235"/>
                  <a:pt x="3994785" y="1095235"/>
                  <a:pt x="3994785" y="1096187"/>
                </a:cubicBezTo>
                <a:cubicBezTo>
                  <a:pt x="3994785" y="1097140"/>
                  <a:pt x="3994785" y="1097140"/>
                  <a:pt x="3993833" y="1098092"/>
                </a:cubicBezTo>
                <a:cubicBezTo>
                  <a:pt x="3993833" y="1099045"/>
                  <a:pt x="3993833" y="1099045"/>
                  <a:pt x="3992880" y="1099997"/>
                </a:cubicBezTo>
                <a:cubicBezTo>
                  <a:pt x="3992880" y="1100950"/>
                  <a:pt x="3992880" y="1100950"/>
                  <a:pt x="3992880" y="1101902"/>
                </a:cubicBezTo>
                <a:cubicBezTo>
                  <a:pt x="3992880" y="1101902"/>
                  <a:pt x="3992880" y="1101902"/>
                  <a:pt x="3992880" y="1101902"/>
                </a:cubicBezTo>
                <a:lnTo>
                  <a:pt x="3793808" y="1101902"/>
                </a:lnTo>
                <a:cubicBezTo>
                  <a:pt x="3793808" y="1101902"/>
                  <a:pt x="3793808" y="1101902"/>
                  <a:pt x="3793808" y="1101902"/>
                </a:cubicBezTo>
                <a:cubicBezTo>
                  <a:pt x="3793808" y="1100950"/>
                  <a:pt x="3793808" y="1100950"/>
                  <a:pt x="3793808" y="1099997"/>
                </a:cubicBezTo>
                <a:cubicBezTo>
                  <a:pt x="3793808" y="1099045"/>
                  <a:pt x="3793808" y="1099045"/>
                  <a:pt x="3792855" y="1098092"/>
                </a:cubicBezTo>
                <a:cubicBezTo>
                  <a:pt x="3792855" y="1097140"/>
                  <a:pt x="3792855" y="1097140"/>
                  <a:pt x="3791903" y="1096187"/>
                </a:cubicBezTo>
                <a:cubicBezTo>
                  <a:pt x="3791903" y="1095235"/>
                  <a:pt x="3790950" y="1095235"/>
                  <a:pt x="3790950" y="1094282"/>
                </a:cubicBezTo>
                <a:cubicBezTo>
                  <a:pt x="3790950" y="1094282"/>
                  <a:pt x="3790950" y="1093330"/>
                  <a:pt x="3790950" y="1093330"/>
                </a:cubicBezTo>
                <a:cubicBezTo>
                  <a:pt x="3790950" y="1093330"/>
                  <a:pt x="3790950" y="1093330"/>
                  <a:pt x="3789998" y="1092377"/>
                </a:cubicBezTo>
                <a:cubicBezTo>
                  <a:pt x="3789998" y="1092377"/>
                  <a:pt x="3789045" y="1091425"/>
                  <a:pt x="3789045" y="1091425"/>
                </a:cubicBezTo>
                <a:cubicBezTo>
                  <a:pt x="3789045" y="1090472"/>
                  <a:pt x="3788093" y="1090472"/>
                  <a:pt x="3788093" y="1090472"/>
                </a:cubicBezTo>
                <a:cubicBezTo>
                  <a:pt x="3788093" y="1090472"/>
                  <a:pt x="3787140" y="1089520"/>
                  <a:pt x="3787140" y="1089520"/>
                </a:cubicBezTo>
                <a:cubicBezTo>
                  <a:pt x="3787140" y="1089520"/>
                  <a:pt x="3786188" y="1088567"/>
                  <a:pt x="3786188" y="1088567"/>
                </a:cubicBezTo>
                <a:cubicBezTo>
                  <a:pt x="3786188" y="1088567"/>
                  <a:pt x="3785235" y="1087615"/>
                  <a:pt x="3785235" y="1087615"/>
                </a:cubicBezTo>
                <a:cubicBezTo>
                  <a:pt x="3785235" y="1087615"/>
                  <a:pt x="3784283" y="1086662"/>
                  <a:pt x="3784283" y="1086662"/>
                </a:cubicBezTo>
                <a:cubicBezTo>
                  <a:pt x="3784283" y="1086662"/>
                  <a:pt x="3783330" y="1085710"/>
                  <a:pt x="3783330" y="1085710"/>
                </a:cubicBezTo>
                <a:cubicBezTo>
                  <a:pt x="3783330" y="1085710"/>
                  <a:pt x="3783330" y="1085710"/>
                  <a:pt x="3782378" y="1084757"/>
                </a:cubicBezTo>
                <a:cubicBezTo>
                  <a:pt x="3782378" y="1084757"/>
                  <a:pt x="3781425" y="1084757"/>
                  <a:pt x="3781425" y="1084757"/>
                </a:cubicBezTo>
                <a:cubicBezTo>
                  <a:pt x="3780473" y="1084757"/>
                  <a:pt x="3780473" y="1083805"/>
                  <a:pt x="3779520" y="1083805"/>
                </a:cubicBezTo>
                <a:cubicBezTo>
                  <a:pt x="3778568" y="1083805"/>
                  <a:pt x="3778568" y="1083805"/>
                  <a:pt x="3777615" y="1082852"/>
                </a:cubicBezTo>
                <a:cubicBezTo>
                  <a:pt x="3776663" y="1082852"/>
                  <a:pt x="3776663" y="1082852"/>
                  <a:pt x="3775710" y="1081900"/>
                </a:cubicBezTo>
                <a:cubicBezTo>
                  <a:pt x="3775710" y="1081900"/>
                  <a:pt x="3774758" y="1081900"/>
                  <a:pt x="3773805" y="1081900"/>
                </a:cubicBezTo>
                <a:cubicBezTo>
                  <a:pt x="3772853" y="1081900"/>
                  <a:pt x="3772853" y="1081900"/>
                  <a:pt x="3771900" y="1081900"/>
                </a:cubicBezTo>
                <a:cubicBezTo>
                  <a:pt x="3770948" y="1081900"/>
                  <a:pt x="3770948" y="1081900"/>
                  <a:pt x="3769995" y="1081900"/>
                </a:cubicBezTo>
                <a:cubicBezTo>
                  <a:pt x="3769043" y="1081900"/>
                  <a:pt x="3769043" y="1081900"/>
                  <a:pt x="3768090" y="1081900"/>
                </a:cubicBezTo>
                <a:cubicBezTo>
                  <a:pt x="3768090" y="1081900"/>
                  <a:pt x="3767138" y="1081900"/>
                  <a:pt x="3767138" y="1081900"/>
                </a:cubicBezTo>
                <a:cubicBezTo>
                  <a:pt x="3767138" y="1081900"/>
                  <a:pt x="3766185" y="1081900"/>
                  <a:pt x="3766185" y="1081900"/>
                </a:cubicBezTo>
                <a:cubicBezTo>
                  <a:pt x="3765233" y="1081900"/>
                  <a:pt x="3765233" y="1081900"/>
                  <a:pt x="3764280" y="1081900"/>
                </a:cubicBezTo>
                <a:cubicBezTo>
                  <a:pt x="3763328" y="1081900"/>
                  <a:pt x="3763328" y="1081900"/>
                  <a:pt x="3762375" y="1081900"/>
                </a:cubicBezTo>
                <a:cubicBezTo>
                  <a:pt x="3761423" y="1081900"/>
                  <a:pt x="3761423" y="1081900"/>
                  <a:pt x="3760470" y="1081900"/>
                </a:cubicBezTo>
                <a:cubicBezTo>
                  <a:pt x="3759518" y="1081900"/>
                  <a:pt x="3759518" y="1081900"/>
                  <a:pt x="3758565" y="1081900"/>
                </a:cubicBezTo>
                <a:cubicBezTo>
                  <a:pt x="3758565" y="1081900"/>
                  <a:pt x="3758565" y="1081900"/>
                  <a:pt x="3758565" y="1081900"/>
                </a:cubicBezTo>
                <a:lnTo>
                  <a:pt x="3659505" y="909497"/>
                </a:lnTo>
                <a:cubicBezTo>
                  <a:pt x="3659505" y="909497"/>
                  <a:pt x="3659505" y="909497"/>
                  <a:pt x="3659505" y="909497"/>
                </a:cubicBezTo>
                <a:cubicBezTo>
                  <a:pt x="3659505" y="909497"/>
                  <a:pt x="3660458" y="908545"/>
                  <a:pt x="3660458" y="908545"/>
                </a:cubicBezTo>
                <a:cubicBezTo>
                  <a:pt x="3660458" y="908545"/>
                  <a:pt x="3661410" y="907592"/>
                  <a:pt x="3661410" y="907592"/>
                </a:cubicBezTo>
                <a:cubicBezTo>
                  <a:pt x="3661410" y="907592"/>
                  <a:pt x="3662363" y="906640"/>
                  <a:pt x="3662363" y="906640"/>
                </a:cubicBezTo>
                <a:cubicBezTo>
                  <a:pt x="3662363" y="906640"/>
                  <a:pt x="3663315" y="905687"/>
                  <a:pt x="3663315" y="905687"/>
                </a:cubicBezTo>
                <a:cubicBezTo>
                  <a:pt x="3663315" y="905687"/>
                  <a:pt x="3663315" y="905687"/>
                  <a:pt x="3664268" y="904735"/>
                </a:cubicBezTo>
                <a:cubicBezTo>
                  <a:pt x="3664268" y="904735"/>
                  <a:pt x="3664268" y="903782"/>
                  <a:pt x="3664268" y="903782"/>
                </a:cubicBezTo>
                <a:cubicBezTo>
                  <a:pt x="3664268" y="902830"/>
                  <a:pt x="3665220" y="902830"/>
                  <a:pt x="3665220" y="901877"/>
                </a:cubicBezTo>
                <a:cubicBezTo>
                  <a:pt x="3665220" y="900925"/>
                  <a:pt x="3665220" y="900925"/>
                  <a:pt x="3666173" y="899972"/>
                </a:cubicBezTo>
                <a:cubicBezTo>
                  <a:pt x="3666173" y="899020"/>
                  <a:pt x="3666173" y="899020"/>
                  <a:pt x="3667125" y="898067"/>
                </a:cubicBezTo>
                <a:cubicBezTo>
                  <a:pt x="3667125" y="898067"/>
                  <a:pt x="3667125" y="897115"/>
                  <a:pt x="3667125" y="897115"/>
                </a:cubicBezTo>
                <a:cubicBezTo>
                  <a:pt x="3667125" y="896162"/>
                  <a:pt x="3667125" y="896162"/>
                  <a:pt x="3667125" y="895210"/>
                </a:cubicBezTo>
                <a:cubicBezTo>
                  <a:pt x="3667125" y="894257"/>
                  <a:pt x="3667125" y="894257"/>
                  <a:pt x="3667125" y="893305"/>
                </a:cubicBezTo>
                <a:cubicBezTo>
                  <a:pt x="3667125" y="892352"/>
                  <a:pt x="3667125" y="892352"/>
                  <a:pt x="3667125" y="891400"/>
                </a:cubicBezTo>
                <a:cubicBezTo>
                  <a:pt x="3667125" y="891400"/>
                  <a:pt x="3667125" y="890447"/>
                  <a:pt x="3667125" y="890447"/>
                </a:cubicBezTo>
                <a:cubicBezTo>
                  <a:pt x="3667125" y="890447"/>
                  <a:pt x="3667125" y="889495"/>
                  <a:pt x="3667125" y="889495"/>
                </a:cubicBezTo>
                <a:cubicBezTo>
                  <a:pt x="3667125" y="888542"/>
                  <a:pt x="3667125" y="888542"/>
                  <a:pt x="3667125" y="887590"/>
                </a:cubicBezTo>
                <a:cubicBezTo>
                  <a:pt x="3667125" y="886637"/>
                  <a:pt x="3667125" y="886637"/>
                  <a:pt x="3667125" y="885685"/>
                </a:cubicBezTo>
                <a:cubicBezTo>
                  <a:pt x="3667125" y="884732"/>
                  <a:pt x="3667125" y="884732"/>
                  <a:pt x="3667125" y="883780"/>
                </a:cubicBezTo>
                <a:cubicBezTo>
                  <a:pt x="3667125" y="882827"/>
                  <a:pt x="3667125" y="882827"/>
                  <a:pt x="3667125" y="882827"/>
                </a:cubicBezTo>
                <a:cubicBezTo>
                  <a:pt x="3667125" y="881875"/>
                  <a:pt x="3667125" y="881875"/>
                  <a:pt x="3666173" y="880922"/>
                </a:cubicBezTo>
                <a:cubicBezTo>
                  <a:pt x="3666173" y="879970"/>
                  <a:pt x="3666173" y="879970"/>
                  <a:pt x="3665220" y="879017"/>
                </a:cubicBezTo>
                <a:cubicBezTo>
                  <a:pt x="3665220" y="878065"/>
                  <a:pt x="3664268" y="878065"/>
                  <a:pt x="3664268" y="877112"/>
                </a:cubicBezTo>
                <a:cubicBezTo>
                  <a:pt x="3664268" y="877112"/>
                  <a:pt x="3664268" y="876160"/>
                  <a:pt x="3664268" y="876160"/>
                </a:cubicBezTo>
                <a:cubicBezTo>
                  <a:pt x="3664268" y="876160"/>
                  <a:pt x="3664268" y="876160"/>
                  <a:pt x="3663315" y="875207"/>
                </a:cubicBezTo>
                <a:cubicBezTo>
                  <a:pt x="3663315" y="875207"/>
                  <a:pt x="3662363" y="874255"/>
                  <a:pt x="3662363" y="874255"/>
                </a:cubicBezTo>
                <a:cubicBezTo>
                  <a:pt x="3662363" y="873302"/>
                  <a:pt x="3661410" y="873302"/>
                  <a:pt x="3661410" y="873302"/>
                </a:cubicBezTo>
                <a:cubicBezTo>
                  <a:pt x="3661410" y="873302"/>
                  <a:pt x="3660458" y="872350"/>
                  <a:pt x="3660458" y="872350"/>
                </a:cubicBezTo>
                <a:cubicBezTo>
                  <a:pt x="3660458" y="872350"/>
                  <a:pt x="3659505" y="871397"/>
                  <a:pt x="3659505" y="871397"/>
                </a:cubicBezTo>
                <a:cubicBezTo>
                  <a:pt x="3659505" y="871397"/>
                  <a:pt x="3659505" y="871397"/>
                  <a:pt x="3659505" y="871397"/>
                </a:cubicBezTo>
                <a:lnTo>
                  <a:pt x="3758565" y="698995"/>
                </a:lnTo>
                <a:cubicBezTo>
                  <a:pt x="3758565" y="698995"/>
                  <a:pt x="3758565" y="698995"/>
                  <a:pt x="3758565" y="698995"/>
                </a:cubicBezTo>
                <a:cubicBezTo>
                  <a:pt x="3758565" y="698995"/>
                  <a:pt x="3759518" y="698995"/>
                  <a:pt x="3760470" y="698995"/>
                </a:cubicBezTo>
                <a:cubicBezTo>
                  <a:pt x="3761423" y="698995"/>
                  <a:pt x="3761423" y="698995"/>
                  <a:pt x="3762375" y="698995"/>
                </a:cubicBezTo>
                <a:cubicBezTo>
                  <a:pt x="3763328" y="698995"/>
                  <a:pt x="3763328" y="698995"/>
                  <a:pt x="3764280" y="698995"/>
                </a:cubicBezTo>
                <a:cubicBezTo>
                  <a:pt x="3765233" y="698995"/>
                  <a:pt x="3765233" y="698995"/>
                  <a:pt x="3766185" y="698995"/>
                </a:cubicBezTo>
                <a:cubicBezTo>
                  <a:pt x="3766185" y="698995"/>
                  <a:pt x="3767138" y="698995"/>
                  <a:pt x="3767138" y="698995"/>
                </a:cubicBezTo>
                <a:cubicBezTo>
                  <a:pt x="3767138" y="698995"/>
                  <a:pt x="3768090" y="698995"/>
                  <a:pt x="3768090" y="698995"/>
                </a:cubicBezTo>
                <a:cubicBezTo>
                  <a:pt x="3769043" y="698995"/>
                  <a:pt x="3769043" y="698995"/>
                  <a:pt x="3769995" y="698995"/>
                </a:cubicBezTo>
                <a:cubicBezTo>
                  <a:pt x="3770948" y="698995"/>
                  <a:pt x="3770948" y="698995"/>
                  <a:pt x="3771900" y="698995"/>
                </a:cubicBezTo>
                <a:cubicBezTo>
                  <a:pt x="3772853" y="698995"/>
                  <a:pt x="3772853" y="698995"/>
                  <a:pt x="3773805" y="698995"/>
                </a:cubicBezTo>
                <a:cubicBezTo>
                  <a:pt x="3774758" y="698995"/>
                  <a:pt x="3774758" y="698995"/>
                  <a:pt x="3774758" y="698995"/>
                </a:cubicBezTo>
                <a:cubicBezTo>
                  <a:pt x="3775710" y="698995"/>
                  <a:pt x="3775710" y="698995"/>
                  <a:pt x="3776663" y="698042"/>
                </a:cubicBezTo>
                <a:cubicBezTo>
                  <a:pt x="3777615" y="698042"/>
                  <a:pt x="3777615" y="698042"/>
                  <a:pt x="3778568" y="697090"/>
                </a:cubicBezTo>
                <a:cubicBezTo>
                  <a:pt x="3779520" y="697090"/>
                  <a:pt x="3779520" y="696137"/>
                  <a:pt x="3780473" y="696137"/>
                </a:cubicBezTo>
                <a:cubicBezTo>
                  <a:pt x="3780473" y="696137"/>
                  <a:pt x="3781425" y="696137"/>
                  <a:pt x="3781425" y="696137"/>
                </a:cubicBezTo>
                <a:cubicBezTo>
                  <a:pt x="3781425" y="696137"/>
                  <a:pt x="3781425" y="696137"/>
                  <a:pt x="3782378" y="695185"/>
                </a:cubicBezTo>
                <a:cubicBezTo>
                  <a:pt x="3782378" y="695185"/>
                  <a:pt x="3783330" y="694232"/>
                  <a:pt x="3783330" y="694232"/>
                </a:cubicBezTo>
                <a:cubicBezTo>
                  <a:pt x="3784283" y="694232"/>
                  <a:pt x="3784283" y="693280"/>
                  <a:pt x="3784283" y="693280"/>
                </a:cubicBezTo>
                <a:cubicBezTo>
                  <a:pt x="3784283" y="693280"/>
                  <a:pt x="3785235" y="692327"/>
                  <a:pt x="3785235" y="692327"/>
                </a:cubicBezTo>
                <a:cubicBezTo>
                  <a:pt x="3785235" y="692327"/>
                  <a:pt x="3786188" y="691375"/>
                  <a:pt x="3786188" y="691375"/>
                </a:cubicBezTo>
                <a:cubicBezTo>
                  <a:pt x="3786188" y="691375"/>
                  <a:pt x="3787140" y="690422"/>
                  <a:pt x="3787140" y="690422"/>
                </a:cubicBezTo>
                <a:cubicBezTo>
                  <a:pt x="3787140" y="690422"/>
                  <a:pt x="3788093" y="689470"/>
                  <a:pt x="3788093" y="689470"/>
                </a:cubicBezTo>
                <a:cubicBezTo>
                  <a:pt x="3788093" y="689470"/>
                  <a:pt x="3789045" y="688517"/>
                  <a:pt x="3789045" y="688517"/>
                </a:cubicBezTo>
                <a:cubicBezTo>
                  <a:pt x="3789045" y="688517"/>
                  <a:pt x="3789045" y="688517"/>
                  <a:pt x="3789998" y="687565"/>
                </a:cubicBezTo>
                <a:cubicBezTo>
                  <a:pt x="3789998" y="687565"/>
                  <a:pt x="3789998" y="686612"/>
                  <a:pt x="3789998" y="686612"/>
                </a:cubicBezTo>
                <a:cubicBezTo>
                  <a:pt x="3789998" y="685660"/>
                  <a:pt x="3790950" y="685660"/>
                  <a:pt x="3790950" y="684707"/>
                </a:cubicBezTo>
                <a:cubicBezTo>
                  <a:pt x="3790950" y="683755"/>
                  <a:pt x="3790950" y="683755"/>
                  <a:pt x="3791903" y="682802"/>
                </a:cubicBezTo>
                <a:cubicBezTo>
                  <a:pt x="3791903" y="681850"/>
                  <a:pt x="3791903" y="681850"/>
                  <a:pt x="3792855" y="680897"/>
                </a:cubicBezTo>
                <a:cubicBezTo>
                  <a:pt x="3792855" y="679945"/>
                  <a:pt x="3792855" y="679945"/>
                  <a:pt x="3792855" y="678992"/>
                </a:cubicBezTo>
                <a:cubicBezTo>
                  <a:pt x="3792855" y="678992"/>
                  <a:pt x="3792855" y="678992"/>
                  <a:pt x="3792855" y="678992"/>
                </a:cubicBezTo>
                <a:lnTo>
                  <a:pt x="3991928" y="678992"/>
                </a:lnTo>
                <a:cubicBezTo>
                  <a:pt x="3991928" y="678992"/>
                  <a:pt x="3991928" y="678992"/>
                  <a:pt x="3991928" y="678992"/>
                </a:cubicBezTo>
                <a:cubicBezTo>
                  <a:pt x="3991928" y="679945"/>
                  <a:pt x="3991928" y="679945"/>
                  <a:pt x="3991928" y="680897"/>
                </a:cubicBezTo>
                <a:cubicBezTo>
                  <a:pt x="3991928" y="681850"/>
                  <a:pt x="3991928" y="681850"/>
                  <a:pt x="3992880" y="682802"/>
                </a:cubicBezTo>
                <a:cubicBezTo>
                  <a:pt x="3992880" y="683755"/>
                  <a:pt x="3992880" y="683755"/>
                  <a:pt x="3993833" y="684707"/>
                </a:cubicBezTo>
                <a:cubicBezTo>
                  <a:pt x="3993833" y="685660"/>
                  <a:pt x="3994785" y="685660"/>
                  <a:pt x="3994785" y="686612"/>
                </a:cubicBezTo>
                <a:cubicBezTo>
                  <a:pt x="3994785" y="686612"/>
                  <a:pt x="3994785" y="687565"/>
                  <a:pt x="3994785" y="687565"/>
                </a:cubicBezTo>
                <a:cubicBezTo>
                  <a:pt x="3994785" y="687565"/>
                  <a:pt x="3994785" y="687565"/>
                  <a:pt x="3995738" y="688517"/>
                </a:cubicBezTo>
                <a:cubicBezTo>
                  <a:pt x="3995738" y="688517"/>
                  <a:pt x="3996690" y="689470"/>
                  <a:pt x="3996690" y="689470"/>
                </a:cubicBezTo>
                <a:cubicBezTo>
                  <a:pt x="3996690" y="690422"/>
                  <a:pt x="3997643" y="690422"/>
                  <a:pt x="3997643" y="691375"/>
                </a:cubicBezTo>
                <a:cubicBezTo>
                  <a:pt x="3997643" y="691375"/>
                  <a:pt x="3998595" y="692327"/>
                  <a:pt x="3998595" y="692327"/>
                </a:cubicBezTo>
                <a:cubicBezTo>
                  <a:pt x="3998595" y="692327"/>
                  <a:pt x="3999548" y="693280"/>
                  <a:pt x="3999548" y="693280"/>
                </a:cubicBezTo>
                <a:cubicBezTo>
                  <a:pt x="3999548" y="693280"/>
                  <a:pt x="4000500" y="694232"/>
                  <a:pt x="4000500" y="694232"/>
                </a:cubicBezTo>
                <a:cubicBezTo>
                  <a:pt x="4000500" y="694232"/>
                  <a:pt x="4001453" y="695185"/>
                  <a:pt x="4001453" y="695185"/>
                </a:cubicBezTo>
                <a:cubicBezTo>
                  <a:pt x="4001453" y="695185"/>
                  <a:pt x="4002405" y="696137"/>
                  <a:pt x="4002405" y="696137"/>
                </a:cubicBezTo>
                <a:cubicBezTo>
                  <a:pt x="4002405" y="696137"/>
                  <a:pt x="4002405" y="696137"/>
                  <a:pt x="4003358" y="697090"/>
                </a:cubicBezTo>
                <a:cubicBezTo>
                  <a:pt x="4004310" y="698042"/>
                  <a:pt x="4004310" y="697090"/>
                  <a:pt x="4004310" y="697090"/>
                </a:cubicBezTo>
                <a:cubicBezTo>
                  <a:pt x="4005263" y="697090"/>
                  <a:pt x="4005263" y="698042"/>
                  <a:pt x="4006215" y="698042"/>
                </a:cubicBezTo>
                <a:cubicBezTo>
                  <a:pt x="4007168" y="698042"/>
                  <a:pt x="4007168" y="698042"/>
                  <a:pt x="4008120" y="698995"/>
                </a:cubicBezTo>
                <a:cubicBezTo>
                  <a:pt x="4009073" y="698995"/>
                  <a:pt x="4009073" y="698995"/>
                  <a:pt x="4010025" y="699947"/>
                </a:cubicBezTo>
                <a:cubicBezTo>
                  <a:pt x="4010025" y="699947"/>
                  <a:pt x="4010978" y="699947"/>
                  <a:pt x="4010978" y="699947"/>
                </a:cubicBezTo>
                <a:cubicBezTo>
                  <a:pt x="4011930" y="699947"/>
                  <a:pt x="4011930" y="699947"/>
                  <a:pt x="4012883" y="699947"/>
                </a:cubicBezTo>
                <a:cubicBezTo>
                  <a:pt x="4013835" y="699947"/>
                  <a:pt x="4013835" y="699947"/>
                  <a:pt x="4014788" y="699947"/>
                </a:cubicBezTo>
                <a:cubicBezTo>
                  <a:pt x="4015740" y="699947"/>
                  <a:pt x="4015740" y="699947"/>
                  <a:pt x="4016693" y="699947"/>
                </a:cubicBezTo>
                <a:cubicBezTo>
                  <a:pt x="4016693" y="699947"/>
                  <a:pt x="4017645" y="699947"/>
                  <a:pt x="4017645" y="699947"/>
                </a:cubicBezTo>
                <a:cubicBezTo>
                  <a:pt x="4017645" y="699947"/>
                  <a:pt x="4018598" y="699947"/>
                  <a:pt x="4018598" y="699947"/>
                </a:cubicBezTo>
                <a:cubicBezTo>
                  <a:pt x="4019550" y="699947"/>
                  <a:pt x="4019550" y="699947"/>
                  <a:pt x="4020503" y="699947"/>
                </a:cubicBezTo>
                <a:cubicBezTo>
                  <a:pt x="4021455" y="699947"/>
                  <a:pt x="4021455" y="699947"/>
                  <a:pt x="4022408" y="699947"/>
                </a:cubicBezTo>
                <a:cubicBezTo>
                  <a:pt x="4023360" y="699947"/>
                  <a:pt x="4023360" y="699947"/>
                  <a:pt x="4024313" y="699947"/>
                </a:cubicBezTo>
                <a:cubicBezTo>
                  <a:pt x="4025265" y="699947"/>
                  <a:pt x="4025265" y="699947"/>
                  <a:pt x="4025265" y="699947"/>
                </a:cubicBezTo>
                <a:cubicBezTo>
                  <a:pt x="4025265" y="699947"/>
                  <a:pt x="4025265" y="699947"/>
                  <a:pt x="4025265" y="699947"/>
                </a:cubicBezTo>
                <a:lnTo>
                  <a:pt x="4124325" y="872350"/>
                </a:lnTo>
                <a:cubicBezTo>
                  <a:pt x="4124325" y="872350"/>
                  <a:pt x="4124325" y="872350"/>
                  <a:pt x="4124325" y="872350"/>
                </a:cubicBezTo>
                <a:cubicBezTo>
                  <a:pt x="4124325" y="872350"/>
                  <a:pt x="4123373" y="873302"/>
                  <a:pt x="4123373" y="873302"/>
                </a:cubicBezTo>
                <a:cubicBezTo>
                  <a:pt x="4123373" y="873302"/>
                  <a:pt x="4122420" y="874255"/>
                  <a:pt x="4122420" y="874255"/>
                </a:cubicBezTo>
                <a:cubicBezTo>
                  <a:pt x="4122420" y="874255"/>
                  <a:pt x="4121468" y="875207"/>
                  <a:pt x="4121468" y="875207"/>
                </a:cubicBezTo>
                <a:cubicBezTo>
                  <a:pt x="4121468" y="875207"/>
                  <a:pt x="4120515" y="876160"/>
                  <a:pt x="4120515" y="876160"/>
                </a:cubicBezTo>
                <a:cubicBezTo>
                  <a:pt x="4120515" y="876160"/>
                  <a:pt x="4120515" y="876160"/>
                  <a:pt x="4119563" y="877112"/>
                </a:cubicBezTo>
                <a:cubicBezTo>
                  <a:pt x="4119563" y="877112"/>
                  <a:pt x="4119563" y="878065"/>
                  <a:pt x="4119563" y="878065"/>
                </a:cubicBezTo>
                <a:cubicBezTo>
                  <a:pt x="4119563" y="879017"/>
                  <a:pt x="4118610" y="879017"/>
                  <a:pt x="4118610" y="879970"/>
                </a:cubicBezTo>
                <a:cubicBezTo>
                  <a:pt x="4118610" y="880922"/>
                  <a:pt x="4118610" y="880922"/>
                  <a:pt x="4117658" y="881875"/>
                </a:cubicBezTo>
                <a:cubicBezTo>
                  <a:pt x="4117658" y="882827"/>
                  <a:pt x="4117658" y="882827"/>
                  <a:pt x="4116705" y="883780"/>
                </a:cubicBezTo>
                <a:cubicBezTo>
                  <a:pt x="4116705" y="883780"/>
                  <a:pt x="4116705" y="884732"/>
                  <a:pt x="4116705" y="884732"/>
                </a:cubicBezTo>
                <a:cubicBezTo>
                  <a:pt x="4116705" y="885685"/>
                  <a:pt x="4116705" y="885685"/>
                  <a:pt x="4116705" y="886637"/>
                </a:cubicBezTo>
                <a:cubicBezTo>
                  <a:pt x="4116705" y="887590"/>
                  <a:pt x="4116705" y="887590"/>
                  <a:pt x="4116705" y="888542"/>
                </a:cubicBezTo>
                <a:cubicBezTo>
                  <a:pt x="4116705" y="889495"/>
                  <a:pt x="4116705" y="889495"/>
                  <a:pt x="4116705" y="890447"/>
                </a:cubicBezTo>
                <a:cubicBezTo>
                  <a:pt x="4116705" y="890447"/>
                  <a:pt x="4116705" y="891400"/>
                  <a:pt x="4116705" y="891400"/>
                </a:cubicBezTo>
                <a:cubicBezTo>
                  <a:pt x="4116705" y="891400"/>
                  <a:pt x="4116705" y="892352"/>
                  <a:pt x="4116705" y="892352"/>
                </a:cubicBezTo>
                <a:cubicBezTo>
                  <a:pt x="4116705" y="893305"/>
                  <a:pt x="4116705" y="893305"/>
                  <a:pt x="4116705" y="894257"/>
                </a:cubicBezTo>
                <a:cubicBezTo>
                  <a:pt x="4116705" y="895210"/>
                  <a:pt x="4116705" y="895210"/>
                  <a:pt x="4116705" y="896162"/>
                </a:cubicBezTo>
                <a:cubicBezTo>
                  <a:pt x="4116705" y="897115"/>
                  <a:pt x="4116705" y="897115"/>
                  <a:pt x="4116705" y="898067"/>
                </a:cubicBezTo>
                <a:cubicBezTo>
                  <a:pt x="4116705" y="899020"/>
                  <a:pt x="4116705" y="899020"/>
                  <a:pt x="4116705" y="899020"/>
                </a:cubicBezTo>
                <a:cubicBezTo>
                  <a:pt x="4116705" y="899972"/>
                  <a:pt x="4116705" y="899972"/>
                  <a:pt x="4117658" y="900925"/>
                </a:cubicBezTo>
                <a:cubicBezTo>
                  <a:pt x="4117658" y="901877"/>
                  <a:pt x="4117658" y="901877"/>
                  <a:pt x="4118610" y="902830"/>
                </a:cubicBezTo>
                <a:cubicBezTo>
                  <a:pt x="4118610" y="903782"/>
                  <a:pt x="4119563" y="903782"/>
                  <a:pt x="4119563" y="904735"/>
                </a:cubicBezTo>
                <a:cubicBezTo>
                  <a:pt x="4119563" y="904735"/>
                  <a:pt x="4119563" y="905687"/>
                  <a:pt x="4119563" y="905687"/>
                </a:cubicBezTo>
                <a:cubicBezTo>
                  <a:pt x="4119563" y="905687"/>
                  <a:pt x="4119563" y="905687"/>
                  <a:pt x="4120515" y="906640"/>
                </a:cubicBezTo>
                <a:cubicBezTo>
                  <a:pt x="4120515" y="906640"/>
                  <a:pt x="4121468" y="907592"/>
                  <a:pt x="4121468" y="907592"/>
                </a:cubicBezTo>
                <a:cubicBezTo>
                  <a:pt x="4121468" y="908545"/>
                  <a:pt x="4122420" y="908545"/>
                  <a:pt x="4122420" y="908545"/>
                </a:cubicBezTo>
                <a:cubicBezTo>
                  <a:pt x="4122420" y="908545"/>
                  <a:pt x="4123373" y="909497"/>
                  <a:pt x="4123373" y="909497"/>
                </a:cubicBezTo>
                <a:cubicBezTo>
                  <a:pt x="4123373" y="909497"/>
                  <a:pt x="4124325" y="910450"/>
                  <a:pt x="4124325" y="910450"/>
                </a:cubicBezTo>
                <a:cubicBezTo>
                  <a:pt x="4124325" y="910450"/>
                  <a:pt x="4124325" y="910450"/>
                  <a:pt x="4124325" y="910450"/>
                </a:cubicBezTo>
                <a:lnTo>
                  <a:pt x="4028123" y="1081900"/>
                </a:lnTo>
                <a:close/>
              </a:path>
            </a:pathLst>
          </a:custGeom>
          <a:solidFill>
            <a:schemeClr val="accent3">
              <a:alpha val="5000"/>
            </a:schemeClr>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58503133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Content slide blank">
    <p:spTree>
      <p:nvGrpSpPr>
        <p:cNvPr id="1" name=""/>
        <p:cNvGrpSpPr/>
        <p:nvPr/>
      </p:nvGrpSpPr>
      <p:grpSpPr>
        <a:xfrm>
          <a:off x="0" y="0"/>
          <a:ext cx="0" cy="0"/>
          <a:chOff x="0" y="0"/>
          <a:chExt cx="0" cy="0"/>
        </a:xfrm>
      </p:grpSpPr>
      <p:cxnSp>
        <p:nvCxnSpPr>
          <p:cNvPr id="11" name="Straight Connector 10">
            <a:extLst>
              <a:ext uri="{FF2B5EF4-FFF2-40B4-BE49-F238E27FC236}">
                <a16:creationId xmlns:a16="http://schemas.microsoft.com/office/drawing/2014/main" id="{87DA7C8E-A159-4FBF-A978-3CFAC2270FA9}"/>
              </a:ext>
            </a:extLst>
          </p:cNvPr>
          <p:cNvCxnSpPr/>
          <p:nvPr userDrawn="1"/>
        </p:nvCxnSpPr>
        <p:spPr>
          <a:xfrm>
            <a:off x="504327" y="6217920"/>
            <a:ext cx="11183347" cy="0"/>
          </a:xfrm>
          <a:prstGeom prst="line">
            <a:avLst/>
          </a:prstGeom>
          <a:ln w="12700">
            <a:solidFill>
              <a:schemeClr val="bg2"/>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54236333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792293-1474-0FC3-482D-2CB65F52B820}"/>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4" name="Slide Number Placeholder 3">
            <a:extLst>
              <a:ext uri="{FF2B5EF4-FFF2-40B4-BE49-F238E27FC236}">
                <a16:creationId xmlns:a16="http://schemas.microsoft.com/office/drawing/2014/main" id="{3AB0EB1C-9D68-10E8-43CE-904B03BFBD64}"/>
              </a:ext>
            </a:extLst>
          </p:cNvPr>
          <p:cNvSpPr>
            <a:spLocks noGrp="1"/>
          </p:cNvSpPr>
          <p:nvPr>
            <p:ph type="sldNum" sz="quarter" idx="14"/>
          </p:nvPr>
        </p:nvSpPr>
        <p:spPr/>
        <p:txBody>
          <a:bodyPr/>
          <a:lstStyle/>
          <a:p>
            <a:fld id="{AFDE6AE2-9C56-5642-A419-F7D68E72CDBB}" type="slidenum">
              <a:rPr lang="en-US" smtClean="0"/>
              <a:pPr/>
              <a:t>‹#›</a:t>
            </a:fld>
            <a:endParaRPr lang="en-US" sz="800"/>
          </a:p>
        </p:txBody>
      </p:sp>
      <p:sp>
        <p:nvSpPr>
          <p:cNvPr id="5" name="Footer Placeholder 4">
            <a:extLst>
              <a:ext uri="{FF2B5EF4-FFF2-40B4-BE49-F238E27FC236}">
                <a16:creationId xmlns:a16="http://schemas.microsoft.com/office/drawing/2014/main" id="{0ABE79F5-B06D-3EC5-F31C-0B0A6FC13597}"/>
              </a:ext>
            </a:extLst>
          </p:cNvPr>
          <p:cNvSpPr>
            <a:spLocks noGrp="1"/>
          </p:cNvSpPr>
          <p:nvPr>
            <p:ph type="ftr" sz="quarter" idx="15"/>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72602336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ED5496F-3EB5-B8B0-69C2-A44C118C7CC7}"/>
              </a:ext>
            </a:extLst>
          </p:cNvPr>
          <p:cNvSpPr>
            <a:spLocks noGrp="1"/>
          </p:cNvSpPr>
          <p:nvPr>
            <p:ph type="title" hasCustomPrompt="1"/>
          </p:nvPr>
        </p:nvSpPr>
        <p:spPr>
          <a:xfrm>
            <a:off x="454617" y="365125"/>
            <a:ext cx="11282766" cy="443198"/>
          </a:xfrm>
          <a:prstGeom prst="rect">
            <a:avLst/>
          </a:prstGeom>
          <a:noFill/>
        </p:spPr>
        <p:txBody>
          <a:bodyPr wrap="square" lIns="0" tIns="0" rIns="0" bIns="0" rtlCol="0">
            <a:spAutoFit/>
          </a:bodyPr>
          <a:lstStyle>
            <a:lvl1pPr>
              <a:defRPr lang="en-GB" sz="3200" b="1">
                <a:solidFill>
                  <a:schemeClr val="accent1"/>
                </a:solidFill>
                <a:ea typeface="+mn-ea"/>
                <a:cs typeface="+mn-cs"/>
              </a:defRPr>
            </a:lvl1pPr>
          </a:lstStyle>
          <a:p>
            <a:pPr marL="0" lvl="0" defTabSz="1828434"/>
            <a:r>
              <a:rPr lang="en-US"/>
              <a:t>Heading</a:t>
            </a:r>
            <a:endParaRPr lang="en-GB"/>
          </a:p>
        </p:txBody>
      </p:sp>
      <p:sp>
        <p:nvSpPr>
          <p:cNvPr id="8" name="Text Placeholder 7">
            <a:extLst>
              <a:ext uri="{FF2B5EF4-FFF2-40B4-BE49-F238E27FC236}">
                <a16:creationId xmlns:a16="http://schemas.microsoft.com/office/drawing/2014/main" id="{CABEC711-FAED-2F36-49E0-9A7395561E89}"/>
              </a:ext>
            </a:extLst>
          </p:cNvPr>
          <p:cNvSpPr>
            <a:spLocks noGrp="1"/>
          </p:cNvSpPr>
          <p:nvPr>
            <p:ph type="body" sz="quarter" idx="10" hasCustomPrompt="1"/>
          </p:nvPr>
        </p:nvSpPr>
        <p:spPr>
          <a:xfrm>
            <a:off x="454617" y="1694718"/>
            <a:ext cx="11282765" cy="3590203"/>
          </a:xfrm>
          <a:prstGeom prst="rect">
            <a:avLst/>
          </a:prstGeom>
        </p:spPr>
        <p:txBody>
          <a:bodyPr/>
          <a:lstStyle>
            <a:lvl1pPr>
              <a:defRPr sz="2400"/>
            </a:lvl1pPr>
            <a:lvl2pPr marL="685629" indent="-228543">
              <a:buFont typeface="Lato Regular" panose="020B0604020202020204" charset="0"/>
              <a:buChar char="–"/>
              <a:defRPr sz="2000"/>
            </a:lvl2pPr>
            <a:lvl3pPr>
              <a:defRPr sz="1800"/>
            </a:lvl3pPr>
          </a:lstStyle>
          <a:p>
            <a:pPr lvl="0"/>
            <a:r>
              <a:rPr lang="en-US"/>
              <a:t>Click to add text</a:t>
            </a:r>
          </a:p>
          <a:p>
            <a:pPr lvl="1"/>
            <a:endParaRPr lang="en-GB"/>
          </a:p>
          <a:p>
            <a:pPr lvl="2"/>
            <a:endParaRPr lang="en-GB"/>
          </a:p>
        </p:txBody>
      </p:sp>
    </p:spTree>
    <p:extLst>
      <p:ext uri="{BB962C8B-B14F-4D97-AF65-F5344CB8AC3E}">
        <p14:creationId xmlns:p14="http://schemas.microsoft.com/office/powerpoint/2010/main" val="346667837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over text-only">
    <p:bg>
      <p:bgPr>
        <a:solidFill>
          <a:schemeClr val="tx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4D6827-ECD3-6680-685C-7C8DD8A32D54}"/>
              </a:ext>
            </a:extLst>
          </p:cNvPr>
          <p:cNvSpPr>
            <a:spLocks noGrp="1"/>
          </p:cNvSpPr>
          <p:nvPr>
            <p:ph type="ctrTitle" hasCustomPrompt="1"/>
          </p:nvPr>
        </p:nvSpPr>
        <p:spPr>
          <a:xfrm>
            <a:off x="495298" y="2476499"/>
            <a:ext cx="9753602" cy="1330187"/>
          </a:xfrm>
        </p:spPr>
        <p:txBody>
          <a:bodyPr anchor="t"/>
          <a:lstStyle>
            <a:lvl1pPr algn="l">
              <a:spcAft>
                <a:spcPts val="600"/>
              </a:spcAft>
              <a:defRPr sz="4800">
                <a:solidFill>
                  <a:schemeClr val="tx1"/>
                </a:solidFill>
              </a:defRPr>
            </a:lvl1pPr>
          </a:lstStyle>
          <a:p>
            <a:r>
              <a:rPr lang="en-US" dirty="0"/>
              <a:t>Click to edit presentation title</a:t>
            </a:r>
          </a:p>
        </p:txBody>
      </p:sp>
      <p:sp>
        <p:nvSpPr>
          <p:cNvPr id="3" name="Subtitle 2">
            <a:extLst>
              <a:ext uri="{FF2B5EF4-FFF2-40B4-BE49-F238E27FC236}">
                <a16:creationId xmlns:a16="http://schemas.microsoft.com/office/drawing/2014/main" id="{F1ECD057-5E73-378A-F54F-78A51572F3C3}"/>
              </a:ext>
            </a:extLst>
          </p:cNvPr>
          <p:cNvSpPr>
            <a:spLocks noGrp="1"/>
          </p:cNvSpPr>
          <p:nvPr>
            <p:ph type="subTitle" idx="1" hasCustomPrompt="1"/>
          </p:nvPr>
        </p:nvSpPr>
        <p:spPr>
          <a:xfrm>
            <a:off x="495299" y="4457700"/>
            <a:ext cx="6896101" cy="990600"/>
          </a:xfrm>
        </p:spPr>
        <p:txBody>
          <a:bodyPr anchor="t"/>
          <a:lstStyle>
            <a:lvl1pPr marL="0" indent="0" algn="l">
              <a:lnSpc>
                <a:spcPct val="90000"/>
              </a:lnSpc>
              <a:spcAft>
                <a:spcPts val="600"/>
              </a:spcAft>
              <a:buNone/>
              <a:defRPr sz="16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presentation subtitle</a:t>
            </a:r>
          </a:p>
        </p:txBody>
      </p:sp>
      <p:pic>
        <p:nvPicPr>
          <p:cNvPr id="5" name="Graphic 4">
            <a:extLst>
              <a:ext uri="{FF2B5EF4-FFF2-40B4-BE49-F238E27FC236}">
                <a16:creationId xmlns:a16="http://schemas.microsoft.com/office/drawing/2014/main" id="{31DE087B-9402-7D34-F33C-58744D444F2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4922" y="291504"/>
            <a:ext cx="2060714" cy="828348"/>
          </a:xfrm>
          <a:prstGeom prst="rect">
            <a:avLst/>
          </a:prstGeom>
        </p:spPr>
      </p:pic>
    </p:spTree>
    <p:extLst>
      <p:ext uri="{BB962C8B-B14F-4D97-AF65-F5344CB8AC3E}">
        <p14:creationId xmlns:p14="http://schemas.microsoft.com/office/powerpoint/2010/main" val="246402543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over w/ image 1">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4D6827-ECD3-6680-685C-7C8DD8A32D54}"/>
              </a:ext>
            </a:extLst>
          </p:cNvPr>
          <p:cNvSpPr>
            <a:spLocks noGrp="1"/>
          </p:cNvSpPr>
          <p:nvPr>
            <p:ph type="ctrTitle" hasCustomPrompt="1"/>
          </p:nvPr>
        </p:nvSpPr>
        <p:spPr>
          <a:xfrm>
            <a:off x="495298" y="1485900"/>
            <a:ext cx="6896102" cy="1004539"/>
          </a:xfrm>
        </p:spPr>
        <p:txBody>
          <a:bodyPr anchor="t"/>
          <a:lstStyle>
            <a:lvl1pPr algn="l">
              <a:spcAft>
                <a:spcPts val="600"/>
              </a:spcAft>
              <a:defRPr sz="3200">
                <a:solidFill>
                  <a:schemeClr val="tx1"/>
                </a:solidFill>
              </a:defRPr>
            </a:lvl1pPr>
          </a:lstStyle>
          <a:p>
            <a:r>
              <a:rPr lang="en-US" dirty="0"/>
              <a:t>Click to edit presentation title</a:t>
            </a:r>
          </a:p>
        </p:txBody>
      </p:sp>
      <p:sp>
        <p:nvSpPr>
          <p:cNvPr id="3" name="Subtitle 2">
            <a:extLst>
              <a:ext uri="{FF2B5EF4-FFF2-40B4-BE49-F238E27FC236}">
                <a16:creationId xmlns:a16="http://schemas.microsoft.com/office/drawing/2014/main" id="{F1ECD057-5E73-378A-F54F-78A51572F3C3}"/>
              </a:ext>
            </a:extLst>
          </p:cNvPr>
          <p:cNvSpPr>
            <a:spLocks noGrp="1"/>
          </p:cNvSpPr>
          <p:nvPr>
            <p:ph type="subTitle" idx="1" hasCustomPrompt="1"/>
          </p:nvPr>
        </p:nvSpPr>
        <p:spPr>
          <a:xfrm>
            <a:off x="7658100" y="1490472"/>
            <a:ext cx="4038601" cy="990601"/>
          </a:xfrm>
        </p:spPr>
        <p:txBody>
          <a:bodyPr anchor="t"/>
          <a:lstStyle>
            <a:lvl1pPr marL="0" indent="0" algn="r">
              <a:lnSpc>
                <a:spcPct val="90000"/>
              </a:lnSpc>
              <a:spcAft>
                <a:spcPts val="600"/>
              </a:spcAft>
              <a:buNone/>
              <a:defRPr sz="16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presentation subtitle</a:t>
            </a:r>
          </a:p>
        </p:txBody>
      </p:sp>
      <p:sp>
        <p:nvSpPr>
          <p:cNvPr id="10" name="Picture Placeholder 9">
            <a:extLst>
              <a:ext uri="{FF2B5EF4-FFF2-40B4-BE49-F238E27FC236}">
                <a16:creationId xmlns:a16="http://schemas.microsoft.com/office/drawing/2014/main" id="{01F6BFA2-7387-3B28-8B00-356D4FD5F31D}"/>
              </a:ext>
            </a:extLst>
          </p:cNvPr>
          <p:cNvSpPr>
            <a:spLocks noGrp="1"/>
          </p:cNvSpPr>
          <p:nvPr>
            <p:ph type="pic" sz="quarter" idx="17"/>
          </p:nvPr>
        </p:nvSpPr>
        <p:spPr>
          <a:xfrm>
            <a:off x="495298" y="3043428"/>
            <a:ext cx="11201403" cy="3319272"/>
          </a:xfrm>
        </p:spPr>
        <p:txBody>
          <a:bodyPr/>
          <a:lstStyle>
            <a:lvl1pPr>
              <a:defRPr sz="1600"/>
            </a:lvl1pPr>
          </a:lstStyle>
          <a:p>
            <a:r>
              <a:rPr lang="en-US"/>
              <a:t>Click icon to add picture</a:t>
            </a:r>
          </a:p>
        </p:txBody>
      </p:sp>
      <p:pic>
        <p:nvPicPr>
          <p:cNvPr id="4" name="Graphic 3">
            <a:extLst>
              <a:ext uri="{FF2B5EF4-FFF2-40B4-BE49-F238E27FC236}">
                <a16:creationId xmlns:a16="http://schemas.microsoft.com/office/drawing/2014/main" id="{3523583F-0D33-2E2A-EA5E-B70A30B60B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4922" y="291504"/>
            <a:ext cx="2060714" cy="828348"/>
          </a:xfrm>
          <a:prstGeom prst="rect">
            <a:avLst/>
          </a:prstGeom>
        </p:spPr>
      </p:pic>
    </p:spTree>
    <p:extLst>
      <p:ext uri="{BB962C8B-B14F-4D97-AF65-F5344CB8AC3E}">
        <p14:creationId xmlns:p14="http://schemas.microsoft.com/office/powerpoint/2010/main" val="16587537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ver w/ image 2">
    <p:bg>
      <p:bgPr>
        <a:solidFill>
          <a:schemeClr val="tx2"/>
        </a:solidFill>
        <a:effectLst/>
      </p:bgPr>
    </p:bg>
    <p:spTree>
      <p:nvGrpSpPr>
        <p:cNvPr id="1" name=""/>
        <p:cNvGrpSpPr/>
        <p:nvPr/>
      </p:nvGrpSpPr>
      <p:grpSpPr>
        <a:xfrm>
          <a:off x="0" y="0"/>
          <a:ext cx="0" cy="0"/>
          <a:chOff x="0" y="0"/>
          <a:chExt cx="0" cy="0"/>
        </a:xfrm>
      </p:grpSpPr>
      <p:sp>
        <p:nvSpPr>
          <p:cNvPr id="49" name="Picture Placeholder 48">
            <a:extLst>
              <a:ext uri="{FF2B5EF4-FFF2-40B4-BE49-F238E27FC236}">
                <a16:creationId xmlns:a16="http://schemas.microsoft.com/office/drawing/2014/main" id="{937AFF7B-2F04-FB67-128A-684145662353}"/>
              </a:ext>
            </a:extLst>
          </p:cNvPr>
          <p:cNvSpPr>
            <a:spLocks noGrp="1"/>
          </p:cNvSpPr>
          <p:nvPr>
            <p:ph type="pic" sz="quarter" idx="11"/>
          </p:nvPr>
        </p:nvSpPr>
        <p:spPr>
          <a:xfrm>
            <a:off x="6248405" y="495300"/>
            <a:ext cx="5449818" cy="5867400"/>
          </a:xfrm>
          <a:solidFill>
            <a:schemeClr val="bg1">
              <a:lumMod val="95000"/>
            </a:schemeClr>
          </a:solidFill>
        </p:spPr>
        <p:txBody>
          <a:bodyPr/>
          <a:lstStyle/>
          <a:p>
            <a:r>
              <a:rPr lang="en-US"/>
              <a:t>Click icon to add picture</a:t>
            </a:r>
          </a:p>
        </p:txBody>
      </p:sp>
      <p:sp>
        <p:nvSpPr>
          <p:cNvPr id="7" name="Title 1">
            <a:extLst>
              <a:ext uri="{FF2B5EF4-FFF2-40B4-BE49-F238E27FC236}">
                <a16:creationId xmlns:a16="http://schemas.microsoft.com/office/drawing/2014/main" id="{3D098A09-D847-F3AB-4B95-B0E471A8780A}"/>
              </a:ext>
            </a:extLst>
          </p:cNvPr>
          <p:cNvSpPr>
            <a:spLocks noGrp="1"/>
          </p:cNvSpPr>
          <p:nvPr>
            <p:ph type="ctrTitle" hasCustomPrompt="1"/>
          </p:nvPr>
        </p:nvSpPr>
        <p:spPr>
          <a:xfrm>
            <a:off x="495299" y="2478024"/>
            <a:ext cx="5448299" cy="968768"/>
          </a:xfrm>
        </p:spPr>
        <p:txBody>
          <a:bodyPr anchor="t"/>
          <a:lstStyle>
            <a:lvl1pPr algn="l">
              <a:spcAft>
                <a:spcPts val="600"/>
              </a:spcAft>
              <a:defRPr sz="3200">
                <a:solidFill>
                  <a:schemeClr val="tx1"/>
                </a:solidFill>
              </a:defRPr>
            </a:lvl1pPr>
          </a:lstStyle>
          <a:p>
            <a:r>
              <a:rPr lang="en-US" dirty="0"/>
              <a:t>Click to edit presentation title</a:t>
            </a:r>
          </a:p>
        </p:txBody>
      </p:sp>
      <p:sp>
        <p:nvSpPr>
          <p:cNvPr id="8" name="Subtitle 2">
            <a:extLst>
              <a:ext uri="{FF2B5EF4-FFF2-40B4-BE49-F238E27FC236}">
                <a16:creationId xmlns:a16="http://schemas.microsoft.com/office/drawing/2014/main" id="{EDB87C57-2D07-780B-AFA5-CDAAB3A010A0}"/>
              </a:ext>
            </a:extLst>
          </p:cNvPr>
          <p:cNvSpPr>
            <a:spLocks noGrp="1"/>
          </p:cNvSpPr>
          <p:nvPr>
            <p:ph type="subTitle" idx="1" hasCustomPrompt="1"/>
          </p:nvPr>
        </p:nvSpPr>
        <p:spPr>
          <a:xfrm>
            <a:off x="495300" y="4457700"/>
            <a:ext cx="5448298" cy="990600"/>
          </a:xfrm>
        </p:spPr>
        <p:txBody>
          <a:bodyPr anchor="t"/>
          <a:lstStyle>
            <a:lvl1pPr marL="0" indent="0" algn="l">
              <a:lnSpc>
                <a:spcPct val="90000"/>
              </a:lnSpc>
              <a:spcAft>
                <a:spcPts val="600"/>
              </a:spcAft>
              <a:buNone/>
              <a:defRPr sz="16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presentation subtitle</a:t>
            </a:r>
          </a:p>
        </p:txBody>
      </p:sp>
      <p:pic>
        <p:nvPicPr>
          <p:cNvPr id="3" name="Graphic 2">
            <a:extLst>
              <a:ext uri="{FF2B5EF4-FFF2-40B4-BE49-F238E27FC236}">
                <a16:creationId xmlns:a16="http://schemas.microsoft.com/office/drawing/2014/main" id="{1B724FDE-ECC0-891B-837D-32CBA46CFCB7}"/>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84922" y="291504"/>
            <a:ext cx="2060714" cy="828348"/>
          </a:xfrm>
          <a:prstGeom prst="rect">
            <a:avLst/>
          </a:prstGeom>
        </p:spPr>
      </p:pic>
    </p:spTree>
    <p:extLst>
      <p:ext uri="{BB962C8B-B14F-4D97-AF65-F5344CB8AC3E}">
        <p14:creationId xmlns:p14="http://schemas.microsoft.com/office/powerpoint/2010/main" val="147496455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Divider 1 Bright Orange">
    <p:bg>
      <p:bgPr>
        <a:solidFill>
          <a:schemeClr val="tx2"/>
        </a:solidFill>
        <a:effectLst/>
      </p:bgPr>
    </p:bg>
    <p:spTree>
      <p:nvGrpSpPr>
        <p:cNvPr id="1" name=""/>
        <p:cNvGrpSpPr/>
        <p:nvPr/>
      </p:nvGrpSpPr>
      <p:grpSpPr>
        <a:xfrm>
          <a:off x="0" y="0"/>
          <a:ext cx="0" cy="0"/>
          <a:chOff x="0" y="0"/>
          <a:chExt cx="0" cy="0"/>
        </a:xfrm>
      </p:grpSpPr>
      <p:sp>
        <p:nvSpPr>
          <p:cNvPr id="4" name="Picture Placeholder 48">
            <a:extLst>
              <a:ext uri="{FF2B5EF4-FFF2-40B4-BE49-F238E27FC236}">
                <a16:creationId xmlns:a16="http://schemas.microsoft.com/office/drawing/2014/main" id="{C7763534-300E-1A24-CD52-1D0713705B6C}"/>
              </a:ext>
            </a:extLst>
          </p:cNvPr>
          <p:cNvSpPr>
            <a:spLocks noGrp="1"/>
          </p:cNvSpPr>
          <p:nvPr>
            <p:ph type="pic" sz="quarter" idx="11"/>
          </p:nvPr>
        </p:nvSpPr>
        <p:spPr>
          <a:xfrm>
            <a:off x="495298" y="495300"/>
            <a:ext cx="11201401" cy="2304288"/>
          </a:xfrm>
          <a:solidFill>
            <a:schemeClr val="bg1">
              <a:lumMod val="95000"/>
            </a:schemeClr>
          </a:solidFill>
        </p:spPr>
        <p:txBody>
          <a:bodyPr/>
          <a:lstStyle/>
          <a:p>
            <a:r>
              <a:rPr lang="en-US"/>
              <a:t>Click icon to add picture</a:t>
            </a:r>
          </a:p>
        </p:txBody>
      </p:sp>
      <p:sp>
        <p:nvSpPr>
          <p:cNvPr id="6" name="Picture Placeholder 48">
            <a:extLst>
              <a:ext uri="{FF2B5EF4-FFF2-40B4-BE49-F238E27FC236}">
                <a16:creationId xmlns:a16="http://schemas.microsoft.com/office/drawing/2014/main" id="{90EE5FC9-384A-24D0-DA60-3C87672E2FB8}"/>
              </a:ext>
            </a:extLst>
          </p:cNvPr>
          <p:cNvSpPr>
            <a:spLocks noGrp="1"/>
          </p:cNvSpPr>
          <p:nvPr>
            <p:ph type="pic" sz="quarter" idx="12"/>
          </p:nvPr>
        </p:nvSpPr>
        <p:spPr>
          <a:xfrm>
            <a:off x="495300" y="4059219"/>
            <a:ext cx="11201401" cy="2303481"/>
          </a:xfrm>
          <a:solidFill>
            <a:schemeClr val="bg1">
              <a:lumMod val="95000"/>
            </a:schemeClr>
          </a:solidFill>
        </p:spPr>
        <p:txBody>
          <a:bodyPr/>
          <a:lstStyle/>
          <a:p>
            <a:r>
              <a:rPr lang="en-US"/>
              <a:t>Click icon to add picture</a:t>
            </a:r>
          </a:p>
        </p:txBody>
      </p:sp>
      <p:sp>
        <p:nvSpPr>
          <p:cNvPr id="8" name="Title 1">
            <a:extLst>
              <a:ext uri="{FF2B5EF4-FFF2-40B4-BE49-F238E27FC236}">
                <a16:creationId xmlns:a16="http://schemas.microsoft.com/office/drawing/2014/main" id="{BAAEF61E-7F70-0FD4-CBC4-CA0B4ED93D28}"/>
              </a:ext>
            </a:extLst>
          </p:cNvPr>
          <p:cNvSpPr>
            <a:spLocks noGrp="1"/>
          </p:cNvSpPr>
          <p:nvPr>
            <p:ph type="ctrTitle" hasCustomPrompt="1"/>
          </p:nvPr>
        </p:nvSpPr>
        <p:spPr>
          <a:xfrm>
            <a:off x="1943100" y="2476500"/>
            <a:ext cx="9753599" cy="1981200"/>
          </a:xfrm>
        </p:spPr>
        <p:txBody>
          <a:bodyPr anchor="ctr"/>
          <a:lstStyle>
            <a:lvl1pPr algn="just">
              <a:lnSpc>
                <a:spcPct val="100000"/>
              </a:lnSpc>
              <a:spcAft>
                <a:spcPts val="600"/>
              </a:spcAft>
              <a:defRPr sz="2800">
                <a:solidFill>
                  <a:schemeClr val="tx1"/>
                </a:solidFill>
                <a:latin typeface="+mj-lt"/>
              </a:defRPr>
            </a:lvl1pPr>
          </a:lstStyle>
          <a:p>
            <a:br>
              <a:rPr lang="en-US" dirty="0"/>
            </a:br>
            <a:r>
              <a:rPr lang="en-US" dirty="0"/>
              <a:t>Click to edit section title</a:t>
            </a:r>
            <a:br>
              <a:rPr lang="en-US" dirty="0"/>
            </a:br>
            <a:endParaRPr lang="en-US" dirty="0"/>
          </a:p>
        </p:txBody>
      </p:sp>
      <p:sp>
        <p:nvSpPr>
          <p:cNvPr id="9" name="Text Placeholder 16">
            <a:extLst>
              <a:ext uri="{FF2B5EF4-FFF2-40B4-BE49-F238E27FC236}">
                <a16:creationId xmlns:a16="http://schemas.microsoft.com/office/drawing/2014/main" id="{49E6DC52-1DFE-C283-7555-8CA8CABBB92B}"/>
              </a:ext>
            </a:extLst>
          </p:cNvPr>
          <p:cNvSpPr>
            <a:spLocks noGrp="1"/>
          </p:cNvSpPr>
          <p:nvPr>
            <p:ph type="body" sz="quarter" idx="13" hasCustomPrompt="1"/>
          </p:nvPr>
        </p:nvSpPr>
        <p:spPr>
          <a:xfrm>
            <a:off x="495300" y="2476500"/>
            <a:ext cx="1181100" cy="1981200"/>
          </a:xfrm>
        </p:spPr>
        <p:txBody>
          <a:bodyPr anchor="ctr"/>
          <a:lstStyle>
            <a:lvl1pPr>
              <a:buNone/>
              <a:defRPr sz="2800">
                <a:latin typeface="+mj-lt"/>
              </a:defRPr>
            </a:lvl1pPr>
          </a:lstStyle>
          <a:p>
            <a:pPr lvl="0"/>
            <a:r>
              <a:rPr lang="en-US" dirty="0"/>
              <a:t>00</a:t>
            </a:r>
          </a:p>
        </p:txBody>
      </p:sp>
      <p:sp>
        <p:nvSpPr>
          <p:cNvPr id="2" name="Slide Number Placeholder 1">
            <a:extLst>
              <a:ext uri="{FF2B5EF4-FFF2-40B4-BE49-F238E27FC236}">
                <a16:creationId xmlns:a16="http://schemas.microsoft.com/office/drawing/2014/main" id="{03A862E1-8378-90C8-1219-9B7E8C55ADF9}"/>
              </a:ext>
            </a:extLst>
          </p:cNvPr>
          <p:cNvSpPr>
            <a:spLocks noGrp="1"/>
          </p:cNvSpPr>
          <p:nvPr>
            <p:ph type="sldNum" sz="quarter" idx="16"/>
          </p:nvPr>
        </p:nvSpPr>
        <p:spPr/>
        <p:txBody>
          <a:bodyPr/>
          <a:lstStyle/>
          <a:p>
            <a:fld id="{AFDE6AE2-9C56-5642-A419-F7D68E72CDBB}" type="slidenum">
              <a:rPr lang="en-US" smtClean="0"/>
              <a:pPr/>
              <a:t>‹#›</a:t>
            </a:fld>
            <a:endParaRPr lang="en-US" sz="1000"/>
          </a:p>
        </p:txBody>
      </p:sp>
      <p:sp>
        <p:nvSpPr>
          <p:cNvPr id="7" name="Footer Placeholder 6">
            <a:extLst>
              <a:ext uri="{FF2B5EF4-FFF2-40B4-BE49-F238E27FC236}">
                <a16:creationId xmlns:a16="http://schemas.microsoft.com/office/drawing/2014/main" id="{EA5E5E49-48BA-59F9-7B1D-E6339F87FAB0}"/>
              </a:ext>
            </a:extLst>
          </p:cNvPr>
          <p:cNvSpPr>
            <a:spLocks noGrp="1"/>
          </p:cNvSpPr>
          <p:nvPr>
            <p:ph type="ftr" sz="quarter" idx="17"/>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7306241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Divider 1 White">
    <p:bg>
      <p:bgPr>
        <a:solidFill>
          <a:schemeClr val="bg1"/>
        </a:solidFill>
        <a:effectLst/>
      </p:bgPr>
    </p:bg>
    <p:spTree>
      <p:nvGrpSpPr>
        <p:cNvPr id="1" name=""/>
        <p:cNvGrpSpPr/>
        <p:nvPr/>
      </p:nvGrpSpPr>
      <p:grpSpPr>
        <a:xfrm>
          <a:off x="0" y="0"/>
          <a:ext cx="0" cy="0"/>
          <a:chOff x="0" y="0"/>
          <a:chExt cx="0" cy="0"/>
        </a:xfrm>
      </p:grpSpPr>
      <p:sp>
        <p:nvSpPr>
          <p:cNvPr id="4" name="Picture Placeholder 48">
            <a:extLst>
              <a:ext uri="{FF2B5EF4-FFF2-40B4-BE49-F238E27FC236}">
                <a16:creationId xmlns:a16="http://schemas.microsoft.com/office/drawing/2014/main" id="{C7763534-300E-1A24-CD52-1D0713705B6C}"/>
              </a:ext>
            </a:extLst>
          </p:cNvPr>
          <p:cNvSpPr>
            <a:spLocks noGrp="1"/>
          </p:cNvSpPr>
          <p:nvPr>
            <p:ph type="pic" sz="quarter" idx="11"/>
          </p:nvPr>
        </p:nvSpPr>
        <p:spPr>
          <a:xfrm>
            <a:off x="495298" y="495300"/>
            <a:ext cx="11201401" cy="2304288"/>
          </a:xfrm>
          <a:solidFill>
            <a:schemeClr val="bg1">
              <a:lumMod val="95000"/>
            </a:schemeClr>
          </a:solidFill>
        </p:spPr>
        <p:txBody>
          <a:bodyPr/>
          <a:lstStyle/>
          <a:p>
            <a:r>
              <a:rPr lang="en-US"/>
              <a:t>Click icon to add picture</a:t>
            </a:r>
          </a:p>
        </p:txBody>
      </p:sp>
      <p:sp>
        <p:nvSpPr>
          <p:cNvPr id="6" name="Picture Placeholder 48">
            <a:extLst>
              <a:ext uri="{FF2B5EF4-FFF2-40B4-BE49-F238E27FC236}">
                <a16:creationId xmlns:a16="http://schemas.microsoft.com/office/drawing/2014/main" id="{90EE5FC9-384A-24D0-DA60-3C87672E2FB8}"/>
              </a:ext>
            </a:extLst>
          </p:cNvPr>
          <p:cNvSpPr>
            <a:spLocks noGrp="1"/>
          </p:cNvSpPr>
          <p:nvPr>
            <p:ph type="pic" sz="quarter" idx="12"/>
          </p:nvPr>
        </p:nvSpPr>
        <p:spPr>
          <a:xfrm>
            <a:off x="495300" y="4059219"/>
            <a:ext cx="11201401" cy="2303481"/>
          </a:xfrm>
          <a:solidFill>
            <a:schemeClr val="bg1">
              <a:lumMod val="95000"/>
            </a:schemeClr>
          </a:solidFill>
        </p:spPr>
        <p:txBody>
          <a:bodyPr/>
          <a:lstStyle/>
          <a:p>
            <a:r>
              <a:rPr lang="en-US"/>
              <a:t>Click icon to add picture</a:t>
            </a:r>
          </a:p>
        </p:txBody>
      </p:sp>
      <p:sp>
        <p:nvSpPr>
          <p:cNvPr id="7" name="Title 1">
            <a:extLst>
              <a:ext uri="{FF2B5EF4-FFF2-40B4-BE49-F238E27FC236}">
                <a16:creationId xmlns:a16="http://schemas.microsoft.com/office/drawing/2014/main" id="{C9BD5A9B-B8D4-7764-7F44-1E390529FA8E}"/>
              </a:ext>
            </a:extLst>
          </p:cNvPr>
          <p:cNvSpPr>
            <a:spLocks noGrp="1"/>
          </p:cNvSpPr>
          <p:nvPr>
            <p:ph type="ctrTitle" hasCustomPrompt="1"/>
          </p:nvPr>
        </p:nvSpPr>
        <p:spPr>
          <a:xfrm>
            <a:off x="1943100" y="2476500"/>
            <a:ext cx="9753599" cy="1981200"/>
          </a:xfrm>
        </p:spPr>
        <p:txBody>
          <a:bodyPr anchor="ctr"/>
          <a:lstStyle>
            <a:lvl1pPr algn="just">
              <a:lnSpc>
                <a:spcPct val="100000"/>
              </a:lnSpc>
              <a:spcAft>
                <a:spcPts val="600"/>
              </a:spcAft>
              <a:defRPr sz="2800">
                <a:solidFill>
                  <a:schemeClr val="tx1"/>
                </a:solidFill>
                <a:latin typeface="+mj-lt"/>
              </a:defRPr>
            </a:lvl1pPr>
          </a:lstStyle>
          <a:p>
            <a:br>
              <a:rPr lang="en-US"/>
            </a:br>
            <a:r>
              <a:rPr lang="en-US"/>
              <a:t>Click to edit section title</a:t>
            </a:r>
            <a:br>
              <a:rPr lang="en-US"/>
            </a:br>
            <a:endParaRPr lang="en-US"/>
          </a:p>
        </p:txBody>
      </p:sp>
      <p:sp>
        <p:nvSpPr>
          <p:cNvPr id="8" name="Text Placeholder 16">
            <a:extLst>
              <a:ext uri="{FF2B5EF4-FFF2-40B4-BE49-F238E27FC236}">
                <a16:creationId xmlns:a16="http://schemas.microsoft.com/office/drawing/2014/main" id="{818C5585-F822-EB21-E456-2165B61E09BB}"/>
              </a:ext>
            </a:extLst>
          </p:cNvPr>
          <p:cNvSpPr>
            <a:spLocks noGrp="1"/>
          </p:cNvSpPr>
          <p:nvPr>
            <p:ph type="body" sz="quarter" idx="13" hasCustomPrompt="1"/>
          </p:nvPr>
        </p:nvSpPr>
        <p:spPr>
          <a:xfrm>
            <a:off x="495300" y="2476500"/>
            <a:ext cx="1181100" cy="1981200"/>
          </a:xfrm>
        </p:spPr>
        <p:txBody>
          <a:bodyPr anchor="ctr"/>
          <a:lstStyle>
            <a:lvl1pPr>
              <a:buNone/>
              <a:defRPr sz="2800">
                <a:latin typeface="+mj-lt"/>
              </a:defRPr>
            </a:lvl1pPr>
          </a:lstStyle>
          <a:p>
            <a:pPr lvl="0"/>
            <a:r>
              <a:rPr lang="en-US"/>
              <a:t>00</a:t>
            </a:r>
          </a:p>
        </p:txBody>
      </p:sp>
      <p:sp>
        <p:nvSpPr>
          <p:cNvPr id="2" name="Slide Number Placeholder 1">
            <a:extLst>
              <a:ext uri="{FF2B5EF4-FFF2-40B4-BE49-F238E27FC236}">
                <a16:creationId xmlns:a16="http://schemas.microsoft.com/office/drawing/2014/main" id="{88811687-4B74-4ED2-42F8-8F8081FD7250}"/>
              </a:ext>
            </a:extLst>
          </p:cNvPr>
          <p:cNvSpPr>
            <a:spLocks noGrp="1"/>
          </p:cNvSpPr>
          <p:nvPr>
            <p:ph type="sldNum" sz="quarter" idx="16"/>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069B367A-2ECD-3522-C936-5EEAA9614822}"/>
              </a:ext>
            </a:extLst>
          </p:cNvPr>
          <p:cNvSpPr>
            <a:spLocks noGrp="1"/>
          </p:cNvSpPr>
          <p:nvPr>
            <p:ph type="ftr" sz="quarter" idx="17"/>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0514399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Divider 1 Steel">
    <p:bg>
      <p:bgPr>
        <a:solidFill>
          <a:schemeClr val="bg2"/>
        </a:solidFill>
        <a:effectLst/>
      </p:bgPr>
    </p:bg>
    <p:spTree>
      <p:nvGrpSpPr>
        <p:cNvPr id="1" name=""/>
        <p:cNvGrpSpPr/>
        <p:nvPr/>
      </p:nvGrpSpPr>
      <p:grpSpPr>
        <a:xfrm>
          <a:off x="0" y="0"/>
          <a:ext cx="0" cy="0"/>
          <a:chOff x="0" y="0"/>
          <a:chExt cx="0" cy="0"/>
        </a:xfrm>
      </p:grpSpPr>
      <p:sp>
        <p:nvSpPr>
          <p:cNvPr id="4" name="Picture Placeholder 48">
            <a:extLst>
              <a:ext uri="{FF2B5EF4-FFF2-40B4-BE49-F238E27FC236}">
                <a16:creationId xmlns:a16="http://schemas.microsoft.com/office/drawing/2014/main" id="{C7763534-300E-1A24-CD52-1D0713705B6C}"/>
              </a:ext>
            </a:extLst>
          </p:cNvPr>
          <p:cNvSpPr>
            <a:spLocks noGrp="1"/>
          </p:cNvSpPr>
          <p:nvPr>
            <p:ph type="pic" sz="quarter" idx="11"/>
          </p:nvPr>
        </p:nvSpPr>
        <p:spPr>
          <a:xfrm>
            <a:off x="495298" y="495300"/>
            <a:ext cx="11201401" cy="2304288"/>
          </a:xfrm>
          <a:solidFill>
            <a:schemeClr val="bg1">
              <a:lumMod val="95000"/>
            </a:schemeClr>
          </a:solidFill>
        </p:spPr>
        <p:txBody>
          <a:bodyPr/>
          <a:lstStyle/>
          <a:p>
            <a:r>
              <a:rPr lang="en-US"/>
              <a:t>Click icon to add picture</a:t>
            </a:r>
          </a:p>
        </p:txBody>
      </p:sp>
      <p:sp>
        <p:nvSpPr>
          <p:cNvPr id="6" name="Picture Placeholder 48">
            <a:extLst>
              <a:ext uri="{FF2B5EF4-FFF2-40B4-BE49-F238E27FC236}">
                <a16:creationId xmlns:a16="http://schemas.microsoft.com/office/drawing/2014/main" id="{90EE5FC9-384A-24D0-DA60-3C87672E2FB8}"/>
              </a:ext>
            </a:extLst>
          </p:cNvPr>
          <p:cNvSpPr>
            <a:spLocks noGrp="1"/>
          </p:cNvSpPr>
          <p:nvPr>
            <p:ph type="pic" sz="quarter" idx="12"/>
          </p:nvPr>
        </p:nvSpPr>
        <p:spPr>
          <a:xfrm>
            <a:off x="495300" y="4059219"/>
            <a:ext cx="11201401" cy="2303481"/>
          </a:xfrm>
          <a:solidFill>
            <a:schemeClr val="bg1">
              <a:lumMod val="95000"/>
            </a:schemeClr>
          </a:solidFill>
        </p:spPr>
        <p:txBody>
          <a:bodyPr/>
          <a:lstStyle/>
          <a:p>
            <a:r>
              <a:rPr lang="en-US"/>
              <a:t>Click icon to add picture</a:t>
            </a:r>
          </a:p>
        </p:txBody>
      </p:sp>
      <p:sp>
        <p:nvSpPr>
          <p:cNvPr id="8" name="Title 1">
            <a:extLst>
              <a:ext uri="{FF2B5EF4-FFF2-40B4-BE49-F238E27FC236}">
                <a16:creationId xmlns:a16="http://schemas.microsoft.com/office/drawing/2014/main" id="{2F6AD907-F8E3-270A-CB3D-6746B78C0A0D}"/>
              </a:ext>
            </a:extLst>
          </p:cNvPr>
          <p:cNvSpPr>
            <a:spLocks noGrp="1"/>
          </p:cNvSpPr>
          <p:nvPr>
            <p:ph type="ctrTitle" hasCustomPrompt="1"/>
          </p:nvPr>
        </p:nvSpPr>
        <p:spPr>
          <a:xfrm>
            <a:off x="1943100" y="2476500"/>
            <a:ext cx="9753599" cy="1981200"/>
          </a:xfrm>
        </p:spPr>
        <p:txBody>
          <a:bodyPr anchor="ctr"/>
          <a:lstStyle>
            <a:lvl1pPr algn="just">
              <a:lnSpc>
                <a:spcPct val="100000"/>
              </a:lnSpc>
              <a:spcAft>
                <a:spcPts val="600"/>
              </a:spcAft>
              <a:defRPr sz="2800">
                <a:solidFill>
                  <a:schemeClr val="tx1"/>
                </a:solidFill>
                <a:latin typeface="+mj-lt"/>
              </a:defRPr>
            </a:lvl1pPr>
          </a:lstStyle>
          <a:p>
            <a:br>
              <a:rPr lang="en-US"/>
            </a:br>
            <a:r>
              <a:rPr lang="en-US"/>
              <a:t>Click to edit section title</a:t>
            </a:r>
            <a:br>
              <a:rPr lang="en-US"/>
            </a:br>
            <a:endParaRPr lang="en-US"/>
          </a:p>
        </p:txBody>
      </p:sp>
      <p:sp>
        <p:nvSpPr>
          <p:cNvPr id="9" name="Text Placeholder 16">
            <a:extLst>
              <a:ext uri="{FF2B5EF4-FFF2-40B4-BE49-F238E27FC236}">
                <a16:creationId xmlns:a16="http://schemas.microsoft.com/office/drawing/2014/main" id="{D1752112-C9CE-5840-FD53-0395DF1FB0EF}"/>
              </a:ext>
            </a:extLst>
          </p:cNvPr>
          <p:cNvSpPr>
            <a:spLocks noGrp="1"/>
          </p:cNvSpPr>
          <p:nvPr>
            <p:ph type="body" sz="quarter" idx="13" hasCustomPrompt="1"/>
          </p:nvPr>
        </p:nvSpPr>
        <p:spPr>
          <a:xfrm>
            <a:off x="495300" y="2476500"/>
            <a:ext cx="1181100" cy="1981200"/>
          </a:xfrm>
        </p:spPr>
        <p:txBody>
          <a:bodyPr anchor="ctr"/>
          <a:lstStyle>
            <a:lvl1pPr>
              <a:buNone/>
              <a:defRPr sz="2800">
                <a:latin typeface="+mj-lt"/>
              </a:defRPr>
            </a:lvl1pPr>
          </a:lstStyle>
          <a:p>
            <a:pPr lvl="0"/>
            <a:r>
              <a:rPr lang="en-US"/>
              <a:t>00</a:t>
            </a:r>
          </a:p>
        </p:txBody>
      </p:sp>
      <p:sp>
        <p:nvSpPr>
          <p:cNvPr id="5" name="Slide Number Placeholder 4">
            <a:extLst>
              <a:ext uri="{FF2B5EF4-FFF2-40B4-BE49-F238E27FC236}">
                <a16:creationId xmlns:a16="http://schemas.microsoft.com/office/drawing/2014/main" id="{258169E3-8A66-E0CC-933D-F76F4F5EED4B}"/>
              </a:ext>
            </a:extLst>
          </p:cNvPr>
          <p:cNvSpPr>
            <a:spLocks noGrp="1"/>
          </p:cNvSpPr>
          <p:nvPr>
            <p:ph type="sldNum" sz="quarter" idx="15"/>
          </p:nvPr>
        </p:nvSpPr>
        <p:spPr/>
        <p:txBody>
          <a:bodyPr/>
          <a:lstStyle/>
          <a:p>
            <a:fld id="{AFDE6AE2-9C56-5642-A419-F7D68E72CDBB}" type="slidenum">
              <a:rPr lang="en-US" smtClean="0"/>
              <a:pPr/>
              <a:t>‹#›</a:t>
            </a:fld>
            <a:endParaRPr lang="en-US" sz="1000"/>
          </a:p>
        </p:txBody>
      </p:sp>
      <p:sp>
        <p:nvSpPr>
          <p:cNvPr id="7" name="Footer Placeholder 6">
            <a:extLst>
              <a:ext uri="{FF2B5EF4-FFF2-40B4-BE49-F238E27FC236}">
                <a16:creationId xmlns:a16="http://schemas.microsoft.com/office/drawing/2014/main" id="{CB0883E4-631C-7F9E-B584-7C0D2A0962B2}"/>
              </a:ext>
            </a:extLst>
          </p:cNvPr>
          <p:cNvSpPr>
            <a:spLocks noGrp="1"/>
          </p:cNvSpPr>
          <p:nvPr>
            <p:ph type="ftr" sz="quarter" idx="16"/>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133340544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Divider 1 Aluminum">
    <p:bg>
      <p:bgPr>
        <a:solidFill>
          <a:srgbClr val="EAE8E7"/>
        </a:solidFill>
        <a:effectLst/>
      </p:bgPr>
    </p:bg>
    <p:spTree>
      <p:nvGrpSpPr>
        <p:cNvPr id="1" name=""/>
        <p:cNvGrpSpPr/>
        <p:nvPr/>
      </p:nvGrpSpPr>
      <p:grpSpPr>
        <a:xfrm>
          <a:off x="0" y="0"/>
          <a:ext cx="0" cy="0"/>
          <a:chOff x="0" y="0"/>
          <a:chExt cx="0" cy="0"/>
        </a:xfrm>
      </p:grpSpPr>
      <p:sp>
        <p:nvSpPr>
          <p:cNvPr id="4" name="Picture Placeholder 48">
            <a:extLst>
              <a:ext uri="{FF2B5EF4-FFF2-40B4-BE49-F238E27FC236}">
                <a16:creationId xmlns:a16="http://schemas.microsoft.com/office/drawing/2014/main" id="{C7763534-300E-1A24-CD52-1D0713705B6C}"/>
              </a:ext>
            </a:extLst>
          </p:cNvPr>
          <p:cNvSpPr>
            <a:spLocks noGrp="1"/>
          </p:cNvSpPr>
          <p:nvPr>
            <p:ph type="pic" sz="quarter" idx="11"/>
          </p:nvPr>
        </p:nvSpPr>
        <p:spPr>
          <a:xfrm>
            <a:off x="495298" y="495300"/>
            <a:ext cx="11201401" cy="2304288"/>
          </a:xfrm>
          <a:solidFill>
            <a:schemeClr val="bg1">
              <a:lumMod val="95000"/>
            </a:schemeClr>
          </a:solidFill>
        </p:spPr>
        <p:txBody>
          <a:bodyPr/>
          <a:lstStyle/>
          <a:p>
            <a:r>
              <a:rPr lang="en-US"/>
              <a:t>Click icon to add picture</a:t>
            </a:r>
          </a:p>
        </p:txBody>
      </p:sp>
      <p:sp>
        <p:nvSpPr>
          <p:cNvPr id="6" name="Picture Placeholder 48">
            <a:extLst>
              <a:ext uri="{FF2B5EF4-FFF2-40B4-BE49-F238E27FC236}">
                <a16:creationId xmlns:a16="http://schemas.microsoft.com/office/drawing/2014/main" id="{90EE5FC9-384A-24D0-DA60-3C87672E2FB8}"/>
              </a:ext>
            </a:extLst>
          </p:cNvPr>
          <p:cNvSpPr>
            <a:spLocks noGrp="1"/>
          </p:cNvSpPr>
          <p:nvPr>
            <p:ph type="pic" sz="quarter" idx="12"/>
          </p:nvPr>
        </p:nvSpPr>
        <p:spPr>
          <a:xfrm>
            <a:off x="495300" y="4059219"/>
            <a:ext cx="11201401" cy="2303481"/>
          </a:xfrm>
          <a:solidFill>
            <a:schemeClr val="bg1">
              <a:lumMod val="95000"/>
            </a:schemeClr>
          </a:solidFill>
        </p:spPr>
        <p:txBody>
          <a:bodyPr/>
          <a:lstStyle/>
          <a:p>
            <a:r>
              <a:rPr lang="en-US"/>
              <a:t>Click icon to add picture</a:t>
            </a:r>
          </a:p>
        </p:txBody>
      </p:sp>
      <p:sp>
        <p:nvSpPr>
          <p:cNvPr id="2" name="Title 1">
            <a:extLst>
              <a:ext uri="{FF2B5EF4-FFF2-40B4-BE49-F238E27FC236}">
                <a16:creationId xmlns:a16="http://schemas.microsoft.com/office/drawing/2014/main" id="{CE3DFCCD-6202-B584-270F-C82CD81FDB07}"/>
              </a:ext>
            </a:extLst>
          </p:cNvPr>
          <p:cNvSpPr>
            <a:spLocks noGrp="1"/>
          </p:cNvSpPr>
          <p:nvPr>
            <p:ph type="ctrTitle" hasCustomPrompt="1"/>
          </p:nvPr>
        </p:nvSpPr>
        <p:spPr>
          <a:xfrm>
            <a:off x="1943100" y="2476500"/>
            <a:ext cx="9753599" cy="1981200"/>
          </a:xfrm>
        </p:spPr>
        <p:txBody>
          <a:bodyPr anchor="ctr"/>
          <a:lstStyle>
            <a:lvl1pPr algn="just">
              <a:lnSpc>
                <a:spcPct val="100000"/>
              </a:lnSpc>
              <a:spcAft>
                <a:spcPts val="600"/>
              </a:spcAft>
              <a:defRPr sz="2800">
                <a:solidFill>
                  <a:schemeClr val="tx1"/>
                </a:solidFill>
                <a:latin typeface="+mj-lt"/>
              </a:defRPr>
            </a:lvl1pPr>
          </a:lstStyle>
          <a:p>
            <a:br>
              <a:rPr lang="en-US"/>
            </a:br>
            <a:r>
              <a:rPr lang="en-US"/>
              <a:t>Click to edit section title</a:t>
            </a:r>
            <a:br>
              <a:rPr lang="en-US"/>
            </a:br>
            <a:endParaRPr lang="en-US"/>
          </a:p>
        </p:txBody>
      </p:sp>
      <p:sp>
        <p:nvSpPr>
          <p:cNvPr id="3" name="Text Placeholder 16">
            <a:extLst>
              <a:ext uri="{FF2B5EF4-FFF2-40B4-BE49-F238E27FC236}">
                <a16:creationId xmlns:a16="http://schemas.microsoft.com/office/drawing/2014/main" id="{573D5834-621F-1B35-3015-A5B457982535}"/>
              </a:ext>
            </a:extLst>
          </p:cNvPr>
          <p:cNvSpPr>
            <a:spLocks noGrp="1"/>
          </p:cNvSpPr>
          <p:nvPr>
            <p:ph type="body" sz="quarter" idx="13" hasCustomPrompt="1"/>
          </p:nvPr>
        </p:nvSpPr>
        <p:spPr>
          <a:xfrm>
            <a:off x="495300" y="2476500"/>
            <a:ext cx="1181100" cy="1981200"/>
          </a:xfrm>
        </p:spPr>
        <p:txBody>
          <a:bodyPr anchor="ctr"/>
          <a:lstStyle>
            <a:lvl1pPr>
              <a:buNone/>
              <a:defRPr sz="2800">
                <a:latin typeface="+mj-lt"/>
              </a:defRPr>
            </a:lvl1pPr>
          </a:lstStyle>
          <a:p>
            <a:pPr lvl="0"/>
            <a:r>
              <a:rPr lang="en-US"/>
              <a:t>00</a:t>
            </a:r>
          </a:p>
        </p:txBody>
      </p:sp>
      <p:sp>
        <p:nvSpPr>
          <p:cNvPr id="7" name="Slide Number Placeholder 6">
            <a:extLst>
              <a:ext uri="{FF2B5EF4-FFF2-40B4-BE49-F238E27FC236}">
                <a16:creationId xmlns:a16="http://schemas.microsoft.com/office/drawing/2014/main" id="{79E44DCC-6F48-6CD3-C168-5D26B1B719B9}"/>
              </a:ext>
            </a:extLst>
          </p:cNvPr>
          <p:cNvSpPr>
            <a:spLocks noGrp="1"/>
          </p:cNvSpPr>
          <p:nvPr>
            <p:ph type="sldNum" sz="quarter" idx="15"/>
          </p:nvPr>
        </p:nvSpPr>
        <p:spPr/>
        <p:txBody>
          <a:bodyPr/>
          <a:lstStyle/>
          <a:p>
            <a:fld id="{AFDE6AE2-9C56-5642-A419-F7D68E72CDBB}" type="slidenum">
              <a:rPr lang="en-US" smtClean="0"/>
              <a:pPr/>
              <a:t>‹#›</a:t>
            </a:fld>
            <a:endParaRPr lang="en-US" sz="1000"/>
          </a:p>
        </p:txBody>
      </p:sp>
      <p:sp>
        <p:nvSpPr>
          <p:cNvPr id="9" name="Footer Placeholder 8">
            <a:extLst>
              <a:ext uri="{FF2B5EF4-FFF2-40B4-BE49-F238E27FC236}">
                <a16:creationId xmlns:a16="http://schemas.microsoft.com/office/drawing/2014/main" id="{BA202D1D-629C-B305-FA8E-7804B7F6ECB3}"/>
              </a:ext>
            </a:extLst>
          </p:cNvPr>
          <p:cNvSpPr>
            <a:spLocks noGrp="1"/>
          </p:cNvSpPr>
          <p:nvPr>
            <p:ph type="ftr" sz="quarter" idx="16"/>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47968768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Divider 2 Bright Orange">
    <p:bg>
      <p:bgPr>
        <a:solidFill>
          <a:schemeClr val="tx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4D6827-ECD3-6680-685C-7C8DD8A32D54}"/>
              </a:ext>
            </a:extLst>
          </p:cNvPr>
          <p:cNvSpPr>
            <a:spLocks noGrp="1"/>
          </p:cNvSpPr>
          <p:nvPr>
            <p:ph type="ctrTitle"/>
          </p:nvPr>
        </p:nvSpPr>
        <p:spPr>
          <a:xfrm>
            <a:off x="1943100" y="495300"/>
            <a:ext cx="5448301" cy="990600"/>
          </a:xfrm>
        </p:spPr>
        <p:txBody>
          <a:bodyPr anchor="t"/>
          <a:lstStyle>
            <a:lvl1pPr algn="l">
              <a:lnSpc>
                <a:spcPct val="90000"/>
              </a:lnSpc>
              <a:spcAft>
                <a:spcPts val="600"/>
              </a:spcAft>
              <a:defRPr sz="2800">
                <a:solidFill>
                  <a:schemeClr val="tx1"/>
                </a:solidFill>
                <a:latin typeface="+mj-lt"/>
              </a:defRPr>
            </a:lvl1pPr>
          </a:lstStyle>
          <a:p>
            <a:r>
              <a:rPr lang="en-US"/>
              <a:t>Click to edit Master title style</a:t>
            </a:r>
          </a:p>
        </p:txBody>
      </p:sp>
      <p:sp>
        <p:nvSpPr>
          <p:cNvPr id="8" name="Title 1">
            <a:extLst>
              <a:ext uri="{FF2B5EF4-FFF2-40B4-BE49-F238E27FC236}">
                <a16:creationId xmlns:a16="http://schemas.microsoft.com/office/drawing/2014/main" id="{B4088C58-5C45-10D8-365F-692AE5318D5E}"/>
              </a:ext>
            </a:extLst>
          </p:cNvPr>
          <p:cNvSpPr txBox="1">
            <a:spLocks/>
          </p:cNvSpPr>
          <p:nvPr userDrawn="1"/>
        </p:nvSpPr>
        <p:spPr>
          <a:xfrm>
            <a:off x="11061701" y="495300"/>
            <a:ext cx="642619" cy="990600"/>
          </a:xfrm>
          <a:prstGeom prst="rect">
            <a:avLst/>
          </a:prstGeom>
        </p:spPr>
        <p:txBody>
          <a:bodyPr vert="horz" lIns="0" tIns="0" rIns="0" bIns="0" rtlCol="0" anchor="t">
            <a:noAutofit/>
          </a:bodyPr>
          <a:lstStyle>
            <a:lvl1pPr algn="just" defTabSz="914400" rtl="0" eaLnBrk="1" latinLnBrk="0" hangingPunct="1">
              <a:lnSpc>
                <a:spcPct val="90000"/>
              </a:lnSpc>
              <a:spcBef>
                <a:spcPts val="0"/>
              </a:spcBef>
              <a:spcAft>
                <a:spcPts val="600"/>
              </a:spcAft>
              <a:buNone/>
              <a:defRPr sz="2400" kern="1200">
                <a:solidFill>
                  <a:schemeClr val="tx1"/>
                </a:solidFill>
                <a:latin typeface="+mj-lt"/>
                <a:ea typeface="+mj-ea"/>
                <a:cs typeface="+mj-cs"/>
              </a:defRPr>
            </a:lvl1pPr>
          </a:lstStyle>
          <a:p>
            <a:pPr algn="r"/>
            <a:r>
              <a:rPr lang="en-US" sz="2800" dirty="0"/>
              <a:t>&gt;</a:t>
            </a:r>
          </a:p>
        </p:txBody>
      </p:sp>
      <p:sp>
        <p:nvSpPr>
          <p:cNvPr id="11" name="Text Placeholder 10">
            <a:extLst>
              <a:ext uri="{FF2B5EF4-FFF2-40B4-BE49-F238E27FC236}">
                <a16:creationId xmlns:a16="http://schemas.microsoft.com/office/drawing/2014/main" id="{3E47D398-1AD0-0C4D-A2C3-A7A4E35E8F7F}"/>
              </a:ext>
            </a:extLst>
          </p:cNvPr>
          <p:cNvSpPr>
            <a:spLocks noGrp="1"/>
          </p:cNvSpPr>
          <p:nvPr>
            <p:ph type="body" sz="quarter" idx="16" hasCustomPrompt="1"/>
          </p:nvPr>
        </p:nvSpPr>
        <p:spPr>
          <a:xfrm>
            <a:off x="495300" y="495300"/>
            <a:ext cx="1181100" cy="990600"/>
          </a:xfrm>
        </p:spPr>
        <p:txBody>
          <a:bodyPr anchor="t"/>
          <a:lstStyle>
            <a:lvl1pPr>
              <a:lnSpc>
                <a:spcPct val="90000"/>
              </a:lnSpc>
              <a:buNone/>
              <a:defRPr sz="2800">
                <a:latin typeface="+mj-lt"/>
              </a:defRPr>
            </a:lvl1pPr>
          </a:lstStyle>
          <a:p>
            <a:pPr lvl="0"/>
            <a:r>
              <a:rPr lang="en-US"/>
              <a:t>00</a:t>
            </a:r>
          </a:p>
        </p:txBody>
      </p:sp>
      <p:sp>
        <p:nvSpPr>
          <p:cNvPr id="7" name="Text Placeholder 6">
            <a:extLst>
              <a:ext uri="{FF2B5EF4-FFF2-40B4-BE49-F238E27FC236}">
                <a16:creationId xmlns:a16="http://schemas.microsoft.com/office/drawing/2014/main" id="{DF21B8FC-D763-57EE-D6CB-5AE7A2288DE9}"/>
              </a:ext>
            </a:extLst>
          </p:cNvPr>
          <p:cNvSpPr>
            <a:spLocks noGrp="1"/>
          </p:cNvSpPr>
          <p:nvPr>
            <p:ph type="body" sz="quarter" idx="19"/>
          </p:nvPr>
        </p:nvSpPr>
        <p:spPr>
          <a:xfrm>
            <a:off x="1943100" y="4462272"/>
            <a:ext cx="5448300" cy="1905000"/>
          </a:xfrm>
        </p:spPr>
        <p:txBody>
          <a:bodyPr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Slide Number Placeholder 2">
            <a:extLst>
              <a:ext uri="{FF2B5EF4-FFF2-40B4-BE49-F238E27FC236}">
                <a16:creationId xmlns:a16="http://schemas.microsoft.com/office/drawing/2014/main" id="{27BDEBFD-0AA2-4FBB-6AA4-6BE4560762D0}"/>
              </a:ext>
            </a:extLst>
          </p:cNvPr>
          <p:cNvSpPr>
            <a:spLocks noGrp="1"/>
          </p:cNvSpPr>
          <p:nvPr>
            <p:ph type="sldNum" sz="quarter" idx="20"/>
          </p:nvPr>
        </p:nvSpPr>
        <p:spPr/>
        <p:txBody>
          <a:bodyPr/>
          <a:lstStyle/>
          <a:p>
            <a:fld id="{AFDE6AE2-9C56-5642-A419-F7D68E72CDBB}" type="slidenum">
              <a:rPr lang="en-US" smtClean="0"/>
              <a:pPr/>
              <a:t>‹#›</a:t>
            </a:fld>
            <a:endParaRPr lang="en-US" sz="1000"/>
          </a:p>
        </p:txBody>
      </p:sp>
      <p:sp>
        <p:nvSpPr>
          <p:cNvPr id="6" name="Footer Placeholder 5">
            <a:extLst>
              <a:ext uri="{FF2B5EF4-FFF2-40B4-BE49-F238E27FC236}">
                <a16:creationId xmlns:a16="http://schemas.microsoft.com/office/drawing/2014/main" id="{3BCF8C41-A728-3389-9774-C2B473B142DD}"/>
              </a:ext>
            </a:extLst>
          </p:cNvPr>
          <p:cNvSpPr>
            <a:spLocks noGrp="1"/>
          </p:cNvSpPr>
          <p:nvPr>
            <p:ph type="ftr" sz="quarter" idx="21"/>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02716691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Divider 2 Steel">
    <p:bg>
      <p:bgPr>
        <a:solidFill>
          <a:schemeClr val="bg2"/>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3731B547-6951-7590-6F05-1F1751A09862}"/>
              </a:ext>
            </a:extLst>
          </p:cNvPr>
          <p:cNvSpPr>
            <a:spLocks noGrp="1"/>
          </p:cNvSpPr>
          <p:nvPr>
            <p:ph type="ctrTitle" hasCustomPrompt="1"/>
          </p:nvPr>
        </p:nvSpPr>
        <p:spPr>
          <a:xfrm>
            <a:off x="1943101" y="495300"/>
            <a:ext cx="5448300" cy="990600"/>
          </a:xfrm>
        </p:spPr>
        <p:txBody>
          <a:bodyPr anchor="t"/>
          <a:lstStyle>
            <a:lvl1pPr algn="l">
              <a:lnSpc>
                <a:spcPct val="90000"/>
              </a:lnSpc>
              <a:spcAft>
                <a:spcPts val="600"/>
              </a:spcAft>
              <a:defRPr sz="2800">
                <a:solidFill>
                  <a:schemeClr val="tx1"/>
                </a:solidFill>
                <a:latin typeface="+mj-lt"/>
              </a:defRPr>
            </a:lvl1pPr>
          </a:lstStyle>
          <a:p>
            <a:r>
              <a:rPr lang="en-US"/>
              <a:t>Click to edit section title</a:t>
            </a:r>
          </a:p>
        </p:txBody>
      </p:sp>
      <p:sp>
        <p:nvSpPr>
          <p:cNvPr id="5" name="Title 1">
            <a:extLst>
              <a:ext uri="{FF2B5EF4-FFF2-40B4-BE49-F238E27FC236}">
                <a16:creationId xmlns:a16="http://schemas.microsoft.com/office/drawing/2014/main" id="{BC09F247-D1DD-F17B-9987-7C22D15982E0}"/>
              </a:ext>
            </a:extLst>
          </p:cNvPr>
          <p:cNvSpPr txBox="1">
            <a:spLocks/>
          </p:cNvSpPr>
          <p:nvPr userDrawn="1"/>
        </p:nvSpPr>
        <p:spPr>
          <a:xfrm>
            <a:off x="11061701" y="495300"/>
            <a:ext cx="642619" cy="990600"/>
          </a:xfrm>
          <a:prstGeom prst="rect">
            <a:avLst/>
          </a:prstGeom>
        </p:spPr>
        <p:txBody>
          <a:bodyPr vert="horz" lIns="0" tIns="0" rIns="0" bIns="0" rtlCol="0" anchor="t">
            <a:noAutofit/>
          </a:bodyPr>
          <a:lstStyle>
            <a:lvl1pPr algn="just" defTabSz="914400" rtl="0" eaLnBrk="1" latinLnBrk="0" hangingPunct="1">
              <a:lnSpc>
                <a:spcPct val="90000"/>
              </a:lnSpc>
              <a:spcBef>
                <a:spcPts val="0"/>
              </a:spcBef>
              <a:spcAft>
                <a:spcPts val="600"/>
              </a:spcAft>
              <a:buNone/>
              <a:defRPr sz="2400" kern="1200">
                <a:solidFill>
                  <a:schemeClr val="tx1"/>
                </a:solidFill>
                <a:latin typeface="+mj-lt"/>
                <a:ea typeface="+mj-ea"/>
                <a:cs typeface="+mj-cs"/>
              </a:defRPr>
            </a:lvl1pPr>
          </a:lstStyle>
          <a:p>
            <a:pPr algn="r"/>
            <a:r>
              <a:rPr lang="en-US" sz="2800">
                <a:latin typeface="+mj-lt"/>
              </a:rPr>
              <a:t>&gt;</a:t>
            </a:r>
          </a:p>
        </p:txBody>
      </p:sp>
      <p:sp>
        <p:nvSpPr>
          <p:cNvPr id="6" name="Text Placeholder 10">
            <a:extLst>
              <a:ext uri="{FF2B5EF4-FFF2-40B4-BE49-F238E27FC236}">
                <a16:creationId xmlns:a16="http://schemas.microsoft.com/office/drawing/2014/main" id="{CEB61728-FA2E-2C52-4087-5A26026F432A}"/>
              </a:ext>
            </a:extLst>
          </p:cNvPr>
          <p:cNvSpPr>
            <a:spLocks noGrp="1"/>
          </p:cNvSpPr>
          <p:nvPr>
            <p:ph type="body" sz="quarter" idx="16" hasCustomPrompt="1"/>
          </p:nvPr>
        </p:nvSpPr>
        <p:spPr>
          <a:xfrm>
            <a:off x="495300" y="495300"/>
            <a:ext cx="1181100" cy="990600"/>
          </a:xfrm>
        </p:spPr>
        <p:txBody>
          <a:bodyPr anchor="t"/>
          <a:lstStyle>
            <a:lvl1pPr>
              <a:lnSpc>
                <a:spcPct val="90000"/>
              </a:lnSpc>
              <a:buNone/>
              <a:defRPr sz="2800">
                <a:latin typeface="+mj-lt"/>
              </a:defRPr>
            </a:lvl1pPr>
          </a:lstStyle>
          <a:p>
            <a:pPr lvl="0"/>
            <a:r>
              <a:rPr lang="en-US"/>
              <a:t>00</a:t>
            </a:r>
          </a:p>
        </p:txBody>
      </p:sp>
      <p:sp>
        <p:nvSpPr>
          <p:cNvPr id="3" name="Slide Number Placeholder 2">
            <a:extLst>
              <a:ext uri="{FF2B5EF4-FFF2-40B4-BE49-F238E27FC236}">
                <a16:creationId xmlns:a16="http://schemas.microsoft.com/office/drawing/2014/main" id="{BBF9DF83-44B9-3225-621C-48B7FD2EEB72}"/>
              </a:ext>
            </a:extLst>
          </p:cNvPr>
          <p:cNvSpPr>
            <a:spLocks noGrp="1"/>
          </p:cNvSpPr>
          <p:nvPr>
            <p:ph type="sldNum" sz="quarter" idx="19"/>
          </p:nvPr>
        </p:nvSpPr>
        <p:spPr/>
        <p:txBody>
          <a:bodyPr/>
          <a:lstStyle/>
          <a:p>
            <a:fld id="{AFDE6AE2-9C56-5642-A419-F7D68E72CDBB}" type="slidenum">
              <a:rPr lang="en-US" smtClean="0"/>
              <a:pPr/>
              <a:t>‹#›</a:t>
            </a:fld>
            <a:endParaRPr lang="en-US" sz="800"/>
          </a:p>
        </p:txBody>
      </p:sp>
      <p:sp>
        <p:nvSpPr>
          <p:cNvPr id="8" name="Text Placeholder 6">
            <a:extLst>
              <a:ext uri="{FF2B5EF4-FFF2-40B4-BE49-F238E27FC236}">
                <a16:creationId xmlns:a16="http://schemas.microsoft.com/office/drawing/2014/main" id="{C75C8CEC-139A-EF21-0B86-57BF614708DC}"/>
              </a:ext>
            </a:extLst>
          </p:cNvPr>
          <p:cNvSpPr>
            <a:spLocks noGrp="1"/>
          </p:cNvSpPr>
          <p:nvPr>
            <p:ph type="body" sz="quarter" idx="20"/>
          </p:nvPr>
        </p:nvSpPr>
        <p:spPr>
          <a:xfrm>
            <a:off x="1943100" y="4462272"/>
            <a:ext cx="5448300" cy="1905000"/>
          </a:xfrm>
        </p:spPr>
        <p:txBody>
          <a:bodyPr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1">
            <a:extLst>
              <a:ext uri="{FF2B5EF4-FFF2-40B4-BE49-F238E27FC236}">
                <a16:creationId xmlns:a16="http://schemas.microsoft.com/office/drawing/2014/main" id="{BD892804-65F5-DDB7-C9BA-A8FB8444AD4B}"/>
              </a:ext>
            </a:extLst>
          </p:cNvPr>
          <p:cNvSpPr>
            <a:spLocks noGrp="1"/>
          </p:cNvSpPr>
          <p:nvPr>
            <p:ph type="ftr" sz="quarter" idx="21"/>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122699272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Divider 2 Aluminum">
    <p:bg>
      <p:bgPr>
        <a:solidFill>
          <a:srgbClr val="EAE8E7"/>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F9FA850B-8720-0E1F-F2C5-F51F7F7A2DCE}"/>
              </a:ext>
            </a:extLst>
          </p:cNvPr>
          <p:cNvSpPr>
            <a:spLocks noGrp="1"/>
          </p:cNvSpPr>
          <p:nvPr>
            <p:ph type="ctrTitle" hasCustomPrompt="1"/>
          </p:nvPr>
        </p:nvSpPr>
        <p:spPr>
          <a:xfrm>
            <a:off x="1943100" y="495300"/>
            <a:ext cx="5448300" cy="990600"/>
          </a:xfrm>
        </p:spPr>
        <p:txBody>
          <a:bodyPr anchor="t"/>
          <a:lstStyle>
            <a:lvl1pPr algn="l">
              <a:lnSpc>
                <a:spcPct val="90000"/>
              </a:lnSpc>
              <a:spcAft>
                <a:spcPts val="600"/>
              </a:spcAft>
              <a:defRPr sz="2800">
                <a:solidFill>
                  <a:schemeClr val="tx1"/>
                </a:solidFill>
                <a:latin typeface="+mj-lt"/>
              </a:defRPr>
            </a:lvl1pPr>
          </a:lstStyle>
          <a:p>
            <a:r>
              <a:rPr lang="en-US" dirty="0"/>
              <a:t>Click to edit section title</a:t>
            </a:r>
          </a:p>
        </p:txBody>
      </p:sp>
      <p:sp>
        <p:nvSpPr>
          <p:cNvPr id="5" name="Title 1">
            <a:extLst>
              <a:ext uri="{FF2B5EF4-FFF2-40B4-BE49-F238E27FC236}">
                <a16:creationId xmlns:a16="http://schemas.microsoft.com/office/drawing/2014/main" id="{90BCD2BA-C5E2-7D84-5F18-4249D40D4DBF}"/>
              </a:ext>
            </a:extLst>
          </p:cNvPr>
          <p:cNvSpPr txBox="1">
            <a:spLocks/>
          </p:cNvSpPr>
          <p:nvPr userDrawn="1"/>
        </p:nvSpPr>
        <p:spPr>
          <a:xfrm>
            <a:off x="11061701" y="495300"/>
            <a:ext cx="642619" cy="990600"/>
          </a:xfrm>
          <a:prstGeom prst="rect">
            <a:avLst/>
          </a:prstGeom>
        </p:spPr>
        <p:txBody>
          <a:bodyPr vert="horz" lIns="0" tIns="0" rIns="0" bIns="0" rtlCol="0" anchor="t">
            <a:noAutofit/>
          </a:bodyPr>
          <a:lstStyle>
            <a:lvl1pPr algn="just" defTabSz="914400" rtl="0" eaLnBrk="1" latinLnBrk="0" hangingPunct="1">
              <a:lnSpc>
                <a:spcPct val="90000"/>
              </a:lnSpc>
              <a:spcBef>
                <a:spcPts val="0"/>
              </a:spcBef>
              <a:spcAft>
                <a:spcPts val="600"/>
              </a:spcAft>
              <a:buNone/>
              <a:defRPr sz="2400" kern="1200">
                <a:solidFill>
                  <a:schemeClr val="tx1"/>
                </a:solidFill>
                <a:latin typeface="+mj-lt"/>
                <a:ea typeface="+mj-ea"/>
                <a:cs typeface="+mj-cs"/>
              </a:defRPr>
            </a:lvl1pPr>
          </a:lstStyle>
          <a:p>
            <a:pPr algn="r"/>
            <a:r>
              <a:rPr lang="en-US" sz="2800" dirty="0">
                <a:latin typeface="+mj-lt"/>
              </a:rPr>
              <a:t>&gt;</a:t>
            </a:r>
          </a:p>
        </p:txBody>
      </p:sp>
      <p:sp>
        <p:nvSpPr>
          <p:cNvPr id="6" name="Text Placeholder 10">
            <a:extLst>
              <a:ext uri="{FF2B5EF4-FFF2-40B4-BE49-F238E27FC236}">
                <a16:creationId xmlns:a16="http://schemas.microsoft.com/office/drawing/2014/main" id="{3B660E40-B2E8-FCCC-DB40-C152DDADED75}"/>
              </a:ext>
            </a:extLst>
          </p:cNvPr>
          <p:cNvSpPr>
            <a:spLocks noGrp="1"/>
          </p:cNvSpPr>
          <p:nvPr>
            <p:ph type="body" sz="quarter" idx="16" hasCustomPrompt="1"/>
          </p:nvPr>
        </p:nvSpPr>
        <p:spPr>
          <a:xfrm>
            <a:off x="495300" y="495300"/>
            <a:ext cx="1181100" cy="990600"/>
          </a:xfrm>
        </p:spPr>
        <p:txBody>
          <a:bodyPr anchor="t"/>
          <a:lstStyle>
            <a:lvl1pPr>
              <a:lnSpc>
                <a:spcPct val="90000"/>
              </a:lnSpc>
              <a:buNone/>
              <a:defRPr sz="2800">
                <a:latin typeface="+mj-lt"/>
              </a:defRPr>
            </a:lvl1pPr>
          </a:lstStyle>
          <a:p>
            <a:pPr lvl="0"/>
            <a:r>
              <a:rPr lang="en-US" dirty="0"/>
              <a:t>00</a:t>
            </a:r>
          </a:p>
        </p:txBody>
      </p:sp>
      <p:sp>
        <p:nvSpPr>
          <p:cNvPr id="3" name="Text Placeholder 6">
            <a:extLst>
              <a:ext uri="{FF2B5EF4-FFF2-40B4-BE49-F238E27FC236}">
                <a16:creationId xmlns:a16="http://schemas.microsoft.com/office/drawing/2014/main" id="{05DF9FE4-F628-6753-8056-4249C1BAA004}"/>
              </a:ext>
            </a:extLst>
          </p:cNvPr>
          <p:cNvSpPr>
            <a:spLocks noGrp="1"/>
          </p:cNvSpPr>
          <p:nvPr>
            <p:ph type="body" sz="quarter" idx="19"/>
          </p:nvPr>
        </p:nvSpPr>
        <p:spPr>
          <a:xfrm>
            <a:off x="1943100" y="4462272"/>
            <a:ext cx="5448300" cy="1905000"/>
          </a:xfrm>
        </p:spPr>
        <p:txBody>
          <a:bodyPr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Slide Number Placeholder 1">
            <a:extLst>
              <a:ext uri="{FF2B5EF4-FFF2-40B4-BE49-F238E27FC236}">
                <a16:creationId xmlns:a16="http://schemas.microsoft.com/office/drawing/2014/main" id="{CDCCFE5A-DE34-9515-4D23-9330D1ADEE5D}"/>
              </a:ext>
            </a:extLst>
          </p:cNvPr>
          <p:cNvSpPr>
            <a:spLocks noGrp="1"/>
          </p:cNvSpPr>
          <p:nvPr>
            <p:ph type="sldNum" sz="quarter" idx="20"/>
          </p:nvPr>
        </p:nvSpPr>
        <p:spPr/>
        <p:txBody>
          <a:bodyPr/>
          <a:lstStyle/>
          <a:p>
            <a:fld id="{AFDE6AE2-9C56-5642-A419-F7D68E72CDBB}" type="slidenum">
              <a:rPr lang="en-US" smtClean="0"/>
              <a:pPr/>
              <a:t>‹#›</a:t>
            </a:fld>
            <a:endParaRPr lang="en-US" sz="1000"/>
          </a:p>
        </p:txBody>
      </p:sp>
      <p:sp>
        <p:nvSpPr>
          <p:cNvPr id="9" name="Footer Placeholder 8">
            <a:extLst>
              <a:ext uri="{FF2B5EF4-FFF2-40B4-BE49-F238E27FC236}">
                <a16:creationId xmlns:a16="http://schemas.microsoft.com/office/drawing/2014/main" id="{8BCA367A-E32A-AE5B-95BD-B7B348434F51}"/>
              </a:ext>
            </a:extLst>
          </p:cNvPr>
          <p:cNvSpPr>
            <a:spLocks noGrp="1"/>
          </p:cNvSpPr>
          <p:nvPr>
            <p:ph type="ftr" sz="quarter" idx="21"/>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97276497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ontents/agenda">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3D7506B-93D8-3B2D-4543-37B4786C0CEE}"/>
              </a:ext>
            </a:extLst>
          </p:cNvPr>
          <p:cNvSpPr>
            <a:spLocks noGrp="1" noRot="1" noMove="1" noResize="1" noEditPoints="1" noAdjustHandles="1" noChangeArrowheads="1" noChangeShapeType="1"/>
          </p:cNvSpPr>
          <p:nvPr userDrawn="1"/>
        </p:nvSpPr>
        <p:spPr>
          <a:xfrm>
            <a:off x="495300" y="1485900"/>
            <a:ext cx="11201400" cy="48768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l"/>
            <a:endParaRPr lang="en-US" dirty="0"/>
          </a:p>
        </p:txBody>
      </p:sp>
      <p:sp>
        <p:nvSpPr>
          <p:cNvPr id="2" name="Title 1">
            <a:extLst>
              <a:ext uri="{FF2B5EF4-FFF2-40B4-BE49-F238E27FC236}">
                <a16:creationId xmlns:a16="http://schemas.microsoft.com/office/drawing/2014/main" id="{745388F7-1431-006D-79CB-27DE0944ECE7}"/>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dirty="0"/>
              <a:t>Click to edit title</a:t>
            </a:r>
          </a:p>
        </p:txBody>
      </p:sp>
      <p:sp>
        <p:nvSpPr>
          <p:cNvPr id="8" name="Text Placeholder 7">
            <a:extLst>
              <a:ext uri="{FF2B5EF4-FFF2-40B4-BE49-F238E27FC236}">
                <a16:creationId xmlns:a16="http://schemas.microsoft.com/office/drawing/2014/main" id="{59C558C5-04CA-3B0D-D355-79D04FEB0077}"/>
              </a:ext>
            </a:extLst>
          </p:cNvPr>
          <p:cNvSpPr>
            <a:spLocks noGrp="1"/>
          </p:cNvSpPr>
          <p:nvPr>
            <p:ph type="body" sz="quarter" idx="13" hasCustomPrompt="1"/>
          </p:nvPr>
        </p:nvSpPr>
        <p:spPr>
          <a:xfrm>
            <a:off x="495300" y="1485900"/>
            <a:ext cx="1181100" cy="4876800"/>
          </a:xfrm>
        </p:spPr>
        <p:txBody>
          <a:bodyPr lIns="228600" tIns="228600" bIns="228600"/>
          <a:lstStyle>
            <a:lvl1pPr>
              <a:buNone/>
              <a:defRPr sz="2800"/>
            </a:lvl1pPr>
            <a:lvl2pPr>
              <a:buNone/>
              <a:defRPr sz="2200"/>
            </a:lvl2pPr>
            <a:lvl3pPr>
              <a:buNone/>
              <a:defRPr sz="2200"/>
            </a:lvl3pPr>
            <a:lvl4pPr>
              <a:buNone/>
              <a:defRPr sz="2200"/>
            </a:lvl4pPr>
            <a:lvl5pPr>
              <a:buNone/>
              <a:defRPr sz="2200"/>
            </a:lvl5pPr>
          </a:lstStyle>
          <a:p>
            <a:pPr lvl="0"/>
            <a:r>
              <a:rPr lang="en-US" dirty="0"/>
              <a:t>00</a:t>
            </a:r>
          </a:p>
        </p:txBody>
      </p:sp>
      <p:sp>
        <p:nvSpPr>
          <p:cNvPr id="9" name="Text Placeholder 7">
            <a:extLst>
              <a:ext uri="{FF2B5EF4-FFF2-40B4-BE49-F238E27FC236}">
                <a16:creationId xmlns:a16="http://schemas.microsoft.com/office/drawing/2014/main" id="{BB4A36E8-6931-51CA-46A4-71029D22EFD2}"/>
              </a:ext>
            </a:extLst>
          </p:cNvPr>
          <p:cNvSpPr>
            <a:spLocks noGrp="1"/>
          </p:cNvSpPr>
          <p:nvPr>
            <p:ph type="body" sz="quarter" idx="14" hasCustomPrompt="1"/>
          </p:nvPr>
        </p:nvSpPr>
        <p:spPr>
          <a:xfrm>
            <a:off x="3352800" y="1485900"/>
            <a:ext cx="8343900" cy="4876800"/>
          </a:xfrm>
        </p:spPr>
        <p:txBody>
          <a:bodyPr lIns="0" tIns="228600" rIns="228600" bIns="228600"/>
          <a:lstStyle>
            <a:lvl1pPr algn="l">
              <a:buNone/>
              <a:defRPr sz="2800"/>
            </a:lvl1pPr>
            <a:lvl2pPr>
              <a:buNone/>
              <a:defRPr sz="2200"/>
            </a:lvl2pPr>
            <a:lvl3pPr>
              <a:buNone/>
              <a:defRPr sz="2200"/>
            </a:lvl3pPr>
            <a:lvl4pPr>
              <a:buNone/>
              <a:defRPr sz="2200"/>
            </a:lvl4pPr>
            <a:lvl5pPr>
              <a:buNone/>
              <a:defRPr sz="2200"/>
            </a:lvl5pPr>
          </a:lstStyle>
          <a:p>
            <a:pPr lvl="0"/>
            <a:r>
              <a:rPr lang="en-US" dirty="0"/>
              <a:t>Agenda item</a:t>
            </a:r>
          </a:p>
        </p:txBody>
      </p:sp>
      <p:sp>
        <p:nvSpPr>
          <p:cNvPr id="5" name="Slide Number Placeholder 4">
            <a:extLst>
              <a:ext uri="{FF2B5EF4-FFF2-40B4-BE49-F238E27FC236}">
                <a16:creationId xmlns:a16="http://schemas.microsoft.com/office/drawing/2014/main" id="{A4143770-16F4-0A26-864A-14BF4AA57783}"/>
              </a:ext>
            </a:extLst>
          </p:cNvPr>
          <p:cNvSpPr>
            <a:spLocks noGrp="1"/>
          </p:cNvSpPr>
          <p:nvPr>
            <p:ph type="sldNum" sz="quarter" idx="16"/>
          </p:nvPr>
        </p:nvSpPr>
        <p:spPr/>
        <p:txBody>
          <a:bodyPr/>
          <a:lstStyle/>
          <a:p>
            <a:fld id="{AFDE6AE2-9C56-5642-A419-F7D68E72CDBB}" type="slidenum">
              <a:rPr lang="en-US" smtClean="0"/>
              <a:pPr/>
              <a:t>‹#›</a:t>
            </a:fld>
            <a:endParaRPr lang="en-US" sz="800"/>
          </a:p>
        </p:txBody>
      </p:sp>
      <p:sp>
        <p:nvSpPr>
          <p:cNvPr id="6" name="Footer Placeholder 5">
            <a:extLst>
              <a:ext uri="{FF2B5EF4-FFF2-40B4-BE49-F238E27FC236}">
                <a16:creationId xmlns:a16="http://schemas.microsoft.com/office/drawing/2014/main" id="{B1AB083F-FDC1-0CF2-8B4E-9676879F4BCC}"/>
              </a:ext>
            </a:extLst>
          </p:cNvPr>
          <p:cNvSpPr>
            <a:spLocks noGrp="1"/>
          </p:cNvSpPr>
          <p:nvPr>
            <p:ph type="ftr" sz="quarter" idx="17"/>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412351600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792293-1474-0FC3-482D-2CB65F52B820}"/>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4" name="Slide Number Placeholder 3">
            <a:extLst>
              <a:ext uri="{FF2B5EF4-FFF2-40B4-BE49-F238E27FC236}">
                <a16:creationId xmlns:a16="http://schemas.microsoft.com/office/drawing/2014/main" id="{3AB0EB1C-9D68-10E8-43CE-904B03BFBD64}"/>
              </a:ext>
            </a:extLst>
          </p:cNvPr>
          <p:cNvSpPr>
            <a:spLocks noGrp="1"/>
          </p:cNvSpPr>
          <p:nvPr>
            <p:ph type="sldNum" sz="quarter" idx="14"/>
          </p:nvPr>
        </p:nvSpPr>
        <p:spPr/>
        <p:txBody>
          <a:bodyPr/>
          <a:lstStyle/>
          <a:p>
            <a:fld id="{AFDE6AE2-9C56-5642-A419-F7D68E72CDBB}" type="slidenum">
              <a:rPr lang="en-US" smtClean="0"/>
              <a:pPr/>
              <a:t>‹#›</a:t>
            </a:fld>
            <a:endParaRPr lang="en-US" sz="800"/>
          </a:p>
        </p:txBody>
      </p:sp>
      <p:sp>
        <p:nvSpPr>
          <p:cNvPr id="5" name="Footer Placeholder 4">
            <a:extLst>
              <a:ext uri="{FF2B5EF4-FFF2-40B4-BE49-F238E27FC236}">
                <a16:creationId xmlns:a16="http://schemas.microsoft.com/office/drawing/2014/main" id="{0ABE79F5-B06D-3EC5-F31C-0B0A6FC13597}"/>
              </a:ext>
            </a:extLst>
          </p:cNvPr>
          <p:cNvSpPr>
            <a:spLocks noGrp="1"/>
          </p:cNvSpPr>
          <p:nvPr>
            <p:ph type="ftr" sz="quarter" idx="15"/>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77408752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5388F7-1431-006D-79CB-27DE0944ECE7}"/>
              </a:ext>
            </a:extLst>
          </p:cNvPr>
          <p:cNvSpPr>
            <a:spLocks noGrp="1"/>
          </p:cNvSpPr>
          <p:nvPr>
            <p:ph type="title" hasCustomPrompt="1"/>
          </p:nvPr>
        </p:nvSpPr>
        <p:spPr>
          <a:xfrm>
            <a:off x="495299" y="495300"/>
            <a:ext cx="11201399" cy="731520"/>
          </a:xfrm>
        </p:spPr>
        <p:txBody>
          <a:bodyPr/>
          <a:lstStyle>
            <a:lvl1pPr marL="0">
              <a:spcAft>
                <a:spcPts val="600"/>
              </a:spcAft>
              <a:defRPr sz="2800" b="0"/>
            </a:lvl1pPr>
          </a:lstStyle>
          <a:p>
            <a:r>
              <a:rPr lang="en-US"/>
              <a:t>Click to edit title</a:t>
            </a:r>
          </a:p>
        </p:txBody>
      </p:sp>
      <p:sp>
        <p:nvSpPr>
          <p:cNvPr id="3" name="Text Placeholder 20">
            <a:extLst>
              <a:ext uri="{FF2B5EF4-FFF2-40B4-BE49-F238E27FC236}">
                <a16:creationId xmlns:a16="http://schemas.microsoft.com/office/drawing/2014/main" id="{CD79E761-B0F4-CE5F-D18F-C30E1C878D62}"/>
              </a:ext>
            </a:extLst>
          </p:cNvPr>
          <p:cNvSpPr>
            <a:spLocks noGrp="1"/>
          </p:cNvSpPr>
          <p:nvPr>
            <p:ph type="body" sz="quarter" idx="14" hasCustomPrompt="1"/>
          </p:nvPr>
        </p:nvSpPr>
        <p:spPr>
          <a:xfrm>
            <a:off x="495300" y="1485900"/>
            <a:ext cx="1120140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dirty="0"/>
              <a:t>Click to edit subtitle</a:t>
            </a:r>
          </a:p>
        </p:txBody>
      </p:sp>
      <p:sp>
        <p:nvSpPr>
          <p:cNvPr id="8" name="Slide Number Placeholder 7">
            <a:extLst>
              <a:ext uri="{FF2B5EF4-FFF2-40B4-BE49-F238E27FC236}">
                <a16:creationId xmlns:a16="http://schemas.microsoft.com/office/drawing/2014/main" id="{278F84CF-8365-5B9B-EBBD-7E6CB6D8BA43}"/>
              </a:ext>
            </a:extLst>
          </p:cNvPr>
          <p:cNvSpPr>
            <a:spLocks noGrp="1"/>
          </p:cNvSpPr>
          <p:nvPr>
            <p:ph type="sldNum" sz="quarter" idx="17"/>
          </p:nvPr>
        </p:nvSpPr>
        <p:spPr/>
        <p:txBody>
          <a:bodyPr/>
          <a:lstStyle/>
          <a:p>
            <a:fld id="{AFDE6AE2-9C56-5642-A419-F7D68E72CDBB}" type="slidenum">
              <a:rPr lang="en-US" smtClean="0"/>
              <a:pPr/>
              <a:t>‹#›</a:t>
            </a:fld>
            <a:endParaRPr lang="en-US" sz="800"/>
          </a:p>
        </p:txBody>
      </p:sp>
      <p:sp>
        <p:nvSpPr>
          <p:cNvPr id="10" name="Text Placeholder 9">
            <a:extLst>
              <a:ext uri="{FF2B5EF4-FFF2-40B4-BE49-F238E27FC236}">
                <a16:creationId xmlns:a16="http://schemas.microsoft.com/office/drawing/2014/main" id="{731EC8B9-60B6-E53B-6D8B-C64F23313E35}"/>
              </a:ext>
            </a:extLst>
          </p:cNvPr>
          <p:cNvSpPr>
            <a:spLocks noGrp="1"/>
          </p:cNvSpPr>
          <p:nvPr>
            <p:ph type="body" sz="quarter" idx="18"/>
          </p:nvPr>
        </p:nvSpPr>
        <p:spPr>
          <a:xfrm>
            <a:off x="495300" y="2063496"/>
            <a:ext cx="11201400" cy="427093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Footer Placeholder 3">
            <a:extLst>
              <a:ext uri="{FF2B5EF4-FFF2-40B4-BE49-F238E27FC236}">
                <a16:creationId xmlns:a16="http://schemas.microsoft.com/office/drawing/2014/main" id="{C0938492-4080-1C32-F622-B58804AAA717}"/>
              </a:ext>
            </a:extLst>
          </p:cNvPr>
          <p:cNvSpPr>
            <a:spLocks noGrp="1"/>
          </p:cNvSpPr>
          <p:nvPr>
            <p:ph type="ftr" sz="quarter" idx="19"/>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116778278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 Column Text">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4FE7D3AC-D141-82E1-1853-B899C7F01697}"/>
              </a:ext>
            </a:extLst>
          </p:cNvPr>
          <p:cNvSpPr>
            <a:spLocks noGrp="1"/>
          </p:cNvSpPr>
          <p:nvPr>
            <p:ph type="title" hasCustomPrompt="1"/>
          </p:nvPr>
        </p:nvSpPr>
        <p:spPr>
          <a:xfrm>
            <a:off x="495299" y="495300"/>
            <a:ext cx="11208521" cy="731520"/>
          </a:xfrm>
        </p:spPr>
        <p:txBody>
          <a:bodyPr/>
          <a:lstStyle>
            <a:lvl1pPr marL="0">
              <a:spcAft>
                <a:spcPts val="600"/>
              </a:spcAft>
              <a:defRPr sz="2800" b="0"/>
            </a:lvl1pPr>
          </a:lstStyle>
          <a:p>
            <a:r>
              <a:rPr lang="en-US"/>
              <a:t>Click to edit title</a:t>
            </a:r>
          </a:p>
        </p:txBody>
      </p:sp>
      <p:sp>
        <p:nvSpPr>
          <p:cNvPr id="2" name="Text Placeholder 20">
            <a:extLst>
              <a:ext uri="{FF2B5EF4-FFF2-40B4-BE49-F238E27FC236}">
                <a16:creationId xmlns:a16="http://schemas.microsoft.com/office/drawing/2014/main" id="{E8AE112E-6574-E104-0604-3BC16426BC84}"/>
              </a:ext>
            </a:extLst>
          </p:cNvPr>
          <p:cNvSpPr>
            <a:spLocks noGrp="1"/>
          </p:cNvSpPr>
          <p:nvPr>
            <p:ph type="body" sz="quarter" idx="14" hasCustomPrompt="1"/>
          </p:nvPr>
        </p:nvSpPr>
        <p:spPr>
          <a:xfrm>
            <a:off x="495300" y="1485900"/>
            <a:ext cx="544068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4" name="Text Placeholder 20">
            <a:extLst>
              <a:ext uri="{FF2B5EF4-FFF2-40B4-BE49-F238E27FC236}">
                <a16:creationId xmlns:a16="http://schemas.microsoft.com/office/drawing/2014/main" id="{5B3939D4-A819-EC57-351F-7EAB94DA4FF3}"/>
              </a:ext>
            </a:extLst>
          </p:cNvPr>
          <p:cNvSpPr>
            <a:spLocks noGrp="1"/>
          </p:cNvSpPr>
          <p:nvPr>
            <p:ph type="body" sz="quarter" idx="16" hasCustomPrompt="1"/>
          </p:nvPr>
        </p:nvSpPr>
        <p:spPr>
          <a:xfrm>
            <a:off x="6263140" y="1485900"/>
            <a:ext cx="544068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dirty="0"/>
              <a:t>Click to edit subtitle</a:t>
            </a:r>
          </a:p>
        </p:txBody>
      </p:sp>
      <p:sp>
        <p:nvSpPr>
          <p:cNvPr id="7" name="Slide Number Placeholder 6">
            <a:extLst>
              <a:ext uri="{FF2B5EF4-FFF2-40B4-BE49-F238E27FC236}">
                <a16:creationId xmlns:a16="http://schemas.microsoft.com/office/drawing/2014/main" id="{38E899C6-F160-0C76-AA8C-BBDF97175EDD}"/>
              </a:ext>
            </a:extLst>
          </p:cNvPr>
          <p:cNvSpPr>
            <a:spLocks noGrp="1"/>
          </p:cNvSpPr>
          <p:nvPr>
            <p:ph type="sldNum" sz="quarter" idx="19"/>
          </p:nvPr>
        </p:nvSpPr>
        <p:spPr/>
        <p:txBody>
          <a:bodyPr/>
          <a:lstStyle/>
          <a:p>
            <a:fld id="{AFDE6AE2-9C56-5642-A419-F7D68E72CDBB}" type="slidenum">
              <a:rPr lang="en-US" smtClean="0"/>
              <a:pPr/>
              <a:t>‹#›</a:t>
            </a:fld>
            <a:endParaRPr lang="en-US" sz="800"/>
          </a:p>
        </p:txBody>
      </p:sp>
      <p:sp>
        <p:nvSpPr>
          <p:cNvPr id="8" name="Text Placeholder 9">
            <a:extLst>
              <a:ext uri="{FF2B5EF4-FFF2-40B4-BE49-F238E27FC236}">
                <a16:creationId xmlns:a16="http://schemas.microsoft.com/office/drawing/2014/main" id="{201B967E-0130-E7F4-8B65-E03C4F156C19}"/>
              </a:ext>
            </a:extLst>
          </p:cNvPr>
          <p:cNvSpPr>
            <a:spLocks noGrp="1"/>
          </p:cNvSpPr>
          <p:nvPr>
            <p:ph type="body" sz="quarter" idx="20"/>
          </p:nvPr>
        </p:nvSpPr>
        <p:spPr>
          <a:xfrm>
            <a:off x="495300" y="2066544"/>
            <a:ext cx="5440680" cy="4299204"/>
          </a:xfrm>
        </p:spPr>
        <p:txBody>
          <a:bodyPr/>
          <a:lstStyle>
            <a:lvl1pPr marL="171450" indent="-171450">
              <a:buFont typeface="Host Grotesk" panose="020B0504030402000203" pitchFamily="34" charset="0"/>
              <a:buChar char="&gt;"/>
              <a:defRPr/>
            </a:lvl1pPr>
            <a:lvl2pPr marL="344488" indent="-152400">
              <a:buFont typeface="Host Grotesk" panose="020B0504030402000203" pitchFamily="34" charset="0"/>
              <a:buChar char="&gt;"/>
              <a:defRPr/>
            </a:lvl2pPr>
            <a:lvl3pPr marL="517525" indent="-152400">
              <a:buFont typeface="Host Grotesk" panose="020B0504030402000203" pitchFamily="34" charset="0"/>
              <a:buChar char="&gt;"/>
              <a:defRPr/>
            </a:lvl3pPr>
            <a:lvl4pPr marL="628650" indent="-141288">
              <a:buFont typeface="Host Grotesk" panose="020B0504030402000203" pitchFamily="34" charset="0"/>
              <a:buChar char="&gt;"/>
              <a:defRPr/>
            </a:lvl4pPr>
            <a:lvl5pPr marL="801688" indent="-152400">
              <a:buFont typeface="Host Grotesk" panose="020B0504030402000203" pitchFamily="34" charset="0"/>
              <a:buChar char="&g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a:extLst>
              <a:ext uri="{FF2B5EF4-FFF2-40B4-BE49-F238E27FC236}">
                <a16:creationId xmlns:a16="http://schemas.microsoft.com/office/drawing/2014/main" id="{7D285073-EE53-216A-F0B1-2F9A5BD46F11}"/>
              </a:ext>
            </a:extLst>
          </p:cNvPr>
          <p:cNvSpPr>
            <a:spLocks noGrp="1"/>
          </p:cNvSpPr>
          <p:nvPr>
            <p:ph type="body" sz="quarter" idx="21"/>
          </p:nvPr>
        </p:nvSpPr>
        <p:spPr>
          <a:xfrm>
            <a:off x="6254087" y="2063496"/>
            <a:ext cx="5440680" cy="429920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Footer Placeholder 2">
            <a:extLst>
              <a:ext uri="{FF2B5EF4-FFF2-40B4-BE49-F238E27FC236}">
                <a16:creationId xmlns:a16="http://schemas.microsoft.com/office/drawing/2014/main" id="{D339C8B4-2E8D-9226-5E1A-F5D73DA7F506}"/>
              </a:ext>
            </a:extLst>
          </p:cNvPr>
          <p:cNvSpPr>
            <a:spLocks noGrp="1"/>
          </p:cNvSpPr>
          <p:nvPr>
            <p:ph type="ftr" sz="quarter" idx="2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59402507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 Column Text">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8F16030F-5AFD-5B95-939F-3F6690E1FF49}"/>
              </a:ext>
            </a:extLst>
          </p:cNvPr>
          <p:cNvSpPr>
            <a:spLocks noGrp="1"/>
          </p:cNvSpPr>
          <p:nvPr>
            <p:ph type="title" hasCustomPrompt="1"/>
          </p:nvPr>
        </p:nvSpPr>
        <p:spPr>
          <a:xfrm>
            <a:off x="495299" y="495300"/>
            <a:ext cx="11199877" cy="731520"/>
          </a:xfrm>
        </p:spPr>
        <p:txBody>
          <a:bodyPr/>
          <a:lstStyle>
            <a:lvl1pPr marL="0">
              <a:spcAft>
                <a:spcPts val="600"/>
              </a:spcAft>
              <a:defRPr sz="2800" b="0"/>
            </a:lvl1pPr>
          </a:lstStyle>
          <a:p>
            <a:r>
              <a:rPr lang="en-US"/>
              <a:t>Click to edit title</a:t>
            </a:r>
          </a:p>
        </p:txBody>
      </p:sp>
      <p:sp>
        <p:nvSpPr>
          <p:cNvPr id="17" name="Text Placeholder 20">
            <a:extLst>
              <a:ext uri="{FF2B5EF4-FFF2-40B4-BE49-F238E27FC236}">
                <a16:creationId xmlns:a16="http://schemas.microsoft.com/office/drawing/2014/main" id="{796389D8-E833-C8E5-F81A-E1F5D03AD8BE}"/>
              </a:ext>
            </a:extLst>
          </p:cNvPr>
          <p:cNvSpPr>
            <a:spLocks noGrp="1"/>
          </p:cNvSpPr>
          <p:nvPr>
            <p:ph type="body" sz="quarter" idx="14" hasCustomPrompt="1"/>
          </p:nvPr>
        </p:nvSpPr>
        <p:spPr>
          <a:xfrm>
            <a:off x="495299" y="1490472"/>
            <a:ext cx="354787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3" name="Slide Number Placeholder 2">
            <a:extLst>
              <a:ext uri="{FF2B5EF4-FFF2-40B4-BE49-F238E27FC236}">
                <a16:creationId xmlns:a16="http://schemas.microsoft.com/office/drawing/2014/main" id="{3474DE21-72CC-B0BF-C784-7C875B2C88AC}"/>
              </a:ext>
            </a:extLst>
          </p:cNvPr>
          <p:cNvSpPr>
            <a:spLocks noGrp="1"/>
          </p:cNvSpPr>
          <p:nvPr>
            <p:ph type="sldNum" sz="quarter" idx="25"/>
          </p:nvPr>
        </p:nvSpPr>
        <p:spPr/>
        <p:txBody>
          <a:bodyPr/>
          <a:lstStyle/>
          <a:p>
            <a:fld id="{AFDE6AE2-9C56-5642-A419-F7D68E72CDBB}" type="slidenum">
              <a:rPr lang="en-US" smtClean="0"/>
              <a:pPr/>
              <a:t>‹#›</a:t>
            </a:fld>
            <a:endParaRPr lang="en-US" sz="800"/>
          </a:p>
        </p:txBody>
      </p:sp>
      <p:sp>
        <p:nvSpPr>
          <p:cNvPr id="4" name="Text Placeholder 9">
            <a:extLst>
              <a:ext uri="{FF2B5EF4-FFF2-40B4-BE49-F238E27FC236}">
                <a16:creationId xmlns:a16="http://schemas.microsoft.com/office/drawing/2014/main" id="{24AD81D5-B969-CA3A-F39A-FA385E00FAA4}"/>
              </a:ext>
            </a:extLst>
          </p:cNvPr>
          <p:cNvSpPr>
            <a:spLocks noGrp="1"/>
          </p:cNvSpPr>
          <p:nvPr>
            <p:ph type="body" sz="quarter" idx="26"/>
          </p:nvPr>
        </p:nvSpPr>
        <p:spPr>
          <a:xfrm>
            <a:off x="495299" y="2066544"/>
            <a:ext cx="3547872"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20">
            <a:extLst>
              <a:ext uri="{FF2B5EF4-FFF2-40B4-BE49-F238E27FC236}">
                <a16:creationId xmlns:a16="http://schemas.microsoft.com/office/drawing/2014/main" id="{023AE881-D11A-C58E-F005-9C72E7D9BF0E}"/>
              </a:ext>
            </a:extLst>
          </p:cNvPr>
          <p:cNvSpPr>
            <a:spLocks noGrp="1"/>
          </p:cNvSpPr>
          <p:nvPr>
            <p:ph type="body" sz="quarter" idx="27" hasCustomPrompt="1"/>
          </p:nvPr>
        </p:nvSpPr>
        <p:spPr>
          <a:xfrm>
            <a:off x="4325112" y="1490472"/>
            <a:ext cx="354787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dirty="0"/>
              <a:t>Click to edit subtitle</a:t>
            </a:r>
          </a:p>
        </p:txBody>
      </p:sp>
      <p:sp>
        <p:nvSpPr>
          <p:cNvPr id="8" name="Text Placeholder 9">
            <a:extLst>
              <a:ext uri="{FF2B5EF4-FFF2-40B4-BE49-F238E27FC236}">
                <a16:creationId xmlns:a16="http://schemas.microsoft.com/office/drawing/2014/main" id="{B6E99FE9-1D4F-1CB4-6B0C-B117549D32EF}"/>
              </a:ext>
            </a:extLst>
          </p:cNvPr>
          <p:cNvSpPr>
            <a:spLocks noGrp="1"/>
          </p:cNvSpPr>
          <p:nvPr>
            <p:ph type="body" sz="quarter" idx="28"/>
          </p:nvPr>
        </p:nvSpPr>
        <p:spPr>
          <a:xfrm>
            <a:off x="4325112" y="2066544"/>
            <a:ext cx="3547872"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20">
            <a:extLst>
              <a:ext uri="{FF2B5EF4-FFF2-40B4-BE49-F238E27FC236}">
                <a16:creationId xmlns:a16="http://schemas.microsoft.com/office/drawing/2014/main" id="{71064BD9-7623-31DE-D7EB-DE53BF2C5AF8}"/>
              </a:ext>
            </a:extLst>
          </p:cNvPr>
          <p:cNvSpPr>
            <a:spLocks noGrp="1"/>
          </p:cNvSpPr>
          <p:nvPr>
            <p:ph type="body" sz="quarter" idx="29" hasCustomPrompt="1"/>
          </p:nvPr>
        </p:nvSpPr>
        <p:spPr>
          <a:xfrm>
            <a:off x="8147304" y="1490472"/>
            <a:ext cx="354787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10" name="Text Placeholder 9">
            <a:extLst>
              <a:ext uri="{FF2B5EF4-FFF2-40B4-BE49-F238E27FC236}">
                <a16:creationId xmlns:a16="http://schemas.microsoft.com/office/drawing/2014/main" id="{5638671F-4E4A-C815-7946-EBFAAFA6C09D}"/>
              </a:ext>
            </a:extLst>
          </p:cNvPr>
          <p:cNvSpPr>
            <a:spLocks noGrp="1"/>
          </p:cNvSpPr>
          <p:nvPr>
            <p:ph type="body" sz="quarter" idx="30"/>
          </p:nvPr>
        </p:nvSpPr>
        <p:spPr>
          <a:xfrm>
            <a:off x="8147304" y="2066544"/>
            <a:ext cx="3547872"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Footer Placeholder 4">
            <a:extLst>
              <a:ext uri="{FF2B5EF4-FFF2-40B4-BE49-F238E27FC236}">
                <a16:creationId xmlns:a16="http://schemas.microsoft.com/office/drawing/2014/main" id="{F219F499-83E7-6C50-4B83-6863D1D8CD45}"/>
              </a:ext>
            </a:extLst>
          </p:cNvPr>
          <p:cNvSpPr>
            <a:spLocks noGrp="1"/>
          </p:cNvSpPr>
          <p:nvPr>
            <p:ph type="ftr" sz="quarter" idx="31"/>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383504563"/>
      </p:ext>
    </p:extLst>
  </p:cSld>
  <p:clrMapOvr>
    <a:masterClrMapping/>
  </p:clrMapOvr>
  <p:extLst>
    <p:ext uri="{DCECCB84-F9BA-43D5-87BE-67443E8EF086}">
      <p15:sldGuideLst xmlns:p15="http://schemas.microsoft.com/office/powerpoint/2012/main">
        <p15:guide id="1" pos="4964">
          <p15:clr>
            <a:srgbClr val="FBAE40"/>
          </p15:clr>
        </p15:guide>
        <p15:guide id="2" pos="5131">
          <p15:clr>
            <a:srgbClr val="FBAE40"/>
          </p15:clr>
        </p15:guide>
        <p15:guide id="3" pos="2715">
          <p15:clr>
            <a:srgbClr val="FBAE40"/>
          </p15:clr>
        </p15:guide>
        <p15:guide id="4" pos="2552">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 Column Text">
    <p:spTree>
      <p:nvGrpSpPr>
        <p:cNvPr id="1" name=""/>
        <p:cNvGrpSpPr/>
        <p:nvPr/>
      </p:nvGrpSpPr>
      <p:grpSpPr>
        <a:xfrm>
          <a:off x="0" y="0"/>
          <a:ext cx="0" cy="0"/>
          <a:chOff x="0" y="0"/>
          <a:chExt cx="0" cy="0"/>
        </a:xfrm>
      </p:grpSpPr>
      <p:sp>
        <p:nvSpPr>
          <p:cNvPr id="37" name="Title 1">
            <a:extLst>
              <a:ext uri="{FF2B5EF4-FFF2-40B4-BE49-F238E27FC236}">
                <a16:creationId xmlns:a16="http://schemas.microsoft.com/office/drawing/2014/main" id="{89AF5731-1871-3087-5758-70C699A45F35}"/>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2" name="Text Placeholder 20">
            <a:extLst>
              <a:ext uri="{FF2B5EF4-FFF2-40B4-BE49-F238E27FC236}">
                <a16:creationId xmlns:a16="http://schemas.microsoft.com/office/drawing/2014/main" id="{2318F388-9B07-29AA-1D11-47754F0DEE3B}"/>
              </a:ext>
            </a:extLst>
          </p:cNvPr>
          <p:cNvSpPr>
            <a:spLocks noGrp="1"/>
          </p:cNvSpPr>
          <p:nvPr>
            <p:ph type="body" sz="quarter" idx="14" hasCustomPrompt="1"/>
          </p:nvPr>
        </p:nvSpPr>
        <p:spPr>
          <a:xfrm>
            <a:off x="495300" y="1490472"/>
            <a:ext cx="258775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11" name="Slide Number Placeholder 10">
            <a:extLst>
              <a:ext uri="{FF2B5EF4-FFF2-40B4-BE49-F238E27FC236}">
                <a16:creationId xmlns:a16="http://schemas.microsoft.com/office/drawing/2014/main" id="{E2BC4143-028E-C3BC-9D62-7D9D676ED97C}"/>
              </a:ext>
            </a:extLst>
          </p:cNvPr>
          <p:cNvSpPr>
            <a:spLocks noGrp="1"/>
          </p:cNvSpPr>
          <p:nvPr>
            <p:ph type="sldNum" sz="quarter" idx="29"/>
          </p:nvPr>
        </p:nvSpPr>
        <p:spPr/>
        <p:txBody>
          <a:bodyPr/>
          <a:lstStyle/>
          <a:p>
            <a:fld id="{AFDE6AE2-9C56-5642-A419-F7D68E72CDBB}" type="slidenum">
              <a:rPr lang="en-US" smtClean="0"/>
              <a:pPr/>
              <a:t>‹#›</a:t>
            </a:fld>
            <a:endParaRPr lang="en-US" sz="800"/>
          </a:p>
        </p:txBody>
      </p:sp>
      <p:sp>
        <p:nvSpPr>
          <p:cNvPr id="12" name="Text Placeholder 9">
            <a:extLst>
              <a:ext uri="{FF2B5EF4-FFF2-40B4-BE49-F238E27FC236}">
                <a16:creationId xmlns:a16="http://schemas.microsoft.com/office/drawing/2014/main" id="{81322CFE-CB26-B28D-8418-7B64B5CD3E6C}"/>
              </a:ext>
            </a:extLst>
          </p:cNvPr>
          <p:cNvSpPr>
            <a:spLocks noGrp="1"/>
          </p:cNvSpPr>
          <p:nvPr>
            <p:ph type="body" sz="quarter" idx="30"/>
          </p:nvPr>
        </p:nvSpPr>
        <p:spPr>
          <a:xfrm>
            <a:off x="495300" y="2066544"/>
            <a:ext cx="2590799"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20">
            <a:extLst>
              <a:ext uri="{FF2B5EF4-FFF2-40B4-BE49-F238E27FC236}">
                <a16:creationId xmlns:a16="http://schemas.microsoft.com/office/drawing/2014/main" id="{CCA5244D-4329-895F-0E21-E3FF9E03BD5E}"/>
              </a:ext>
            </a:extLst>
          </p:cNvPr>
          <p:cNvSpPr>
            <a:spLocks noGrp="1"/>
          </p:cNvSpPr>
          <p:nvPr>
            <p:ph type="body" sz="quarter" idx="31" hasCustomPrompt="1"/>
          </p:nvPr>
        </p:nvSpPr>
        <p:spPr>
          <a:xfrm>
            <a:off x="3358822" y="1490472"/>
            <a:ext cx="258775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14" name="Text Placeholder 9">
            <a:extLst>
              <a:ext uri="{FF2B5EF4-FFF2-40B4-BE49-F238E27FC236}">
                <a16:creationId xmlns:a16="http://schemas.microsoft.com/office/drawing/2014/main" id="{A3F7153A-BB87-A7CD-CC70-AC8DEB009C1B}"/>
              </a:ext>
            </a:extLst>
          </p:cNvPr>
          <p:cNvSpPr>
            <a:spLocks noGrp="1"/>
          </p:cNvSpPr>
          <p:nvPr>
            <p:ph type="body" sz="quarter" idx="32"/>
          </p:nvPr>
        </p:nvSpPr>
        <p:spPr>
          <a:xfrm>
            <a:off x="3358822" y="2066544"/>
            <a:ext cx="2590799"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20">
            <a:extLst>
              <a:ext uri="{FF2B5EF4-FFF2-40B4-BE49-F238E27FC236}">
                <a16:creationId xmlns:a16="http://schemas.microsoft.com/office/drawing/2014/main" id="{D5A3D8B9-E1FD-A812-CC4C-3613DF7E3190}"/>
              </a:ext>
            </a:extLst>
          </p:cNvPr>
          <p:cNvSpPr>
            <a:spLocks noGrp="1"/>
          </p:cNvSpPr>
          <p:nvPr>
            <p:ph type="body" sz="quarter" idx="33" hasCustomPrompt="1"/>
          </p:nvPr>
        </p:nvSpPr>
        <p:spPr>
          <a:xfrm>
            <a:off x="9120269" y="1490472"/>
            <a:ext cx="258775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16" name="Text Placeholder 9">
            <a:extLst>
              <a:ext uri="{FF2B5EF4-FFF2-40B4-BE49-F238E27FC236}">
                <a16:creationId xmlns:a16="http://schemas.microsoft.com/office/drawing/2014/main" id="{94837C37-8C29-1ECE-1C63-41202694128A}"/>
              </a:ext>
            </a:extLst>
          </p:cNvPr>
          <p:cNvSpPr>
            <a:spLocks noGrp="1"/>
          </p:cNvSpPr>
          <p:nvPr>
            <p:ph type="body" sz="quarter" idx="34"/>
          </p:nvPr>
        </p:nvSpPr>
        <p:spPr>
          <a:xfrm>
            <a:off x="9114445" y="2066544"/>
            <a:ext cx="2590799"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ext Placeholder 20">
            <a:extLst>
              <a:ext uri="{FF2B5EF4-FFF2-40B4-BE49-F238E27FC236}">
                <a16:creationId xmlns:a16="http://schemas.microsoft.com/office/drawing/2014/main" id="{DBCBE0ED-5F12-BC88-E2BB-DA4D360CC346}"/>
              </a:ext>
            </a:extLst>
          </p:cNvPr>
          <p:cNvSpPr>
            <a:spLocks noGrp="1"/>
          </p:cNvSpPr>
          <p:nvPr>
            <p:ph type="body" sz="quarter" idx="35" hasCustomPrompt="1"/>
          </p:nvPr>
        </p:nvSpPr>
        <p:spPr>
          <a:xfrm>
            <a:off x="6250922" y="1490472"/>
            <a:ext cx="2587752"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18" name="Text Placeholder 9">
            <a:extLst>
              <a:ext uri="{FF2B5EF4-FFF2-40B4-BE49-F238E27FC236}">
                <a16:creationId xmlns:a16="http://schemas.microsoft.com/office/drawing/2014/main" id="{5EC76555-6117-F2BD-61FF-53CCB8E135AB}"/>
              </a:ext>
            </a:extLst>
          </p:cNvPr>
          <p:cNvSpPr>
            <a:spLocks noGrp="1"/>
          </p:cNvSpPr>
          <p:nvPr>
            <p:ph type="body" sz="quarter" idx="36"/>
          </p:nvPr>
        </p:nvSpPr>
        <p:spPr>
          <a:xfrm>
            <a:off x="6250922" y="2066544"/>
            <a:ext cx="2590799"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3DB4B654-92B4-CC0E-9191-496E52E83B1B}"/>
              </a:ext>
            </a:extLst>
          </p:cNvPr>
          <p:cNvSpPr>
            <a:spLocks noGrp="1"/>
          </p:cNvSpPr>
          <p:nvPr>
            <p:ph type="ftr" sz="quarter" idx="37"/>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11601364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 Column, Picture right">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F863294-7F71-D630-F2A0-4D033DB56610}"/>
              </a:ext>
            </a:extLst>
          </p:cNvPr>
          <p:cNvSpPr>
            <a:spLocks noGrp="1"/>
          </p:cNvSpPr>
          <p:nvPr>
            <p:ph type="pic" sz="quarter" idx="16"/>
          </p:nvPr>
        </p:nvSpPr>
        <p:spPr>
          <a:xfrm>
            <a:off x="6248400" y="495300"/>
            <a:ext cx="5448300" cy="5867400"/>
          </a:xfrm>
          <a:solidFill>
            <a:schemeClr val="bg1">
              <a:lumMod val="95000"/>
            </a:schemeClr>
          </a:solidFill>
        </p:spPr>
        <p:txBody>
          <a:bodyPr/>
          <a:lstStyle/>
          <a:p>
            <a:r>
              <a:rPr lang="en-US"/>
              <a:t>Click icon to add picture</a:t>
            </a:r>
          </a:p>
        </p:txBody>
      </p:sp>
      <p:sp>
        <p:nvSpPr>
          <p:cNvPr id="9" name="Title 1">
            <a:extLst>
              <a:ext uri="{FF2B5EF4-FFF2-40B4-BE49-F238E27FC236}">
                <a16:creationId xmlns:a16="http://schemas.microsoft.com/office/drawing/2014/main" id="{8E57CDC1-BC20-0342-16EE-6D86B851EB10}"/>
              </a:ext>
            </a:extLst>
          </p:cNvPr>
          <p:cNvSpPr>
            <a:spLocks noGrp="1"/>
          </p:cNvSpPr>
          <p:nvPr>
            <p:ph type="title" hasCustomPrompt="1"/>
          </p:nvPr>
        </p:nvSpPr>
        <p:spPr>
          <a:xfrm>
            <a:off x="495300" y="495300"/>
            <a:ext cx="5448300" cy="731520"/>
          </a:xfrm>
        </p:spPr>
        <p:txBody>
          <a:bodyPr/>
          <a:lstStyle>
            <a:lvl1pPr marL="0">
              <a:spcAft>
                <a:spcPts val="600"/>
              </a:spcAft>
              <a:defRPr sz="2800" b="0"/>
            </a:lvl1pPr>
          </a:lstStyle>
          <a:p>
            <a:r>
              <a:rPr lang="en-US"/>
              <a:t>Click to edit title</a:t>
            </a:r>
          </a:p>
        </p:txBody>
      </p:sp>
      <p:sp>
        <p:nvSpPr>
          <p:cNvPr id="2" name="Text Placeholder 20">
            <a:extLst>
              <a:ext uri="{FF2B5EF4-FFF2-40B4-BE49-F238E27FC236}">
                <a16:creationId xmlns:a16="http://schemas.microsoft.com/office/drawing/2014/main" id="{A3C7F837-DE32-207B-CCD8-84BD05F20F7A}"/>
              </a:ext>
            </a:extLst>
          </p:cNvPr>
          <p:cNvSpPr>
            <a:spLocks noGrp="1"/>
          </p:cNvSpPr>
          <p:nvPr>
            <p:ph type="body" sz="quarter" idx="14" hasCustomPrompt="1"/>
          </p:nvPr>
        </p:nvSpPr>
        <p:spPr>
          <a:xfrm>
            <a:off x="495300" y="1490472"/>
            <a:ext cx="544830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6" name="Text Placeholder 9">
            <a:extLst>
              <a:ext uri="{FF2B5EF4-FFF2-40B4-BE49-F238E27FC236}">
                <a16:creationId xmlns:a16="http://schemas.microsoft.com/office/drawing/2014/main" id="{E40DF320-9C11-B46D-ACFE-2FB8766CF61E}"/>
              </a:ext>
            </a:extLst>
          </p:cNvPr>
          <p:cNvSpPr>
            <a:spLocks noGrp="1"/>
          </p:cNvSpPr>
          <p:nvPr>
            <p:ph type="body" sz="quarter" idx="20"/>
          </p:nvPr>
        </p:nvSpPr>
        <p:spPr>
          <a:xfrm>
            <a:off x="495300" y="2066544"/>
            <a:ext cx="5448300"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Slide Number Placeholder 2">
            <a:extLst>
              <a:ext uri="{FF2B5EF4-FFF2-40B4-BE49-F238E27FC236}">
                <a16:creationId xmlns:a16="http://schemas.microsoft.com/office/drawing/2014/main" id="{D453FD31-E0AE-3209-896D-AE64E4886C1F}"/>
              </a:ext>
            </a:extLst>
          </p:cNvPr>
          <p:cNvSpPr>
            <a:spLocks noGrp="1"/>
          </p:cNvSpPr>
          <p:nvPr>
            <p:ph type="sldNum" sz="quarter" idx="21"/>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0F66696A-860E-D7E8-0BF6-353CF5473D5E}"/>
              </a:ext>
            </a:extLst>
          </p:cNvPr>
          <p:cNvSpPr>
            <a:spLocks noGrp="1"/>
          </p:cNvSpPr>
          <p:nvPr>
            <p:ph type="ftr" sz="quarter" idx="2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88701969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 Column, Picture left">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F863294-7F71-D630-F2A0-4D033DB56610}"/>
              </a:ext>
            </a:extLst>
          </p:cNvPr>
          <p:cNvSpPr>
            <a:spLocks noGrp="1"/>
          </p:cNvSpPr>
          <p:nvPr>
            <p:ph type="pic" sz="quarter" idx="16"/>
          </p:nvPr>
        </p:nvSpPr>
        <p:spPr>
          <a:xfrm>
            <a:off x="495299" y="495300"/>
            <a:ext cx="5448300" cy="5867400"/>
          </a:xfrm>
          <a:solidFill>
            <a:schemeClr val="bg1">
              <a:lumMod val="95000"/>
            </a:schemeClr>
          </a:solidFill>
        </p:spPr>
        <p:txBody>
          <a:bodyPr/>
          <a:lstStyle/>
          <a:p>
            <a:r>
              <a:rPr lang="en-US"/>
              <a:t>Click icon to add picture</a:t>
            </a:r>
          </a:p>
        </p:txBody>
      </p:sp>
      <p:sp>
        <p:nvSpPr>
          <p:cNvPr id="9" name="Title 1">
            <a:extLst>
              <a:ext uri="{FF2B5EF4-FFF2-40B4-BE49-F238E27FC236}">
                <a16:creationId xmlns:a16="http://schemas.microsoft.com/office/drawing/2014/main" id="{8E57CDC1-BC20-0342-16EE-6D86B851EB10}"/>
              </a:ext>
            </a:extLst>
          </p:cNvPr>
          <p:cNvSpPr>
            <a:spLocks noGrp="1"/>
          </p:cNvSpPr>
          <p:nvPr>
            <p:ph type="title" hasCustomPrompt="1"/>
          </p:nvPr>
        </p:nvSpPr>
        <p:spPr>
          <a:xfrm>
            <a:off x="6248400" y="495300"/>
            <a:ext cx="5448300" cy="731520"/>
          </a:xfrm>
        </p:spPr>
        <p:txBody>
          <a:bodyPr/>
          <a:lstStyle>
            <a:lvl1pPr marL="0">
              <a:spcAft>
                <a:spcPts val="600"/>
              </a:spcAft>
              <a:defRPr sz="2800" b="0"/>
            </a:lvl1pPr>
          </a:lstStyle>
          <a:p>
            <a:r>
              <a:rPr lang="en-US"/>
              <a:t>Click to edit title</a:t>
            </a:r>
          </a:p>
        </p:txBody>
      </p:sp>
      <p:sp>
        <p:nvSpPr>
          <p:cNvPr id="2" name="Text Placeholder 20">
            <a:extLst>
              <a:ext uri="{FF2B5EF4-FFF2-40B4-BE49-F238E27FC236}">
                <a16:creationId xmlns:a16="http://schemas.microsoft.com/office/drawing/2014/main" id="{A3C7F837-DE32-207B-CCD8-84BD05F20F7A}"/>
              </a:ext>
            </a:extLst>
          </p:cNvPr>
          <p:cNvSpPr>
            <a:spLocks noGrp="1"/>
          </p:cNvSpPr>
          <p:nvPr>
            <p:ph type="body" sz="quarter" idx="14" hasCustomPrompt="1"/>
          </p:nvPr>
        </p:nvSpPr>
        <p:spPr>
          <a:xfrm>
            <a:off x="6248400" y="1490472"/>
            <a:ext cx="544830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6" name="Text Placeholder 9">
            <a:extLst>
              <a:ext uri="{FF2B5EF4-FFF2-40B4-BE49-F238E27FC236}">
                <a16:creationId xmlns:a16="http://schemas.microsoft.com/office/drawing/2014/main" id="{E40DF320-9C11-B46D-ACFE-2FB8766CF61E}"/>
              </a:ext>
            </a:extLst>
          </p:cNvPr>
          <p:cNvSpPr>
            <a:spLocks noGrp="1"/>
          </p:cNvSpPr>
          <p:nvPr>
            <p:ph type="body" sz="quarter" idx="20"/>
          </p:nvPr>
        </p:nvSpPr>
        <p:spPr>
          <a:xfrm>
            <a:off x="6248400" y="2066544"/>
            <a:ext cx="5448300" cy="42961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92A20B3E-59A1-8EDB-0145-6912A2617DB0}"/>
              </a:ext>
            </a:extLst>
          </p:cNvPr>
          <p:cNvSpPr>
            <a:spLocks noGrp="1"/>
          </p:cNvSpPr>
          <p:nvPr>
            <p:ph type="sldNum" sz="quarter" idx="22"/>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14DD9271-BACA-3913-5881-35D1EFDF7227}"/>
              </a:ext>
            </a:extLst>
          </p:cNvPr>
          <p:cNvSpPr>
            <a:spLocks noGrp="1"/>
          </p:cNvSpPr>
          <p:nvPr>
            <p:ph type="ftr" sz="quarter" idx="23"/>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169246459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 Column, Pictures">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F4BC7E0B-7518-B35C-C18A-D2A9320120E9}"/>
              </a:ext>
            </a:extLst>
          </p:cNvPr>
          <p:cNvSpPr>
            <a:spLocks noGrp="1"/>
          </p:cNvSpPr>
          <p:nvPr>
            <p:ph type="body" sz="quarter" idx="15" hasCustomPrompt="1"/>
          </p:nvPr>
        </p:nvSpPr>
        <p:spPr>
          <a:xfrm>
            <a:off x="495304" y="4716920"/>
            <a:ext cx="5449000" cy="1645779"/>
          </a:xfrm>
        </p:spPr>
        <p:txBody>
          <a:bodyPr/>
          <a:lstStyle>
            <a:lvl1pPr marL="0" indent="0">
              <a:spcBef>
                <a:spcPts val="0"/>
              </a:spcBef>
              <a:spcAft>
                <a:spcPts val="600"/>
              </a:spcAft>
              <a:buFont typeface="Host Grotesk" panose="020B0604020202020204" pitchFamily="34" charset="0"/>
              <a:buNone/>
              <a:defRPr sz="1600"/>
            </a:lvl1pPr>
          </a:lstStyle>
          <a:p>
            <a:pPr lvl="0"/>
            <a:r>
              <a:rPr lang="en-US" dirty="0"/>
              <a:t>Click to edit text</a:t>
            </a:r>
          </a:p>
        </p:txBody>
      </p:sp>
      <p:sp>
        <p:nvSpPr>
          <p:cNvPr id="7" name="Picture Placeholder 6">
            <a:extLst>
              <a:ext uri="{FF2B5EF4-FFF2-40B4-BE49-F238E27FC236}">
                <a16:creationId xmlns:a16="http://schemas.microsoft.com/office/drawing/2014/main" id="{46CB437C-762D-C52D-4EFD-6FDB981832E3}"/>
              </a:ext>
            </a:extLst>
          </p:cNvPr>
          <p:cNvSpPr>
            <a:spLocks noGrp="1"/>
          </p:cNvSpPr>
          <p:nvPr>
            <p:ph type="pic" sz="quarter" idx="22"/>
          </p:nvPr>
        </p:nvSpPr>
        <p:spPr>
          <a:xfrm>
            <a:off x="495300" y="1485900"/>
            <a:ext cx="5448300" cy="2980944"/>
          </a:xfrm>
          <a:solidFill>
            <a:schemeClr val="bg1">
              <a:lumMod val="95000"/>
            </a:schemeClr>
          </a:solidFill>
        </p:spPr>
        <p:txBody>
          <a:bodyPr/>
          <a:lstStyle/>
          <a:p>
            <a:r>
              <a:rPr lang="en-US"/>
              <a:t>Click icon to add picture</a:t>
            </a:r>
          </a:p>
        </p:txBody>
      </p:sp>
      <p:sp>
        <p:nvSpPr>
          <p:cNvPr id="8" name="Text Placeholder 22">
            <a:extLst>
              <a:ext uri="{FF2B5EF4-FFF2-40B4-BE49-F238E27FC236}">
                <a16:creationId xmlns:a16="http://schemas.microsoft.com/office/drawing/2014/main" id="{68C03930-3CCB-079E-CEEF-B1030802790D}"/>
              </a:ext>
            </a:extLst>
          </p:cNvPr>
          <p:cNvSpPr>
            <a:spLocks noGrp="1"/>
          </p:cNvSpPr>
          <p:nvPr>
            <p:ph type="body" sz="quarter" idx="23" hasCustomPrompt="1"/>
          </p:nvPr>
        </p:nvSpPr>
        <p:spPr>
          <a:xfrm>
            <a:off x="6252871" y="4716921"/>
            <a:ext cx="5449689" cy="1645778"/>
          </a:xfrm>
        </p:spPr>
        <p:txBody>
          <a:bodyPr/>
          <a:lstStyle>
            <a:lvl1pPr marL="0" indent="0">
              <a:spcBef>
                <a:spcPts val="0"/>
              </a:spcBef>
              <a:spcAft>
                <a:spcPts val="600"/>
              </a:spcAft>
              <a:buFont typeface="Host Grotesk" panose="020B0604020202020204" pitchFamily="34" charset="0"/>
              <a:buNone/>
              <a:defRPr sz="1600"/>
            </a:lvl1pPr>
          </a:lstStyle>
          <a:p>
            <a:pPr lvl="0"/>
            <a:r>
              <a:rPr lang="en-US"/>
              <a:t>Click to edit text</a:t>
            </a:r>
          </a:p>
        </p:txBody>
      </p:sp>
      <p:sp>
        <p:nvSpPr>
          <p:cNvPr id="9" name="Picture Placeholder 6">
            <a:extLst>
              <a:ext uri="{FF2B5EF4-FFF2-40B4-BE49-F238E27FC236}">
                <a16:creationId xmlns:a16="http://schemas.microsoft.com/office/drawing/2014/main" id="{1D3C8B85-6CF2-0DC0-E309-5CA3B482A18A}"/>
              </a:ext>
            </a:extLst>
          </p:cNvPr>
          <p:cNvSpPr>
            <a:spLocks noGrp="1"/>
          </p:cNvSpPr>
          <p:nvPr>
            <p:ph type="pic" sz="quarter" idx="24"/>
          </p:nvPr>
        </p:nvSpPr>
        <p:spPr>
          <a:xfrm>
            <a:off x="6253573" y="1485900"/>
            <a:ext cx="5448300" cy="2980944"/>
          </a:xfrm>
          <a:solidFill>
            <a:schemeClr val="bg1">
              <a:lumMod val="95000"/>
            </a:schemeClr>
          </a:solidFill>
        </p:spPr>
        <p:txBody>
          <a:bodyPr/>
          <a:lstStyle/>
          <a:p>
            <a:r>
              <a:rPr lang="en-US"/>
              <a:t>Click icon to add picture</a:t>
            </a:r>
          </a:p>
        </p:txBody>
      </p:sp>
      <p:sp>
        <p:nvSpPr>
          <p:cNvPr id="15" name="Title 1">
            <a:extLst>
              <a:ext uri="{FF2B5EF4-FFF2-40B4-BE49-F238E27FC236}">
                <a16:creationId xmlns:a16="http://schemas.microsoft.com/office/drawing/2014/main" id="{ACD718C5-26ED-9429-0539-98D4E174C32C}"/>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3" name="Slide Number Placeholder 2">
            <a:extLst>
              <a:ext uri="{FF2B5EF4-FFF2-40B4-BE49-F238E27FC236}">
                <a16:creationId xmlns:a16="http://schemas.microsoft.com/office/drawing/2014/main" id="{6D357CFE-936F-6C4D-BBE5-0310015FD397}"/>
              </a:ext>
            </a:extLst>
          </p:cNvPr>
          <p:cNvSpPr>
            <a:spLocks noGrp="1"/>
          </p:cNvSpPr>
          <p:nvPr>
            <p:ph type="sldNum" sz="quarter" idx="26"/>
          </p:nvPr>
        </p:nvSpPr>
        <p:spPr/>
        <p:txBody>
          <a:bodyPr/>
          <a:lstStyle/>
          <a:p>
            <a:fld id="{AFDE6AE2-9C56-5642-A419-F7D68E72CDBB}" type="slidenum">
              <a:rPr lang="en-US" smtClean="0"/>
              <a:pPr/>
              <a:t>‹#›</a:t>
            </a:fld>
            <a:endParaRPr lang="en-US" sz="800"/>
          </a:p>
        </p:txBody>
      </p:sp>
      <p:sp>
        <p:nvSpPr>
          <p:cNvPr id="4" name="Footer Placeholder 3">
            <a:extLst>
              <a:ext uri="{FF2B5EF4-FFF2-40B4-BE49-F238E27FC236}">
                <a16:creationId xmlns:a16="http://schemas.microsoft.com/office/drawing/2014/main" id="{697FFB2A-A1CC-422B-320E-855D7BF86DAD}"/>
              </a:ext>
            </a:extLst>
          </p:cNvPr>
          <p:cNvSpPr>
            <a:spLocks noGrp="1"/>
          </p:cNvSpPr>
          <p:nvPr>
            <p:ph type="ftr" sz="quarter" idx="27"/>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84406642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 Column, Pictures">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F4BC7E0B-7518-B35C-C18A-D2A9320120E9}"/>
              </a:ext>
            </a:extLst>
          </p:cNvPr>
          <p:cNvSpPr>
            <a:spLocks noGrp="1"/>
          </p:cNvSpPr>
          <p:nvPr>
            <p:ph type="body" sz="quarter" idx="15" hasCustomPrompt="1"/>
          </p:nvPr>
        </p:nvSpPr>
        <p:spPr>
          <a:xfrm>
            <a:off x="495300" y="4116324"/>
            <a:ext cx="3547872" cy="2246376"/>
          </a:xfrm>
        </p:spPr>
        <p:txBody>
          <a:bodyPr/>
          <a:lstStyle>
            <a:lvl1pPr marL="0" indent="0">
              <a:spcBef>
                <a:spcPts val="0"/>
              </a:spcBef>
              <a:spcAft>
                <a:spcPts val="600"/>
              </a:spcAft>
              <a:buFont typeface="Host Grotesk" panose="020B0604020202020204" pitchFamily="34" charset="0"/>
              <a:buNone/>
              <a:defRPr sz="1600"/>
            </a:lvl1pPr>
          </a:lstStyle>
          <a:p>
            <a:pPr lvl="0"/>
            <a:r>
              <a:rPr lang="en-US" dirty="0"/>
              <a:t>Click to edit text</a:t>
            </a:r>
          </a:p>
        </p:txBody>
      </p:sp>
      <p:sp>
        <p:nvSpPr>
          <p:cNvPr id="7" name="Picture Placeholder 6">
            <a:extLst>
              <a:ext uri="{FF2B5EF4-FFF2-40B4-BE49-F238E27FC236}">
                <a16:creationId xmlns:a16="http://schemas.microsoft.com/office/drawing/2014/main" id="{46CB437C-762D-C52D-4EFD-6FDB981832E3}"/>
              </a:ext>
            </a:extLst>
          </p:cNvPr>
          <p:cNvSpPr>
            <a:spLocks noGrp="1"/>
          </p:cNvSpPr>
          <p:nvPr>
            <p:ph type="pic" sz="quarter" idx="22"/>
          </p:nvPr>
        </p:nvSpPr>
        <p:spPr>
          <a:xfrm>
            <a:off x="495889" y="1490472"/>
            <a:ext cx="3547872" cy="2362200"/>
          </a:xfrm>
          <a:solidFill>
            <a:schemeClr val="bg1">
              <a:lumMod val="95000"/>
            </a:schemeClr>
          </a:solidFill>
        </p:spPr>
        <p:txBody>
          <a:bodyPr/>
          <a:lstStyle/>
          <a:p>
            <a:r>
              <a:rPr lang="en-US"/>
              <a:t>Click icon to add picture</a:t>
            </a:r>
            <a:endParaRPr lang="en-US" dirty="0"/>
          </a:p>
        </p:txBody>
      </p:sp>
      <p:sp>
        <p:nvSpPr>
          <p:cNvPr id="16" name="Text Placeholder 22">
            <a:extLst>
              <a:ext uri="{FF2B5EF4-FFF2-40B4-BE49-F238E27FC236}">
                <a16:creationId xmlns:a16="http://schemas.microsoft.com/office/drawing/2014/main" id="{96A45724-4418-8E02-BEA6-E5A452F39139}"/>
              </a:ext>
            </a:extLst>
          </p:cNvPr>
          <p:cNvSpPr>
            <a:spLocks noGrp="1"/>
          </p:cNvSpPr>
          <p:nvPr>
            <p:ph type="body" sz="quarter" idx="27" hasCustomPrompt="1"/>
          </p:nvPr>
        </p:nvSpPr>
        <p:spPr>
          <a:xfrm>
            <a:off x="4324623" y="4116324"/>
            <a:ext cx="3547872" cy="2246376"/>
          </a:xfrm>
        </p:spPr>
        <p:txBody>
          <a:bodyPr/>
          <a:lstStyle>
            <a:lvl1pPr marL="0" indent="0">
              <a:spcBef>
                <a:spcPts val="0"/>
              </a:spcBef>
              <a:spcAft>
                <a:spcPts val="600"/>
              </a:spcAft>
              <a:buFont typeface="Host Grotesk" panose="020B0604020202020204" pitchFamily="34" charset="0"/>
              <a:buNone/>
              <a:defRPr sz="1600"/>
            </a:lvl1pPr>
          </a:lstStyle>
          <a:p>
            <a:pPr lvl="0"/>
            <a:r>
              <a:rPr lang="en-US" dirty="0"/>
              <a:t>Click to edit text</a:t>
            </a:r>
          </a:p>
        </p:txBody>
      </p:sp>
      <p:sp>
        <p:nvSpPr>
          <p:cNvPr id="17" name="Picture Placeholder 6">
            <a:extLst>
              <a:ext uri="{FF2B5EF4-FFF2-40B4-BE49-F238E27FC236}">
                <a16:creationId xmlns:a16="http://schemas.microsoft.com/office/drawing/2014/main" id="{03733585-E0D8-AEEC-E6D5-C9236E3719BF}"/>
              </a:ext>
            </a:extLst>
          </p:cNvPr>
          <p:cNvSpPr>
            <a:spLocks noGrp="1"/>
          </p:cNvSpPr>
          <p:nvPr>
            <p:ph type="pic" sz="quarter" idx="28"/>
          </p:nvPr>
        </p:nvSpPr>
        <p:spPr>
          <a:xfrm>
            <a:off x="4325112" y="1490472"/>
            <a:ext cx="3547872" cy="2362200"/>
          </a:xfrm>
          <a:solidFill>
            <a:schemeClr val="bg1">
              <a:lumMod val="95000"/>
            </a:schemeClr>
          </a:solidFill>
        </p:spPr>
        <p:txBody>
          <a:bodyPr/>
          <a:lstStyle/>
          <a:p>
            <a:r>
              <a:rPr lang="en-US"/>
              <a:t>Click icon to add picture</a:t>
            </a:r>
          </a:p>
        </p:txBody>
      </p:sp>
      <p:sp>
        <p:nvSpPr>
          <p:cNvPr id="20" name="Text Placeholder 22">
            <a:extLst>
              <a:ext uri="{FF2B5EF4-FFF2-40B4-BE49-F238E27FC236}">
                <a16:creationId xmlns:a16="http://schemas.microsoft.com/office/drawing/2014/main" id="{827243DC-CA7E-E83A-5809-07591CD49F77}"/>
              </a:ext>
            </a:extLst>
          </p:cNvPr>
          <p:cNvSpPr>
            <a:spLocks noGrp="1"/>
          </p:cNvSpPr>
          <p:nvPr>
            <p:ph type="body" sz="quarter" idx="29" hasCustomPrompt="1"/>
          </p:nvPr>
        </p:nvSpPr>
        <p:spPr>
          <a:xfrm>
            <a:off x="8147172" y="4116324"/>
            <a:ext cx="3547872" cy="2246376"/>
          </a:xfrm>
        </p:spPr>
        <p:txBody>
          <a:bodyPr/>
          <a:lstStyle>
            <a:lvl1pPr marL="0" indent="0">
              <a:spcBef>
                <a:spcPts val="0"/>
              </a:spcBef>
              <a:spcAft>
                <a:spcPts val="600"/>
              </a:spcAft>
              <a:buFont typeface="Host Grotesk" panose="020B0604020202020204" pitchFamily="34" charset="0"/>
              <a:buNone/>
              <a:defRPr sz="1600"/>
            </a:lvl1pPr>
          </a:lstStyle>
          <a:p>
            <a:pPr lvl="0"/>
            <a:r>
              <a:rPr lang="en-US" dirty="0"/>
              <a:t>Click to edit text</a:t>
            </a:r>
          </a:p>
        </p:txBody>
      </p:sp>
      <p:sp>
        <p:nvSpPr>
          <p:cNvPr id="21" name="Picture Placeholder 6">
            <a:extLst>
              <a:ext uri="{FF2B5EF4-FFF2-40B4-BE49-F238E27FC236}">
                <a16:creationId xmlns:a16="http://schemas.microsoft.com/office/drawing/2014/main" id="{08504CF8-5383-A616-9366-F3EB3577381F}"/>
              </a:ext>
            </a:extLst>
          </p:cNvPr>
          <p:cNvSpPr>
            <a:spLocks noGrp="1"/>
          </p:cNvSpPr>
          <p:nvPr>
            <p:ph type="pic" sz="quarter" idx="30"/>
          </p:nvPr>
        </p:nvSpPr>
        <p:spPr>
          <a:xfrm>
            <a:off x="8147304" y="1490472"/>
            <a:ext cx="3547872" cy="2362200"/>
          </a:xfrm>
          <a:solidFill>
            <a:schemeClr val="bg1">
              <a:lumMod val="95000"/>
            </a:schemeClr>
          </a:solidFill>
        </p:spPr>
        <p:txBody>
          <a:bodyPr/>
          <a:lstStyle/>
          <a:p>
            <a:r>
              <a:rPr lang="en-US"/>
              <a:t>Click icon to add picture</a:t>
            </a:r>
            <a:endParaRPr lang="en-US" dirty="0"/>
          </a:p>
        </p:txBody>
      </p:sp>
      <p:sp>
        <p:nvSpPr>
          <p:cNvPr id="28" name="Title 1">
            <a:extLst>
              <a:ext uri="{FF2B5EF4-FFF2-40B4-BE49-F238E27FC236}">
                <a16:creationId xmlns:a16="http://schemas.microsoft.com/office/drawing/2014/main" id="{81F36EA2-81F7-F516-6552-B1628A6646F1}"/>
              </a:ext>
            </a:extLst>
          </p:cNvPr>
          <p:cNvSpPr>
            <a:spLocks noGrp="1"/>
          </p:cNvSpPr>
          <p:nvPr>
            <p:ph type="title" hasCustomPrompt="1"/>
          </p:nvPr>
        </p:nvSpPr>
        <p:spPr>
          <a:xfrm>
            <a:off x="495300" y="495300"/>
            <a:ext cx="11199744" cy="731520"/>
          </a:xfrm>
        </p:spPr>
        <p:txBody>
          <a:bodyPr/>
          <a:lstStyle>
            <a:lvl1pPr marL="0">
              <a:spcAft>
                <a:spcPts val="600"/>
              </a:spcAft>
              <a:defRPr sz="2800" b="0"/>
            </a:lvl1pPr>
          </a:lstStyle>
          <a:p>
            <a:r>
              <a:rPr lang="en-US"/>
              <a:t>Click to edit title</a:t>
            </a:r>
          </a:p>
        </p:txBody>
      </p:sp>
      <p:sp>
        <p:nvSpPr>
          <p:cNvPr id="3" name="Slide Number Placeholder 2">
            <a:extLst>
              <a:ext uri="{FF2B5EF4-FFF2-40B4-BE49-F238E27FC236}">
                <a16:creationId xmlns:a16="http://schemas.microsoft.com/office/drawing/2014/main" id="{570492A5-1775-052F-0B9A-548C3275BB11}"/>
              </a:ext>
            </a:extLst>
          </p:cNvPr>
          <p:cNvSpPr>
            <a:spLocks noGrp="1"/>
          </p:cNvSpPr>
          <p:nvPr>
            <p:ph type="sldNum" sz="quarter" idx="32"/>
          </p:nvPr>
        </p:nvSpPr>
        <p:spPr/>
        <p:txBody>
          <a:bodyPr/>
          <a:lstStyle/>
          <a:p>
            <a:fld id="{AFDE6AE2-9C56-5642-A419-F7D68E72CDBB}" type="slidenum">
              <a:rPr lang="en-US" smtClean="0"/>
              <a:pPr/>
              <a:t>‹#›</a:t>
            </a:fld>
            <a:endParaRPr lang="en-US" sz="800"/>
          </a:p>
        </p:txBody>
      </p:sp>
      <p:sp>
        <p:nvSpPr>
          <p:cNvPr id="4" name="Footer Placeholder 3">
            <a:extLst>
              <a:ext uri="{FF2B5EF4-FFF2-40B4-BE49-F238E27FC236}">
                <a16:creationId xmlns:a16="http://schemas.microsoft.com/office/drawing/2014/main" id="{D1C2FAB2-2A62-392D-1F75-8BCC1B567661}"/>
              </a:ext>
            </a:extLst>
          </p:cNvPr>
          <p:cNvSpPr>
            <a:spLocks noGrp="1"/>
          </p:cNvSpPr>
          <p:nvPr>
            <p:ph type="ftr" sz="quarter" idx="33"/>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165054310"/>
      </p:ext>
    </p:extLst>
  </p:cSld>
  <p:clrMapOvr>
    <a:masterClrMapping/>
  </p:clrMapOvr>
  <p:extLst>
    <p:ext uri="{DCECCB84-F9BA-43D5-87BE-67443E8EF086}">
      <p15:sldGuideLst xmlns:p15="http://schemas.microsoft.com/office/powerpoint/2012/main">
        <p15:guide id="1" pos="2548">
          <p15:clr>
            <a:srgbClr val="FBAE40"/>
          </p15:clr>
        </p15:guide>
        <p15:guide id="2" pos="2719">
          <p15:clr>
            <a:srgbClr val="FBAE40"/>
          </p15:clr>
        </p15:guide>
        <p15:guide id="3" pos="4962">
          <p15:clr>
            <a:srgbClr val="FBAE40"/>
          </p15:clr>
        </p15:guide>
        <p15:guide id="4" pos="5129">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4 Column, Pictures">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46CB437C-762D-C52D-4EFD-6FDB981832E3}"/>
              </a:ext>
            </a:extLst>
          </p:cNvPr>
          <p:cNvSpPr>
            <a:spLocks noGrp="1"/>
          </p:cNvSpPr>
          <p:nvPr>
            <p:ph type="pic" sz="quarter" idx="22"/>
          </p:nvPr>
        </p:nvSpPr>
        <p:spPr>
          <a:xfrm>
            <a:off x="493936" y="1490472"/>
            <a:ext cx="2587752" cy="2359152"/>
          </a:xfrm>
          <a:solidFill>
            <a:schemeClr val="bg1">
              <a:lumMod val="95000"/>
            </a:schemeClr>
          </a:solidFill>
        </p:spPr>
        <p:txBody>
          <a:bodyPr/>
          <a:lstStyle/>
          <a:p>
            <a:r>
              <a:rPr lang="en-US"/>
              <a:t>Click icon to add picture</a:t>
            </a:r>
          </a:p>
        </p:txBody>
      </p:sp>
      <p:sp>
        <p:nvSpPr>
          <p:cNvPr id="15" name="Text Placeholder 22">
            <a:extLst>
              <a:ext uri="{FF2B5EF4-FFF2-40B4-BE49-F238E27FC236}">
                <a16:creationId xmlns:a16="http://schemas.microsoft.com/office/drawing/2014/main" id="{AEFE3AA5-BDC8-EBE8-F8B5-C0389EA8C216}"/>
              </a:ext>
            </a:extLst>
          </p:cNvPr>
          <p:cNvSpPr>
            <a:spLocks noGrp="1"/>
          </p:cNvSpPr>
          <p:nvPr>
            <p:ph type="body" sz="quarter" idx="23" hasCustomPrompt="1"/>
          </p:nvPr>
        </p:nvSpPr>
        <p:spPr>
          <a:xfrm>
            <a:off x="3356182" y="4114800"/>
            <a:ext cx="2587752" cy="2247900"/>
          </a:xfrm>
        </p:spPr>
        <p:txBody>
          <a:bodyPr/>
          <a:lstStyle>
            <a:lvl1pPr marL="0" indent="0">
              <a:spcBef>
                <a:spcPts val="0"/>
              </a:spcBef>
              <a:spcAft>
                <a:spcPts val="600"/>
              </a:spcAft>
              <a:buFont typeface="Host Grotesk" panose="020B0604020202020204" pitchFamily="34" charset="0"/>
              <a:buNone/>
              <a:defRPr sz="1600"/>
            </a:lvl1pPr>
          </a:lstStyle>
          <a:p>
            <a:pPr lvl="0"/>
            <a:r>
              <a:rPr lang="en-US"/>
              <a:t>Click to edit text</a:t>
            </a:r>
          </a:p>
        </p:txBody>
      </p:sp>
      <p:sp>
        <p:nvSpPr>
          <p:cNvPr id="16" name="Picture Placeholder 6">
            <a:extLst>
              <a:ext uri="{FF2B5EF4-FFF2-40B4-BE49-F238E27FC236}">
                <a16:creationId xmlns:a16="http://schemas.microsoft.com/office/drawing/2014/main" id="{96BE9A5C-CB1B-F9FB-B88B-217090195094}"/>
              </a:ext>
            </a:extLst>
          </p:cNvPr>
          <p:cNvSpPr>
            <a:spLocks noGrp="1"/>
          </p:cNvSpPr>
          <p:nvPr>
            <p:ph type="pic" sz="quarter" idx="24"/>
          </p:nvPr>
        </p:nvSpPr>
        <p:spPr>
          <a:xfrm>
            <a:off x="3356330" y="1490472"/>
            <a:ext cx="2587752" cy="2362201"/>
          </a:xfrm>
          <a:solidFill>
            <a:schemeClr val="bg1">
              <a:lumMod val="95000"/>
            </a:schemeClr>
          </a:solidFill>
        </p:spPr>
        <p:txBody>
          <a:bodyPr/>
          <a:lstStyle/>
          <a:p>
            <a:r>
              <a:rPr lang="en-US"/>
              <a:t>Click icon to add picture</a:t>
            </a:r>
          </a:p>
        </p:txBody>
      </p:sp>
      <p:sp>
        <p:nvSpPr>
          <p:cNvPr id="17" name="Text Placeholder 22">
            <a:extLst>
              <a:ext uri="{FF2B5EF4-FFF2-40B4-BE49-F238E27FC236}">
                <a16:creationId xmlns:a16="http://schemas.microsoft.com/office/drawing/2014/main" id="{681A3AF6-E09E-937F-CFEA-6C52DD50B1BD}"/>
              </a:ext>
            </a:extLst>
          </p:cNvPr>
          <p:cNvSpPr>
            <a:spLocks noGrp="1"/>
          </p:cNvSpPr>
          <p:nvPr>
            <p:ph type="body" sz="quarter" idx="25" hasCustomPrompt="1"/>
          </p:nvPr>
        </p:nvSpPr>
        <p:spPr>
          <a:xfrm>
            <a:off x="6252665" y="4114800"/>
            <a:ext cx="2587752" cy="2247900"/>
          </a:xfrm>
        </p:spPr>
        <p:txBody>
          <a:bodyPr/>
          <a:lstStyle>
            <a:lvl1pPr marL="0" indent="0">
              <a:spcBef>
                <a:spcPts val="0"/>
              </a:spcBef>
              <a:spcAft>
                <a:spcPts val="600"/>
              </a:spcAft>
              <a:buFont typeface="Host Grotesk" panose="020B0604020202020204" pitchFamily="34" charset="0"/>
              <a:buNone/>
              <a:defRPr sz="1600"/>
            </a:lvl1pPr>
          </a:lstStyle>
          <a:p>
            <a:pPr lvl="0"/>
            <a:r>
              <a:rPr lang="en-US" dirty="0"/>
              <a:t>Click to edit text</a:t>
            </a:r>
          </a:p>
        </p:txBody>
      </p:sp>
      <p:sp>
        <p:nvSpPr>
          <p:cNvPr id="18" name="Picture Placeholder 6">
            <a:extLst>
              <a:ext uri="{FF2B5EF4-FFF2-40B4-BE49-F238E27FC236}">
                <a16:creationId xmlns:a16="http://schemas.microsoft.com/office/drawing/2014/main" id="{9E92EDA2-6DA7-BECC-5EF5-7A704CD059EB}"/>
              </a:ext>
            </a:extLst>
          </p:cNvPr>
          <p:cNvSpPr>
            <a:spLocks noGrp="1"/>
          </p:cNvSpPr>
          <p:nvPr>
            <p:ph type="pic" sz="quarter" idx="26"/>
          </p:nvPr>
        </p:nvSpPr>
        <p:spPr>
          <a:xfrm>
            <a:off x="6252665" y="1490472"/>
            <a:ext cx="2587752" cy="2362201"/>
          </a:xfrm>
          <a:solidFill>
            <a:schemeClr val="bg1">
              <a:lumMod val="95000"/>
            </a:schemeClr>
          </a:solidFill>
        </p:spPr>
        <p:txBody>
          <a:bodyPr/>
          <a:lstStyle/>
          <a:p>
            <a:r>
              <a:rPr lang="en-US"/>
              <a:t>Click icon to add picture</a:t>
            </a:r>
          </a:p>
        </p:txBody>
      </p:sp>
      <p:sp>
        <p:nvSpPr>
          <p:cNvPr id="20" name="Text Placeholder 22">
            <a:extLst>
              <a:ext uri="{FF2B5EF4-FFF2-40B4-BE49-F238E27FC236}">
                <a16:creationId xmlns:a16="http://schemas.microsoft.com/office/drawing/2014/main" id="{33E99F76-3EEB-B25C-41F9-AC6C2B8F4CE8}"/>
              </a:ext>
            </a:extLst>
          </p:cNvPr>
          <p:cNvSpPr>
            <a:spLocks noGrp="1"/>
          </p:cNvSpPr>
          <p:nvPr>
            <p:ph type="body" sz="quarter" idx="27" hasCustomPrompt="1"/>
          </p:nvPr>
        </p:nvSpPr>
        <p:spPr>
          <a:xfrm>
            <a:off x="9113057" y="4114800"/>
            <a:ext cx="2587752" cy="2247900"/>
          </a:xfrm>
        </p:spPr>
        <p:txBody>
          <a:bodyPr/>
          <a:lstStyle>
            <a:lvl1pPr marL="0" indent="0">
              <a:spcBef>
                <a:spcPts val="0"/>
              </a:spcBef>
              <a:spcAft>
                <a:spcPts val="600"/>
              </a:spcAft>
              <a:buFont typeface="Host Grotesk" panose="020B0604020202020204" pitchFamily="34" charset="0"/>
              <a:buNone/>
              <a:defRPr sz="1600"/>
            </a:lvl1pPr>
          </a:lstStyle>
          <a:p>
            <a:pPr lvl="0"/>
            <a:r>
              <a:rPr lang="en-US"/>
              <a:t>Click to edit text</a:t>
            </a:r>
          </a:p>
        </p:txBody>
      </p:sp>
      <p:sp>
        <p:nvSpPr>
          <p:cNvPr id="21" name="Picture Placeholder 6">
            <a:extLst>
              <a:ext uri="{FF2B5EF4-FFF2-40B4-BE49-F238E27FC236}">
                <a16:creationId xmlns:a16="http://schemas.microsoft.com/office/drawing/2014/main" id="{45037B7B-473F-F146-5639-A873AE1B1F44}"/>
              </a:ext>
            </a:extLst>
          </p:cNvPr>
          <p:cNvSpPr>
            <a:spLocks noGrp="1"/>
          </p:cNvSpPr>
          <p:nvPr>
            <p:ph type="pic" sz="quarter" idx="28"/>
          </p:nvPr>
        </p:nvSpPr>
        <p:spPr>
          <a:xfrm>
            <a:off x="9113057" y="1490472"/>
            <a:ext cx="2587752" cy="2362201"/>
          </a:xfrm>
          <a:solidFill>
            <a:schemeClr val="bg1">
              <a:lumMod val="95000"/>
            </a:schemeClr>
          </a:solidFill>
        </p:spPr>
        <p:txBody>
          <a:bodyPr/>
          <a:lstStyle/>
          <a:p>
            <a:r>
              <a:rPr lang="en-US"/>
              <a:t>Click icon to add picture</a:t>
            </a:r>
          </a:p>
        </p:txBody>
      </p:sp>
      <p:sp>
        <p:nvSpPr>
          <p:cNvPr id="32" name="Title 1">
            <a:extLst>
              <a:ext uri="{FF2B5EF4-FFF2-40B4-BE49-F238E27FC236}">
                <a16:creationId xmlns:a16="http://schemas.microsoft.com/office/drawing/2014/main" id="{DC342013-EABF-6A63-F074-C946F47C5B51}"/>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4" name="Text Placeholder 22">
            <a:extLst>
              <a:ext uri="{FF2B5EF4-FFF2-40B4-BE49-F238E27FC236}">
                <a16:creationId xmlns:a16="http://schemas.microsoft.com/office/drawing/2014/main" id="{4AC5077F-3681-0AC7-084D-6FEAFDDDFA63}"/>
              </a:ext>
            </a:extLst>
          </p:cNvPr>
          <p:cNvSpPr>
            <a:spLocks noGrp="1"/>
          </p:cNvSpPr>
          <p:nvPr>
            <p:ph type="body" sz="quarter" idx="29" hasCustomPrompt="1"/>
          </p:nvPr>
        </p:nvSpPr>
        <p:spPr>
          <a:xfrm>
            <a:off x="493936" y="4114800"/>
            <a:ext cx="2587752" cy="2247900"/>
          </a:xfrm>
        </p:spPr>
        <p:txBody>
          <a:bodyPr/>
          <a:lstStyle>
            <a:lvl1pPr marL="0" indent="0">
              <a:spcBef>
                <a:spcPts val="0"/>
              </a:spcBef>
              <a:spcAft>
                <a:spcPts val="600"/>
              </a:spcAft>
              <a:buFont typeface="Host Grotesk" panose="020B0604020202020204" pitchFamily="34" charset="0"/>
              <a:buNone/>
              <a:defRPr sz="1600"/>
            </a:lvl1pPr>
          </a:lstStyle>
          <a:p>
            <a:pPr lvl="0"/>
            <a:r>
              <a:rPr lang="en-US" dirty="0"/>
              <a:t>Click to edit text</a:t>
            </a:r>
          </a:p>
        </p:txBody>
      </p:sp>
      <p:sp>
        <p:nvSpPr>
          <p:cNvPr id="3" name="Slide Number Placeholder 2">
            <a:extLst>
              <a:ext uri="{FF2B5EF4-FFF2-40B4-BE49-F238E27FC236}">
                <a16:creationId xmlns:a16="http://schemas.microsoft.com/office/drawing/2014/main" id="{AA386880-29B4-D8CE-5E21-1236D7A277B9}"/>
              </a:ext>
            </a:extLst>
          </p:cNvPr>
          <p:cNvSpPr>
            <a:spLocks noGrp="1"/>
          </p:cNvSpPr>
          <p:nvPr>
            <p:ph type="sldNum" sz="quarter" idx="31"/>
          </p:nvPr>
        </p:nvSpPr>
        <p:spPr/>
        <p:txBody>
          <a:bodyPr/>
          <a:lstStyle/>
          <a:p>
            <a:fld id="{AFDE6AE2-9C56-5642-A419-F7D68E72CDBB}" type="slidenum">
              <a:rPr lang="en-US" smtClean="0"/>
              <a:pPr/>
              <a:t>‹#›</a:t>
            </a:fld>
            <a:endParaRPr lang="en-US" sz="800"/>
          </a:p>
        </p:txBody>
      </p:sp>
      <p:sp>
        <p:nvSpPr>
          <p:cNvPr id="5" name="Footer Placeholder 4">
            <a:extLst>
              <a:ext uri="{FF2B5EF4-FFF2-40B4-BE49-F238E27FC236}">
                <a16:creationId xmlns:a16="http://schemas.microsoft.com/office/drawing/2014/main" id="{06B09044-F807-7A93-7EA1-E727342797ED}"/>
              </a:ext>
            </a:extLst>
          </p:cNvPr>
          <p:cNvSpPr>
            <a:spLocks noGrp="1"/>
          </p:cNvSpPr>
          <p:nvPr>
            <p:ph type="ftr" sz="quarter" idx="3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81304554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hart/Table on Aluminum">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E7B046B-E637-C84A-07A9-5FEB929D3A65}"/>
              </a:ext>
            </a:extLst>
          </p:cNvPr>
          <p:cNvSpPr/>
          <p:nvPr userDrawn="1"/>
        </p:nvSpPr>
        <p:spPr>
          <a:xfrm flipH="1">
            <a:off x="3352800" y="495300"/>
            <a:ext cx="8343900" cy="5867400"/>
          </a:xfrm>
          <a:prstGeom prst="rect">
            <a:avLst/>
          </a:prstGeom>
          <a:solidFill>
            <a:srgbClr val="EAE8E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itle 1">
            <a:extLst>
              <a:ext uri="{FF2B5EF4-FFF2-40B4-BE49-F238E27FC236}">
                <a16:creationId xmlns:a16="http://schemas.microsoft.com/office/drawing/2014/main" id="{39A16159-045F-3C86-62C4-EDF4998B3191}"/>
              </a:ext>
            </a:extLst>
          </p:cNvPr>
          <p:cNvSpPr>
            <a:spLocks noGrp="1"/>
          </p:cNvSpPr>
          <p:nvPr>
            <p:ph type="title" hasCustomPrompt="1"/>
          </p:nvPr>
        </p:nvSpPr>
        <p:spPr>
          <a:xfrm>
            <a:off x="495300" y="495300"/>
            <a:ext cx="2590800" cy="990600"/>
          </a:xfrm>
        </p:spPr>
        <p:txBody>
          <a:bodyPr/>
          <a:lstStyle>
            <a:lvl1pPr marL="0">
              <a:spcAft>
                <a:spcPts val="600"/>
              </a:spcAft>
              <a:defRPr sz="2800" b="0"/>
            </a:lvl1pPr>
          </a:lstStyle>
          <a:p>
            <a:r>
              <a:rPr lang="en-US"/>
              <a:t>Click to edit title</a:t>
            </a:r>
          </a:p>
        </p:txBody>
      </p:sp>
      <p:sp>
        <p:nvSpPr>
          <p:cNvPr id="5" name="Content Placeholder 7">
            <a:extLst>
              <a:ext uri="{FF2B5EF4-FFF2-40B4-BE49-F238E27FC236}">
                <a16:creationId xmlns:a16="http://schemas.microsoft.com/office/drawing/2014/main" id="{B61B3DEB-F97B-E819-45CC-6F623E0830E8}"/>
              </a:ext>
            </a:extLst>
          </p:cNvPr>
          <p:cNvSpPr>
            <a:spLocks noGrp="1"/>
          </p:cNvSpPr>
          <p:nvPr>
            <p:ph sz="quarter" idx="16"/>
          </p:nvPr>
        </p:nvSpPr>
        <p:spPr>
          <a:xfrm>
            <a:off x="3591705" y="744516"/>
            <a:ext cx="7866090" cy="5368968"/>
          </a:xfrm>
        </p:spPr>
        <p:txBody>
          <a:bodyPr/>
          <a:lstStyle>
            <a:lvl1pPr>
              <a:spcAft>
                <a:spcPts val="600"/>
              </a:spcAft>
              <a:defRPr sz="1600">
                <a:solidFill>
                  <a:schemeClr val="tx1"/>
                </a:solidFill>
              </a:defRPr>
            </a:lvl1pPr>
            <a:lvl2pPr>
              <a:spcAft>
                <a:spcPts val="600"/>
              </a:spcAft>
              <a:defRPr sz="1600">
                <a:solidFill>
                  <a:schemeClr val="tx1"/>
                </a:solidFill>
              </a:defRPr>
            </a:lvl2pPr>
            <a:lvl3pPr>
              <a:spcAft>
                <a:spcPts val="600"/>
              </a:spcAft>
              <a:defRPr sz="1600">
                <a:solidFill>
                  <a:schemeClr val="tx1"/>
                </a:solidFill>
              </a:defRPr>
            </a:lvl3pPr>
            <a:lvl4pPr>
              <a:spcAft>
                <a:spcPts val="600"/>
              </a:spcAft>
              <a:defRPr sz="1600">
                <a:solidFill>
                  <a:schemeClr val="tx1"/>
                </a:solidFill>
              </a:defRPr>
            </a:lvl4pPr>
            <a:lvl5pPr>
              <a:spcAft>
                <a:spcPts val="600"/>
              </a:spcAft>
              <a:defRPr sz="16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20">
            <a:extLst>
              <a:ext uri="{FF2B5EF4-FFF2-40B4-BE49-F238E27FC236}">
                <a16:creationId xmlns:a16="http://schemas.microsoft.com/office/drawing/2014/main" id="{B6BC7A7A-9471-EC75-9019-33FD8580935B}"/>
              </a:ext>
            </a:extLst>
          </p:cNvPr>
          <p:cNvSpPr>
            <a:spLocks noGrp="1"/>
          </p:cNvSpPr>
          <p:nvPr>
            <p:ph type="body" sz="quarter" idx="24" hasCustomPrompt="1"/>
          </p:nvPr>
        </p:nvSpPr>
        <p:spPr>
          <a:xfrm>
            <a:off x="495299" y="2476500"/>
            <a:ext cx="259080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4" name="Slide Number Placeholder 3">
            <a:extLst>
              <a:ext uri="{FF2B5EF4-FFF2-40B4-BE49-F238E27FC236}">
                <a16:creationId xmlns:a16="http://schemas.microsoft.com/office/drawing/2014/main" id="{2738CE2C-D505-B73E-4358-F6DD24D720B8}"/>
              </a:ext>
            </a:extLst>
          </p:cNvPr>
          <p:cNvSpPr>
            <a:spLocks noGrp="1"/>
          </p:cNvSpPr>
          <p:nvPr>
            <p:ph type="sldNum" sz="quarter" idx="27"/>
          </p:nvPr>
        </p:nvSpPr>
        <p:spPr/>
        <p:txBody>
          <a:bodyPr/>
          <a:lstStyle/>
          <a:p>
            <a:fld id="{AFDE6AE2-9C56-5642-A419-F7D68E72CDBB}" type="slidenum">
              <a:rPr lang="en-US" smtClean="0"/>
              <a:pPr/>
              <a:t>‹#›</a:t>
            </a:fld>
            <a:endParaRPr lang="en-US" sz="800"/>
          </a:p>
        </p:txBody>
      </p:sp>
      <p:sp>
        <p:nvSpPr>
          <p:cNvPr id="2" name="Text Placeholder 9">
            <a:extLst>
              <a:ext uri="{FF2B5EF4-FFF2-40B4-BE49-F238E27FC236}">
                <a16:creationId xmlns:a16="http://schemas.microsoft.com/office/drawing/2014/main" id="{0D218C16-5F14-94FE-E7A6-BC1842FF8DFC}"/>
              </a:ext>
            </a:extLst>
          </p:cNvPr>
          <p:cNvSpPr>
            <a:spLocks noGrp="1"/>
          </p:cNvSpPr>
          <p:nvPr>
            <p:ph type="body" sz="quarter" idx="30"/>
          </p:nvPr>
        </p:nvSpPr>
        <p:spPr>
          <a:xfrm>
            <a:off x="495300" y="3054096"/>
            <a:ext cx="2590799" cy="33101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Footer Placeholder 7">
            <a:extLst>
              <a:ext uri="{FF2B5EF4-FFF2-40B4-BE49-F238E27FC236}">
                <a16:creationId xmlns:a16="http://schemas.microsoft.com/office/drawing/2014/main" id="{CBAA940A-47E6-810E-DBEE-EF09D7AFDB89}"/>
              </a:ext>
            </a:extLst>
          </p:cNvPr>
          <p:cNvSpPr>
            <a:spLocks noGrp="1"/>
          </p:cNvSpPr>
          <p:nvPr>
            <p:ph type="ftr" sz="quarter" idx="31"/>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19861638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hart/Table on white">
    <p:bg>
      <p:bgPr>
        <a:solidFill>
          <a:schemeClr val="bg1"/>
        </a:solid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39A16159-045F-3C86-62C4-EDF4998B3191}"/>
              </a:ext>
            </a:extLst>
          </p:cNvPr>
          <p:cNvSpPr>
            <a:spLocks noGrp="1"/>
          </p:cNvSpPr>
          <p:nvPr>
            <p:ph type="title" hasCustomPrompt="1"/>
          </p:nvPr>
        </p:nvSpPr>
        <p:spPr>
          <a:xfrm>
            <a:off x="495300" y="495300"/>
            <a:ext cx="2590800" cy="990600"/>
          </a:xfrm>
        </p:spPr>
        <p:txBody>
          <a:bodyPr/>
          <a:lstStyle>
            <a:lvl1pPr marL="0">
              <a:spcAft>
                <a:spcPts val="600"/>
              </a:spcAft>
              <a:defRPr sz="2800" b="0"/>
            </a:lvl1pPr>
          </a:lstStyle>
          <a:p>
            <a:r>
              <a:rPr lang="en-US"/>
              <a:t>Click to edit title</a:t>
            </a:r>
          </a:p>
        </p:txBody>
      </p:sp>
      <p:sp>
        <p:nvSpPr>
          <p:cNvPr id="5" name="Content Placeholder 7">
            <a:extLst>
              <a:ext uri="{FF2B5EF4-FFF2-40B4-BE49-F238E27FC236}">
                <a16:creationId xmlns:a16="http://schemas.microsoft.com/office/drawing/2014/main" id="{B61B3DEB-F97B-E819-45CC-6F623E0830E8}"/>
              </a:ext>
            </a:extLst>
          </p:cNvPr>
          <p:cNvSpPr>
            <a:spLocks noGrp="1"/>
          </p:cNvSpPr>
          <p:nvPr>
            <p:ph sz="quarter" idx="16"/>
          </p:nvPr>
        </p:nvSpPr>
        <p:spPr>
          <a:xfrm>
            <a:off x="3352800" y="495300"/>
            <a:ext cx="8343899" cy="5867400"/>
          </a:xfrm>
        </p:spPr>
        <p:txBody>
          <a:bodyPr/>
          <a:lstStyle>
            <a:lvl1pPr>
              <a:spcAft>
                <a:spcPts val="600"/>
              </a:spcAft>
              <a:defRPr sz="1600">
                <a:solidFill>
                  <a:schemeClr val="tx1"/>
                </a:solidFill>
              </a:defRPr>
            </a:lvl1pPr>
            <a:lvl2pPr>
              <a:spcAft>
                <a:spcPts val="600"/>
              </a:spcAft>
              <a:defRPr sz="1600">
                <a:solidFill>
                  <a:schemeClr val="tx1"/>
                </a:solidFill>
              </a:defRPr>
            </a:lvl2pPr>
            <a:lvl3pPr>
              <a:spcAft>
                <a:spcPts val="600"/>
              </a:spcAft>
              <a:defRPr sz="1600">
                <a:solidFill>
                  <a:schemeClr val="tx1"/>
                </a:solidFill>
              </a:defRPr>
            </a:lvl3pPr>
            <a:lvl4pPr>
              <a:spcAft>
                <a:spcPts val="600"/>
              </a:spcAft>
              <a:defRPr sz="1600">
                <a:solidFill>
                  <a:schemeClr val="tx1"/>
                </a:solidFill>
              </a:defRPr>
            </a:lvl4pPr>
            <a:lvl5pPr>
              <a:spcAft>
                <a:spcPts val="600"/>
              </a:spcAft>
              <a:defRPr sz="16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20">
            <a:extLst>
              <a:ext uri="{FF2B5EF4-FFF2-40B4-BE49-F238E27FC236}">
                <a16:creationId xmlns:a16="http://schemas.microsoft.com/office/drawing/2014/main" id="{6D711A7A-8B43-2A42-9049-CF1CB28DFFD5}"/>
              </a:ext>
            </a:extLst>
          </p:cNvPr>
          <p:cNvSpPr>
            <a:spLocks noGrp="1"/>
          </p:cNvSpPr>
          <p:nvPr>
            <p:ph type="body" sz="quarter" idx="24" hasCustomPrompt="1"/>
          </p:nvPr>
        </p:nvSpPr>
        <p:spPr>
          <a:xfrm>
            <a:off x="495299" y="2476500"/>
            <a:ext cx="2590800" cy="292253"/>
          </a:xfrm>
        </p:spPr>
        <p:txBody>
          <a:bodyPr/>
          <a:lstStyle>
            <a:lvl1pPr marL="0">
              <a:spcAft>
                <a:spcPts val="600"/>
              </a:spcAft>
              <a:buNone/>
              <a:defRPr sz="1600" b="1"/>
            </a:lvl1pPr>
            <a:lvl2pPr>
              <a:buNone/>
              <a:defRPr/>
            </a:lvl2pPr>
            <a:lvl3pPr>
              <a:buNone/>
              <a:defRPr/>
            </a:lvl3pPr>
            <a:lvl4pPr>
              <a:buNone/>
              <a:defRPr/>
            </a:lvl4pPr>
            <a:lvl5pPr>
              <a:buNone/>
              <a:defRPr/>
            </a:lvl5pPr>
          </a:lstStyle>
          <a:p>
            <a:pPr lvl="0"/>
            <a:r>
              <a:rPr lang="en-US"/>
              <a:t>Click to edit subtitle</a:t>
            </a:r>
          </a:p>
        </p:txBody>
      </p:sp>
      <p:sp>
        <p:nvSpPr>
          <p:cNvPr id="4" name="Slide Number Placeholder 3">
            <a:extLst>
              <a:ext uri="{FF2B5EF4-FFF2-40B4-BE49-F238E27FC236}">
                <a16:creationId xmlns:a16="http://schemas.microsoft.com/office/drawing/2014/main" id="{22218588-AA9F-FBD1-2C2A-7A7E32FA5C7F}"/>
              </a:ext>
            </a:extLst>
          </p:cNvPr>
          <p:cNvSpPr>
            <a:spLocks noGrp="1"/>
          </p:cNvSpPr>
          <p:nvPr>
            <p:ph type="sldNum" sz="quarter" idx="27"/>
          </p:nvPr>
        </p:nvSpPr>
        <p:spPr/>
        <p:txBody>
          <a:bodyPr/>
          <a:lstStyle/>
          <a:p>
            <a:fld id="{AFDE6AE2-9C56-5642-A419-F7D68E72CDBB}" type="slidenum">
              <a:rPr lang="en-US" smtClean="0"/>
              <a:pPr/>
              <a:t>‹#›</a:t>
            </a:fld>
            <a:endParaRPr lang="en-US" sz="800"/>
          </a:p>
        </p:txBody>
      </p:sp>
      <p:sp>
        <p:nvSpPr>
          <p:cNvPr id="2" name="Text Placeholder 9">
            <a:extLst>
              <a:ext uri="{FF2B5EF4-FFF2-40B4-BE49-F238E27FC236}">
                <a16:creationId xmlns:a16="http://schemas.microsoft.com/office/drawing/2014/main" id="{B92EC94E-A06C-EBB0-8C69-4712CF0C23A0}"/>
              </a:ext>
            </a:extLst>
          </p:cNvPr>
          <p:cNvSpPr>
            <a:spLocks noGrp="1"/>
          </p:cNvSpPr>
          <p:nvPr>
            <p:ph type="body" sz="quarter" idx="30"/>
          </p:nvPr>
        </p:nvSpPr>
        <p:spPr>
          <a:xfrm>
            <a:off x="495300" y="3054096"/>
            <a:ext cx="2590799" cy="33101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Footer Placeholder 6">
            <a:extLst>
              <a:ext uri="{FF2B5EF4-FFF2-40B4-BE49-F238E27FC236}">
                <a16:creationId xmlns:a16="http://schemas.microsoft.com/office/drawing/2014/main" id="{B21419CC-3A73-05C8-A250-5D5C4307929A}"/>
              </a:ext>
            </a:extLst>
          </p:cNvPr>
          <p:cNvSpPr>
            <a:spLocks noGrp="1"/>
          </p:cNvSpPr>
          <p:nvPr>
            <p:ph type="ftr" sz="quarter" idx="31"/>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37281687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Headline with picture white">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F863294-7F71-D630-F2A0-4D033DB56610}"/>
              </a:ext>
            </a:extLst>
          </p:cNvPr>
          <p:cNvSpPr>
            <a:spLocks noGrp="1"/>
          </p:cNvSpPr>
          <p:nvPr>
            <p:ph type="pic" sz="quarter" idx="16"/>
          </p:nvPr>
        </p:nvSpPr>
        <p:spPr>
          <a:xfrm>
            <a:off x="487363" y="1485900"/>
            <a:ext cx="11209337" cy="4876800"/>
          </a:xfrm>
          <a:solidFill>
            <a:schemeClr val="bg1">
              <a:lumMod val="95000"/>
            </a:schemeClr>
          </a:solidFill>
        </p:spPr>
        <p:txBody>
          <a:bodyPr/>
          <a:lstStyle/>
          <a:p>
            <a:r>
              <a:rPr lang="en-US"/>
              <a:t>Click icon to add picture</a:t>
            </a:r>
          </a:p>
        </p:txBody>
      </p:sp>
      <p:sp>
        <p:nvSpPr>
          <p:cNvPr id="9" name="Title 1">
            <a:extLst>
              <a:ext uri="{FF2B5EF4-FFF2-40B4-BE49-F238E27FC236}">
                <a16:creationId xmlns:a16="http://schemas.microsoft.com/office/drawing/2014/main" id="{8E57CDC1-BC20-0342-16EE-6D86B851EB10}"/>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3" name="Slide Number Placeholder 2">
            <a:extLst>
              <a:ext uri="{FF2B5EF4-FFF2-40B4-BE49-F238E27FC236}">
                <a16:creationId xmlns:a16="http://schemas.microsoft.com/office/drawing/2014/main" id="{D453FD31-E0AE-3209-896D-AE64E4886C1F}"/>
              </a:ext>
            </a:extLst>
          </p:cNvPr>
          <p:cNvSpPr>
            <a:spLocks noGrp="1"/>
          </p:cNvSpPr>
          <p:nvPr>
            <p:ph type="sldNum" sz="quarter" idx="21"/>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0F66696A-860E-D7E8-0BF6-353CF5473D5E}"/>
              </a:ext>
            </a:extLst>
          </p:cNvPr>
          <p:cNvSpPr>
            <a:spLocks noGrp="1"/>
          </p:cNvSpPr>
          <p:nvPr>
            <p:ph type="ftr" sz="quarter" idx="2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46484970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Headline with picture Orange">
    <p:bg>
      <p:bgPr>
        <a:solidFill>
          <a:schemeClr val="tx2"/>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F863294-7F71-D630-F2A0-4D033DB56610}"/>
              </a:ext>
            </a:extLst>
          </p:cNvPr>
          <p:cNvSpPr>
            <a:spLocks noGrp="1"/>
          </p:cNvSpPr>
          <p:nvPr>
            <p:ph type="pic" sz="quarter" idx="16"/>
          </p:nvPr>
        </p:nvSpPr>
        <p:spPr>
          <a:xfrm>
            <a:off x="487363" y="1485900"/>
            <a:ext cx="11209337" cy="4876800"/>
          </a:xfrm>
          <a:solidFill>
            <a:schemeClr val="bg1">
              <a:lumMod val="95000"/>
            </a:schemeClr>
          </a:solidFill>
        </p:spPr>
        <p:txBody>
          <a:bodyPr/>
          <a:lstStyle/>
          <a:p>
            <a:r>
              <a:rPr lang="en-US"/>
              <a:t>Click icon to add picture</a:t>
            </a:r>
          </a:p>
        </p:txBody>
      </p:sp>
      <p:sp>
        <p:nvSpPr>
          <p:cNvPr id="9" name="Title 1">
            <a:extLst>
              <a:ext uri="{FF2B5EF4-FFF2-40B4-BE49-F238E27FC236}">
                <a16:creationId xmlns:a16="http://schemas.microsoft.com/office/drawing/2014/main" id="{8E57CDC1-BC20-0342-16EE-6D86B851EB10}"/>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3" name="Slide Number Placeholder 2">
            <a:extLst>
              <a:ext uri="{FF2B5EF4-FFF2-40B4-BE49-F238E27FC236}">
                <a16:creationId xmlns:a16="http://schemas.microsoft.com/office/drawing/2014/main" id="{D453FD31-E0AE-3209-896D-AE64E4886C1F}"/>
              </a:ext>
            </a:extLst>
          </p:cNvPr>
          <p:cNvSpPr>
            <a:spLocks noGrp="1"/>
          </p:cNvSpPr>
          <p:nvPr>
            <p:ph type="sldNum" sz="quarter" idx="21"/>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0F66696A-860E-D7E8-0BF6-353CF5473D5E}"/>
              </a:ext>
            </a:extLst>
          </p:cNvPr>
          <p:cNvSpPr>
            <a:spLocks noGrp="1"/>
          </p:cNvSpPr>
          <p:nvPr>
            <p:ph type="ftr" sz="quarter" idx="2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58289577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Headline with picture Steel">
    <p:bg>
      <p:bgPr>
        <a:solidFill>
          <a:schemeClr val="bg2"/>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F863294-7F71-D630-F2A0-4D033DB56610}"/>
              </a:ext>
            </a:extLst>
          </p:cNvPr>
          <p:cNvSpPr>
            <a:spLocks noGrp="1"/>
          </p:cNvSpPr>
          <p:nvPr>
            <p:ph type="pic" sz="quarter" idx="16"/>
          </p:nvPr>
        </p:nvSpPr>
        <p:spPr>
          <a:xfrm>
            <a:off x="487363" y="1485900"/>
            <a:ext cx="11209337" cy="4876800"/>
          </a:xfrm>
          <a:solidFill>
            <a:schemeClr val="bg1">
              <a:lumMod val="95000"/>
            </a:schemeClr>
          </a:solidFill>
        </p:spPr>
        <p:txBody>
          <a:bodyPr/>
          <a:lstStyle/>
          <a:p>
            <a:r>
              <a:rPr lang="en-US"/>
              <a:t>Click icon to add picture</a:t>
            </a:r>
          </a:p>
        </p:txBody>
      </p:sp>
      <p:sp>
        <p:nvSpPr>
          <p:cNvPr id="9" name="Title 1">
            <a:extLst>
              <a:ext uri="{FF2B5EF4-FFF2-40B4-BE49-F238E27FC236}">
                <a16:creationId xmlns:a16="http://schemas.microsoft.com/office/drawing/2014/main" id="{8E57CDC1-BC20-0342-16EE-6D86B851EB10}"/>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3" name="Slide Number Placeholder 2">
            <a:extLst>
              <a:ext uri="{FF2B5EF4-FFF2-40B4-BE49-F238E27FC236}">
                <a16:creationId xmlns:a16="http://schemas.microsoft.com/office/drawing/2014/main" id="{D453FD31-E0AE-3209-896D-AE64E4886C1F}"/>
              </a:ext>
            </a:extLst>
          </p:cNvPr>
          <p:cNvSpPr>
            <a:spLocks noGrp="1"/>
          </p:cNvSpPr>
          <p:nvPr>
            <p:ph type="sldNum" sz="quarter" idx="21"/>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0F66696A-860E-D7E8-0BF6-353CF5473D5E}"/>
              </a:ext>
            </a:extLst>
          </p:cNvPr>
          <p:cNvSpPr>
            <a:spLocks noGrp="1"/>
          </p:cNvSpPr>
          <p:nvPr>
            <p:ph type="ftr" sz="quarter" idx="2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177038595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Headline with picture Aluminum">
    <p:bg>
      <p:bgPr>
        <a:solidFill>
          <a:schemeClr val="accent3"/>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F863294-7F71-D630-F2A0-4D033DB56610}"/>
              </a:ext>
            </a:extLst>
          </p:cNvPr>
          <p:cNvSpPr>
            <a:spLocks noGrp="1"/>
          </p:cNvSpPr>
          <p:nvPr>
            <p:ph type="pic" sz="quarter" idx="16"/>
          </p:nvPr>
        </p:nvSpPr>
        <p:spPr>
          <a:xfrm>
            <a:off x="487363" y="1485900"/>
            <a:ext cx="11209337" cy="4876800"/>
          </a:xfrm>
          <a:solidFill>
            <a:schemeClr val="bg1">
              <a:lumMod val="95000"/>
            </a:schemeClr>
          </a:solidFill>
        </p:spPr>
        <p:txBody>
          <a:bodyPr/>
          <a:lstStyle/>
          <a:p>
            <a:r>
              <a:rPr lang="en-US"/>
              <a:t>Click icon to add picture</a:t>
            </a:r>
          </a:p>
        </p:txBody>
      </p:sp>
      <p:sp>
        <p:nvSpPr>
          <p:cNvPr id="9" name="Title 1">
            <a:extLst>
              <a:ext uri="{FF2B5EF4-FFF2-40B4-BE49-F238E27FC236}">
                <a16:creationId xmlns:a16="http://schemas.microsoft.com/office/drawing/2014/main" id="{8E57CDC1-BC20-0342-16EE-6D86B851EB10}"/>
              </a:ext>
            </a:extLst>
          </p:cNvPr>
          <p:cNvSpPr>
            <a:spLocks noGrp="1"/>
          </p:cNvSpPr>
          <p:nvPr>
            <p:ph type="title" hasCustomPrompt="1"/>
          </p:nvPr>
        </p:nvSpPr>
        <p:spPr>
          <a:xfrm>
            <a:off x="495300" y="495300"/>
            <a:ext cx="11201400" cy="731520"/>
          </a:xfrm>
        </p:spPr>
        <p:txBody>
          <a:bodyPr/>
          <a:lstStyle>
            <a:lvl1pPr marL="0">
              <a:spcAft>
                <a:spcPts val="600"/>
              </a:spcAft>
              <a:defRPr sz="2800" b="0"/>
            </a:lvl1pPr>
          </a:lstStyle>
          <a:p>
            <a:r>
              <a:rPr lang="en-US"/>
              <a:t>Click to edit title</a:t>
            </a:r>
          </a:p>
        </p:txBody>
      </p:sp>
      <p:sp>
        <p:nvSpPr>
          <p:cNvPr id="3" name="Slide Number Placeholder 2">
            <a:extLst>
              <a:ext uri="{FF2B5EF4-FFF2-40B4-BE49-F238E27FC236}">
                <a16:creationId xmlns:a16="http://schemas.microsoft.com/office/drawing/2014/main" id="{D453FD31-E0AE-3209-896D-AE64E4886C1F}"/>
              </a:ext>
            </a:extLst>
          </p:cNvPr>
          <p:cNvSpPr>
            <a:spLocks noGrp="1"/>
          </p:cNvSpPr>
          <p:nvPr>
            <p:ph type="sldNum" sz="quarter" idx="21"/>
          </p:nvPr>
        </p:nvSpPr>
        <p:spPr/>
        <p:txBody>
          <a:bodyPr/>
          <a:lstStyle/>
          <a:p>
            <a:fld id="{AFDE6AE2-9C56-5642-A419-F7D68E72CDBB}" type="slidenum">
              <a:rPr lang="en-US" smtClean="0"/>
              <a:pPr/>
              <a:t>‹#›</a:t>
            </a:fld>
            <a:endParaRPr lang="en-US" sz="1000"/>
          </a:p>
        </p:txBody>
      </p:sp>
      <p:sp>
        <p:nvSpPr>
          <p:cNvPr id="10" name="Footer Placeholder 9">
            <a:extLst>
              <a:ext uri="{FF2B5EF4-FFF2-40B4-BE49-F238E27FC236}">
                <a16:creationId xmlns:a16="http://schemas.microsoft.com/office/drawing/2014/main" id="{0F66696A-860E-D7E8-0BF6-353CF5473D5E}"/>
              </a:ext>
            </a:extLst>
          </p:cNvPr>
          <p:cNvSpPr>
            <a:spLocks noGrp="1"/>
          </p:cNvSpPr>
          <p:nvPr>
            <p:ph type="ftr" sz="quarter" idx="22"/>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84599015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Big Statement Orang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CC06DD0-80F3-49D4-22A2-EA8F3A612C95}"/>
              </a:ext>
            </a:extLst>
          </p:cNvPr>
          <p:cNvSpPr/>
          <p:nvPr userDrawn="1"/>
        </p:nvSpPr>
        <p:spPr>
          <a:xfrm>
            <a:off x="495300" y="495300"/>
            <a:ext cx="11201400" cy="58674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l"/>
            <a:endParaRPr lang="en-US"/>
          </a:p>
        </p:txBody>
      </p:sp>
      <p:sp>
        <p:nvSpPr>
          <p:cNvPr id="8" name="Slide Number Placeholder 7">
            <a:extLst>
              <a:ext uri="{FF2B5EF4-FFF2-40B4-BE49-F238E27FC236}">
                <a16:creationId xmlns:a16="http://schemas.microsoft.com/office/drawing/2014/main" id="{278F84CF-8365-5B9B-EBBD-7E6CB6D8BA43}"/>
              </a:ext>
            </a:extLst>
          </p:cNvPr>
          <p:cNvSpPr>
            <a:spLocks noGrp="1"/>
          </p:cNvSpPr>
          <p:nvPr>
            <p:ph type="sldNum" sz="quarter" idx="17"/>
          </p:nvPr>
        </p:nvSpPr>
        <p:spPr/>
        <p:txBody>
          <a:bodyPr/>
          <a:lstStyle/>
          <a:p>
            <a:fld id="{AFDE6AE2-9C56-5642-A419-F7D68E72CDBB}" type="slidenum">
              <a:rPr lang="en-US" smtClean="0"/>
              <a:pPr/>
              <a:t>‹#›</a:t>
            </a:fld>
            <a:endParaRPr lang="en-US" sz="800"/>
          </a:p>
        </p:txBody>
      </p:sp>
      <p:sp>
        <p:nvSpPr>
          <p:cNvPr id="10" name="Text Placeholder 9">
            <a:extLst>
              <a:ext uri="{FF2B5EF4-FFF2-40B4-BE49-F238E27FC236}">
                <a16:creationId xmlns:a16="http://schemas.microsoft.com/office/drawing/2014/main" id="{731EC8B9-60B6-E53B-6D8B-C64F23313E35}"/>
              </a:ext>
            </a:extLst>
          </p:cNvPr>
          <p:cNvSpPr>
            <a:spLocks noGrp="1"/>
          </p:cNvSpPr>
          <p:nvPr>
            <p:ph type="body" sz="quarter" idx="18" hasCustomPrompt="1"/>
          </p:nvPr>
        </p:nvSpPr>
        <p:spPr>
          <a:xfrm>
            <a:off x="1676400" y="1485900"/>
            <a:ext cx="8839200" cy="3962400"/>
          </a:xfrm>
        </p:spPr>
        <p:txBody>
          <a:bodyPr/>
          <a:lstStyle>
            <a:lvl1pPr>
              <a:buNone/>
              <a:defRPr sz="3200"/>
            </a:lvl1pPr>
            <a:lvl2pPr>
              <a:buNone/>
              <a:defRPr sz="3200"/>
            </a:lvl2pPr>
            <a:lvl3pPr>
              <a:buNone/>
              <a:defRPr sz="3200"/>
            </a:lvl3pPr>
            <a:lvl4pPr>
              <a:buNone/>
              <a:defRPr sz="3200"/>
            </a:lvl4pPr>
            <a:lvl5pPr>
              <a:buNone/>
              <a:defRPr sz="3200"/>
            </a:lvl5pPr>
          </a:lstStyle>
          <a:p>
            <a:pPr lvl="0"/>
            <a:r>
              <a:rPr lang="en-US"/>
              <a:t>Click to edit big statement or quote</a:t>
            </a:r>
          </a:p>
        </p:txBody>
      </p:sp>
      <p:sp>
        <p:nvSpPr>
          <p:cNvPr id="4" name="Footer Placeholder 3">
            <a:extLst>
              <a:ext uri="{FF2B5EF4-FFF2-40B4-BE49-F238E27FC236}">
                <a16:creationId xmlns:a16="http://schemas.microsoft.com/office/drawing/2014/main" id="{C0938492-4080-1C32-F622-B58804AAA717}"/>
              </a:ext>
            </a:extLst>
          </p:cNvPr>
          <p:cNvSpPr>
            <a:spLocks noGrp="1"/>
          </p:cNvSpPr>
          <p:nvPr>
            <p:ph type="ftr" sz="quarter" idx="19"/>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289570622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Big Statement Steel">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CC06DD0-80F3-49D4-22A2-EA8F3A612C95}"/>
              </a:ext>
            </a:extLst>
          </p:cNvPr>
          <p:cNvSpPr/>
          <p:nvPr userDrawn="1"/>
        </p:nvSpPr>
        <p:spPr>
          <a:xfrm>
            <a:off x="495300" y="495300"/>
            <a:ext cx="11201400" cy="5867400"/>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l"/>
            <a:endParaRPr lang="en-US"/>
          </a:p>
        </p:txBody>
      </p:sp>
      <p:sp>
        <p:nvSpPr>
          <p:cNvPr id="8" name="Slide Number Placeholder 7">
            <a:extLst>
              <a:ext uri="{FF2B5EF4-FFF2-40B4-BE49-F238E27FC236}">
                <a16:creationId xmlns:a16="http://schemas.microsoft.com/office/drawing/2014/main" id="{278F84CF-8365-5B9B-EBBD-7E6CB6D8BA43}"/>
              </a:ext>
            </a:extLst>
          </p:cNvPr>
          <p:cNvSpPr>
            <a:spLocks noGrp="1"/>
          </p:cNvSpPr>
          <p:nvPr>
            <p:ph type="sldNum" sz="quarter" idx="17"/>
          </p:nvPr>
        </p:nvSpPr>
        <p:spPr/>
        <p:txBody>
          <a:bodyPr/>
          <a:lstStyle/>
          <a:p>
            <a:fld id="{AFDE6AE2-9C56-5642-A419-F7D68E72CDBB}" type="slidenum">
              <a:rPr lang="en-US" smtClean="0"/>
              <a:pPr/>
              <a:t>‹#›</a:t>
            </a:fld>
            <a:endParaRPr lang="en-US" sz="800"/>
          </a:p>
        </p:txBody>
      </p:sp>
      <p:sp>
        <p:nvSpPr>
          <p:cNvPr id="10" name="Text Placeholder 9">
            <a:extLst>
              <a:ext uri="{FF2B5EF4-FFF2-40B4-BE49-F238E27FC236}">
                <a16:creationId xmlns:a16="http://schemas.microsoft.com/office/drawing/2014/main" id="{731EC8B9-60B6-E53B-6D8B-C64F23313E35}"/>
              </a:ext>
            </a:extLst>
          </p:cNvPr>
          <p:cNvSpPr>
            <a:spLocks noGrp="1"/>
          </p:cNvSpPr>
          <p:nvPr>
            <p:ph type="body" sz="quarter" idx="18" hasCustomPrompt="1"/>
          </p:nvPr>
        </p:nvSpPr>
        <p:spPr>
          <a:xfrm>
            <a:off x="1676400" y="1485900"/>
            <a:ext cx="8839200" cy="3962400"/>
          </a:xfrm>
        </p:spPr>
        <p:txBody>
          <a:bodyPr/>
          <a:lstStyle>
            <a:lvl1pPr>
              <a:buNone/>
              <a:defRPr sz="3200"/>
            </a:lvl1pPr>
            <a:lvl2pPr>
              <a:buNone/>
              <a:defRPr sz="3200"/>
            </a:lvl2pPr>
            <a:lvl3pPr>
              <a:buNone/>
              <a:defRPr sz="3200"/>
            </a:lvl3pPr>
            <a:lvl4pPr>
              <a:buNone/>
              <a:defRPr sz="3200"/>
            </a:lvl4pPr>
            <a:lvl5pPr>
              <a:buNone/>
              <a:defRPr sz="3200"/>
            </a:lvl5pPr>
          </a:lstStyle>
          <a:p>
            <a:pPr lvl="0"/>
            <a:r>
              <a:rPr lang="en-US"/>
              <a:t>Click to edit big statement or quote</a:t>
            </a:r>
          </a:p>
        </p:txBody>
      </p:sp>
      <p:sp>
        <p:nvSpPr>
          <p:cNvPr id="4" name="Footer Placeholder 3">
            <a:extLst>
              <a:ext uri="{FF2B5EF4-FFF2-40B4-BE49-F238E27FC236}">
                <a16:creationId xmlns:a16="http://schemas.microsoft.com/office/drawing/2014/main" id="{C0938492-4080-1C32-F622-B58804AAA717}"/>
              </a:ext>
            </a:extLst>
          </p:cNvPr>
          <p:cNvSpPr>
            <a:spLocks noGrp="1"/>
          </p:cNvSpPr>
          <p:nvPr>
            <p:ph type="ftr" sz="quarter" idx="19"/>
          </p:nvPr>
        </p:nvSpPr>
        <p:spPr/>
        <p:txBody>
          <a:bodyPr/>
          <a:lstStyle/>
          <a:p>
            <a:pPr algn="l">
              <a:spcAft>
                <a:spcPts val="600"/>
              </a:spcAft>
            </a:pPr>
            <a:r>
              <a:rPr lang="en-US"/>
              <a:t>©2026 Velotic and/or its affiliates. All rights reserved.</a:t>
            </a:r>
          </a:p>
        </p:txBody>
      </p:sp>
    </p:spTree>
    <p:extLst>
      <p:ext uri="{BB962C8B-B14F-4D97-AF65-F5344CB8AC3E}">
        <p14:creationId xmlns:p14="http://schemas.microsoft.com/office/powerpoint/2010/main" val="56444114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End Slide Thank you">
    <p:bg>
      <p:bgPr>
        <a:solidFill>
          <a:schemeClr val="tx2"/>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2C2A313E-6731-C37D-6908-F5F0F14811F7}"/>
              </a:ext>
            </a:extLst>
          </p:cNvPr>
          <p:cNvPicPr>
            <a:picLocks noChangeAspect="1"/>
          </p:cNvPicPr>
          <p:nvPr userDrawn="1"/>
        </p:nvPicPr>
        <p:blipFill>
          <a:blip r:embed="rId2"/>
          <a:srcRect/>
          <a:stretch/>
        </p:blipFill>
        <p:spPr>
          <a:xfrm>
            <a:off x="0" y="0"/>
            <a:ext cx="12192000" cy="6858000"/>
          </a:xfrm>
          <a:prstGeom prst="rect">
            <a:avLst/>
          </a:prstGeom>
        </p:spPr>
      </p:pic>
      <p:pic>
        <p:nvPicPr>
          <p:cNvPr id="2" name="Graphic 1">
            <a:extLst>
              <a:ext uri="{FF2B5EF4-FFF2-40B4-BE49-F238E27FC236}">
                <a16:creationId xmlns:a16="http://schemas.microsoft.com/office/drawing/2014/main" id="{773F48F7-7E3A-E0EE-817B-F8971CD073A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5065643" y="291504"/>
            <a:ext cx="2060714" cy="828348"/>
          </a:xfrm>
          <a:prstGeom prst="rect">
            <a:avLst/>
          </a:prstGeom>
        </p:spPr>
      </p:pic>
    </p:spTree>
    <p:extLst>
      <p:ext uri="{BB962C8B-B14F-4D97-AF65-F5344CB8AC3E}">
        <p14:creationId xmlns:p14="http://schemas.microsoft.com/office/powerpoint/2010/main" val="247876708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End Slide Logo">
    <p:bg>
      <p:bgPr>
        <a:solidFill>
          <a:schemeClr val="tx2"/>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65A09F51-BC2A-DDD9-825B-07895C53F89B}"/>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468091" y="2774627"/>
            <a:ext cx="3255818" cy="1308746"/>
          </a:xfrm>
          <a:prstGeom prst="rect">
            <a:avLst/>
          </a:prstGeom>
        </p:spPr>
      </p:pic>
    </p:spTree>
    <p:extLst>
      <p:ext uri="{BB962C8B-B14F-4D97-AF65-F5344CB8AC3E}">
        <p14:creationId xmlns:p14="http://schemas.microsoft.com/office/powerpoint/2010/main" val="217905777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slideLayout" Target="../slideLayouts/slideLayout36.xml"/><Relationship Id="rId26" Type="http://schemas.openxmlformats.org/officeDocument/2006/relationships/slideLayout" Target="../slideLayouts/slideLayout44.xml"/><Relationship Id="rId3" Type="http://schemas.openxmlformats.org/officeDocument/2006/relationships/slideLayout" Target="../slideLayouts/slideLayout21.xml"/><Relationship Id="rId21" Type="http://schemas.openxmlformats.org/officeDocument/2006/relationships/slideLayout" Target="../slideLayouts/slideLayout39.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5" Type="http://schemas.openxmlformats.org/officeDocument/2006/relationships/slideLayout" Target="../slideLayouts/slideLayout43.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20" Type="http://schemas.openxmlformats.org/officeDocument/2006/relationships/slideLayout" Target="../slideLayouts/slideLayout38.xml"/><Relationship Id="rId29" Type="http://schemas.openxmlformats.org/officeDocument/2006/relationships/slideLayout" Target="../slideLayouts/slideLayout47.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24" Type="http://schemas.openxmlformats.org/officeDocument/2006/relationships/slideLayout" Target="../slideLayouts/slideLayout42.xml"/><Relationship Id="rId32" Type="http://schemas.openxmlformats.org/officeDocument/2006/relationships/theme" Target="../theme/theme2.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23" Type="http://schemas.openxmlformats.org/officeDocument/2006/relationships/slideLayout" Target="../slideLayouts/slideLayout41.xml"/><Relationship Id="rId28" Type="http://schemas.openxmlformats.org/officeDocument/2006/relationships/slideLayout" Target="../slideLayouts/slideLayout46.xml"/><Relationship Id="rId10" Type="http://schemas.openxmlformats.org/officeDocument/2006/relationships/slideLayout" Target="../slideLayouts/slideLayout28.xml"/><Relationship Id="rId19" Type="http://schemas.openxmlformats.org/officeDocument/2006/relationships/slideLayout" Target="../slideLayouts/slideLayout37.xml"/><Relationship Id="rId31" Type="http://schemas.openxmlformats.org/officeDocument/2006/relationships/slideLayout" Target="../slideLayouts/slideLayout49.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 Id="rId22" Type="http://schemas.openxmlformats.org/officeDocument/2006/relationships/slideLayout" Target="../slideLayouts/slideLayout40.xml"/><Relationship Id="rId27" Type="http://schemas.openxmlformats.org/officeDocument/2006/relationships/slideLayout" Target="../slideLayouts/slideLayout45.xml"/><Relationship Id="rId30" Type="http://schemas.openxmlformats.org/officeDocument/2006/relationships/slideLayout" Target="../slideLayouts/slideLayout4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59868399"/>
      </p:ext>
    </p:extLst>
  </p:cSld>
  <p:clrMap bg1="lt1" tx1="dk1" bg2="lt2" tx2="dk2" accent1="accent1" accent2="accent2" accent3="accent3" accent4="accent4" accent5="accent5" accent6="accent6" hlink="hlink" folHlink="folHlink"/>
  <p:sldLayoutIdLst>
    <p:sldLayoutId id="2147483709" r:id="rId1"/>
    <p:sldLayoutId id="2147483711" r:id="rId2"/>
    <p:sldLayoutId id="2147483718" r:id="rId3"/>
    <p:sldLayoutId id="2147483719" r:id="rId4"/>
    <p:sldLayoutId id="2147483716" r:id="rId5"/>
    <p:sldLayoutId id="2147483707" r:id="rId6"/>
    <p:sldLayoutId id="2147483708" r:id="rId7"/>
    <p:sldLayoutId id="2147483701" r:id="rId8"/>
    <p:sldLayoutId id="2147483702" r:id="rId9"/>
    <p:sldLayoutId id="2147483703" r:id="rId10"/>
    <p:sldLayoutId id="2147483710" r:id="rId11"/>
    <p:sldLayoutId id="2147483721" r:id="rId12"/>
    <p:sldLayoutId id="2147483685" r:id="rId13"/>
    <p:sldLayoutId id="2147483706" r:id="rId14"/>
    <p:sldLayoutId id="2147483712" r:id="rId15"/>
    <p:sldLayoutId id="2147483715" r:id="rId16"/>
    <p:sldLayoutId id="2147483717" r:id="rId17"/>
    <p:sldLayoutId id="2147483720"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0F3A779-EF79-0085-E15A-6B2CE1B5EFF4}"/>
              </a:ext>
            </a:extLst>
          </p:cNvPr>
          <p:cNvSpPr>
            <a:spLocks noGrp="1"/>
          </p:cNvSpPr>
          <p:nvPr>
            <p:ph type="title"/>
          </p:nvPr>
        </p:nvSpPr>
        <p:spPr>
          <a:xfrm>
            <a:off x="495299" y="495300"/>
            <a:ext cx="11201401" cy="731520"/>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51B1C631-95CB-B776-572F-7A33E34674AC}"/>
              </a:ext>
            </a:extLst>
          </p:cNvPr>
          <p:cNvSpPr>
            <a:spLocks noGrp="1"/>
          </p:cNvSpPr>
          <p:nvPr>
            <p:ph type="body" idx="1"/>
          </p:nvPr>
        </p:nvSpPr>
        <p:spPr>
          <a:xfrm>
            <a:off x="495299" y="1485900"/>
            <a:ext cx="11201401" cy="487680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5">
            <a:extLst>
              <a:ext uri="{FF2B5EF4-FFF2-40B4-BE49-F238E27FC236}">
                <a16:creationId xmlns:a16="http://schemas.microsoft.com/office/drawing/2014/main" id="{88E6E63B-148C-628A-184D-AC5BF30A8B20}"/>
              </a:ext>
            </a:extLst>
          </p:cNvPr>
          <p:cNvSpPr>
            <a:spLocks noGrp="1"/>
          </p:cNvSpPr>
          <p:nvPr>
            <p:ph type="sldNum" sz="quarter" idx="4"/>
          </p:nvPr>
        </p:nvSpPr>
        <p:spPr>
          <a:xfrm>
            <a:off x="10515600" y="6362700"/>
            <a:ext cx="1181100" cy="495300"/>
          </a:xfrm>
          <a:prstGeom prst="rect">
            <a:avLst/>
          </a:prstGeom>
        </p:spPr>
        <p:txBody>
          <a:bodyPr vert="horz" lIns="0" tIns="0" rIns="0" bIns="0" rtlCol="0" anchor="ctr">
            <a:noAutofit/>
          </a:bodyPr>
          <a:lstStyle>
            <a:lvl1pPr algn="r">
              <a:lnSpc>
                <a:spcPct val="100000"/>
              </a:lnSpc>
              <a:spcBef>
                <a:spcPts val="0"/>
              </a:spcBef>
              <a:spcAft>
                <a:spcPts val="600"/>
              </a:spcAft>
              <a:defRPr sz="1000">
                <a:solidFill>
                  <a:schemeClr val="tx1"/>
                </a:solidFill>
                <a:latin typeface="+mn-lt"/>
              </a:defRPr>
            </a:lvl1pPr>
          </a:lstStyle>
          <a:p>
            <a:fld id="{AFDE6AE2-9C56-5642-A419-F7D68E72CDBB}" type="slidenum">
              <a:rPr lang="en-US" smtClean="0"/>
              <a:pPr/>
              <a:t>‹#›</a:t>
            </a:fld>
            <a:endParaRPr lang="en-US" sz="1000"/>
          </a:p>
        </p:txBody>
      </p:sp>
      <p:sp>
        <p:nvSpPr>
          <p:cNvPr id="5" name="Footer Placeholder 4">
            <a:extLst>
              <a:ext uri="{FF2B5EF4-FFF2-40B4-BE49-F238E27FC236}">
                <a16:creationId xmlns:a16="http://schemas.microsoft.com/office/drawing/2014/main" id="{19438DA7-C2CC-400A-5452-E233E955D81B}"/>
              </a:ext>
            </a:extLst>
          </p:cNvPr>
          <p:cNvSpPr>
            <a:spLocks noGrp="1"/>
          </p:cNvSpPr>
          <p:nvPr>
            <p:ph type="ftr" sz="quarter" idx="3"/>
          </p:nvPr>
        </p:nvSpPr>
        <p:spPr>
          <a:xfrm>
            <a:off x="487364" y="6364224"/>
            <a:ext cx="6904036" cy="493776"/>
          </a:xfrm>
          <a:prstGeom prst="rect">
            <a:avLst/>
          </a:prstGeom>
        </p:spPr>
        <p:txBody>
          <a:bodyPr vert="horz" lIns="0" tIns="0" rIns="0" bIns="0" rtlCol="0" anchor="ctr">
            <a:noAutofit/>
          </a:bodyPr>
          <a:lstStyle>
            <a:lvl1pPr algn="l">
              <a:defRPr lang="en-US" sz="1000" dirty="0" smtClean="0"/>
            </a:lvl1pPr>
          </a:lstStyle>
          <a:p>
            <a:pPr algn="l">
              <a:spcAft>
                <a:spcPts val="600"/>
              </a:spcAft>
            </a:pPr>
            <a:r>
              <a:rPr lang="en-US"/>
              <a:t>©2026 </a:t>
            </a:r>
            <a:r>
              <a:rPr lang="en-US" err="1"/>
              <a:t>Velotic</a:t>
            </a:r>
            <a:r>
              <a:rPr lang="en-US"/>
              <a:t> and/or its affiliates. All rights reserved.</a:t>
            </a:r>
          </a:p>
        </p:txBody>
      </p:sp>
    </p:spTree>
    <p:extLst>
      <p:ext uri="{BB962C8B-B14F-4D97-AF65-F5344CB8AC3E}">
        <p14:creationId xmlns:p14="http://schemas.microsoft.com/office/powerpoint/2010/main" val="2275277394"/>
      </p:ext>
    </p:extLst>
  </p:cSld>
  <p:clrMap bg1="lt1" tx1="dk1" bg2="lt2" tx2="dk2" accent1="accent1" accent2="accent2" accent3="accent3" accent4="accent4" accent5="accent5" accent6="accent6" hlink="hlink" folHlink="folHlink"/>
  <p:sldLayoutIdLst>
    <p:sldLayoutId id="2147483723" r:id="rId1"/>
    <p:sldLayoutId id="2147483724" r:id="rId2"/>
    <p:sldLayoutId id="2147483725" r:id="rId3"/>
    <p:sldLayoutId id="2147483726" r:id="rId4"/>
    <p:sldLayoutId id="2147483727" r:id="rId5"/>
    <p:sldLayoutId id="2147483728" r:id="rId6"/>
    <p:sldLayoutId id="2147483729" r:id="rId7"/>
    <p:sldLayoutId id="2147483730" r:id="rId8"/>
    <p:sldLayoutId id="2147483731" r:id="rId9"/>
    <p:sldLayoutId id="2147483732" r:id="rId10"/>
    <p:sldLayoutId id="2147483733" r:id="rId11"/>
    <p:sldLayoutId id="2147483734" r:id="rId12"/>
    <p:sldLayoutId id="2147483735" r:id="rId13"/>
    <p:sldLayoutId id="2147483736" r:id="rId14"/>
    <p:sldLayoutId id="2147483737" r:id="rId15"/>
    <p:sldLayoutId id="2147483738" r:id="rId16"/>
    <p:sldLayoutId id="2147483739" r:id="rId17"/>
    <p:sldLayoutId id="2147483740" r:id="rId18"/>
    <p:sldLayoutId id="2147483741" r:id="rId19"/>
    <p:sldLayoutId id="2147483742" r:id="rId20"/>
    <p:sldLayoutId id="2147483743" r:id="rId21"/>
    <p:sldLayoutId id="2147483744" r:id="rId22"/>
    <p:sldLayoutId id="2147483745" r:id="rId23"/>
    <p:sldLayoutId id="2147483746" r:id="rId24"/>
    <p:sldLayoutId id="2147483747" r:id="rId25"/>
    <p:sldLayoutId id="2147483748" r:id="rId26"/>
    <p:sldLayoutId id="2147483749" r:id="rId27"/>
    <p:sldLayoutId id="2147483750" r:id="rId28"/>
    <p:sldLayoutId id="2147483751" r:id="rId29"/>
    <p:sldLayoutId id="2147483752" r:id="rId30"/>
    <p:sldLayoutId id="2147483753" r:id="rId31"/>
  </p:sldLayoutIdLst>
  <p:hf hdr="0" ftr="0"/>
  <p:txStyles>
    <p:titleStyle>
      <a:lvl1pPr algn="l" defTabSz="914400" rtl="0" eaLnBrk="1" latinLnBrk="0" hangingPunct="1">
        <a:lnSpc>
          <a:spcPct val="90000"/>
        </a:lnSpc>
        <a:spcBef>
          <a:spcPts val="0"/>
        </a:spcBef>
        <a:spcAft>
          <a:spcPts val="600"/>
        </a:spcAft>
        <a:buNone/>
        <a:defRPr sz="2800" kern="1200">
          <a:solidFill>
            <a:schemeClr val="tx1"/>
          </a:solidFill>
          <a:latin typeface="+mj-lt"/>
          <a:ea typeface="+mj-ea"/>
          <a:cs typeface="+mj-cs"/>
        </a:defRPr>
      </a:lvl1pPr>
    </p:titleStyle>
    <p:bodyStyle>
      <a:lvl1pPr marL="171450" indent="-171450" algn="l" defTabSz="914400" rtl="0" eaLnBrk="1" latinLnBrk="0" hangingPunct="1">
        <a:lnSpc>
          <a:spcPct val="100000"/>
        </a:lnSpc>
        <a:spcBef>
          <a:spcPts val="0"/>
        </a:spcBef>
        <a:spcAft>
          <a:spcPts val="600"/>
        </a:spcAft>
        <a:buFont typeface="Host Grotesk" panose="020B0504030402000203" pitchFamily="34" charset="0"/>
        <a:buChar char="&gt;"/>
        <a:tabLst/>
        <a:defRPr sz="1600" kern="1200">
          <a:solidFill>
            <a:schemeClr val="tx1"/>
          </a:solidFill>
          <a:latin typeface="+mn-lt"/>
          <a:ea typeface="+mn-ea"/>
          <a:cs typeface="+mn-cs"/>
        </a:defRPr>
      </a:lvl1pPr>
      <a:lvl2pPr marL="344488" indent="-152400" algn="l" defTabSz="914400" rtl="0" eaLnBrk="1" latinLnBrk="0" hangingPunct="1">
        <a:lnSpc>
          <a:spcPct val="100000"/>
        </a:lnSpc>
        <a:spcBef>
          <a:spcPts val="0"/>
        </a:spcBef>
        <a:spcAft>
          <a:spcPts val="600"/>
        </a:spcAft>
        <a:buFont typeface="Host Grotesk" panose="020B0504030402000203" pitchFamily="34" charset="0"/>
        <a:buChar char="&gt;"/>
        <a:tabLst/>
        <a:defRPr sz="1600" kern="1200">
          <a:solidFill>
            <a:schemeClr val="tx1"/>
          </a:solidFill>
          <a:latin typeface="+mn-lt"/>
          <a:ea typeface="+mn-ea"/>
          <a:cs typeface="+mn-cs"/>
        </a:defRPr>
      </a:lvl2pPr>
      <a:lvl3pPr marL="517525" indent="-152400" algn="l" defTabSz="914400" rtl="0" eaLnBrk="1" latinLnBrk="0" hangingPunct="1">
        <a:lnSpc>
          <a:spcPct val="100000"/>
        </a:lnSpc>
        <a:spcBef>
          <a:spcPts val="0"/>
        </a:spcBef>
        <a:spcAft>
          <a:spcPts val="600"/>
        </a:spcAft>
        <a:buFont typeface="Host Grotesk" panose="020B0504030402000203" pitchFamily="34" charset="0"/>
        <a:buChar char="&gt;"/>
        <a:tabLst/>
        <a:defRPr sz="1600" kern="1200">
          <a:solidFill>
            <a:schemeClr val="tx1"/>
          </a:solidFill>
          <a:latin typeface="+mn-lt"/>
          <a:ea typeface="+mn-ea"/>
          <a:cs typeface="+mn-cs"/>
        </a:defRPr>
      </a:lvl3pPr>
      <a:lvl4pPr marL="628650" indent="-141288" algn="l" defTabSz="914400" rtl="0" eaLnBrk="1" latinLnBrk="0" hangingPunct="1">
        <a:lnSpc>
          <a:spcPct val="100000"/>
        </a:lnSpc>
        <a:spcBef>
          <a:spcPts val="0"/>
        </a:spcBef>
        <a:spcAft>
          <a:spcPts val="600"/>
        </a:spcAft>
        <a:buFont typeface="Host Grotesk" panose="020B0504030402000203" pitchFamily="34" charset="0"/>
        <a:buChar char="&gt;"/>
        <a:tabLst/>
        <a:defRPr sz="1600" kern="1200">
          <a:solidFill>
            <a:schemeClr val="tx1"/>
          </a:solidFill>
          <a:latin typeface="+mn-lt"/>
          <a:ea typeface="+mn-ea"/>
          <a:cs typeface="+mn-cs"/>
        </a:defRPr>
      </a:lvl4pPr>
      <a:lvl5pPr marL="801688" indent="-152400" algn="l" defTabSz="914400" rtl="0" eaLnBrk="1" latinLnBrk="0" hangingPunct="1">
        <a:lnSpc>
          <a:spcPct val="100000"/>
        </a:lnSpc>
        <a:spcBef>
          <a:spcPts val="0"/>
        </a:spcBef>
        <a:spcAft>
          <a:spcPts val="600"/>
        </a:spcAft>
        <a:buFont typeface="Host Grotesk" panose="020B0504030402000203" pitchFamily="34" charset="0"/>
        <a:buChar char="&gt;"/>
        <a:tabLst/>
        <a:defRPr sz="1600" kern="1200">
          <a:solidFill>
            <a:schemeClr val="tx1"/>
          </a:solidFill>
          <a:latin typeface="+mn-lt"/>
          <a:ea typeface="+mn-ea"/>
          <a:cs typeface="+mn-cs"/>
        </a:defRPr>
      </a:lvl5pPr>
      <a:lvl6pPr marL="923925" indent="-152400" algn="l" defTabSz="914400" rtl="0" eaLnBrk="1" latinLnBrk="0" hangingPunct="1">
        <a:lnSpc>
          <a:spcPct val="90000"/>
        </a:lnSpc>
        <a:spcBef>
          <a:spcPts val="0"/>
        </a:spcBef>
        <a:spcAft>
          <a:spcPts val="600"/>
        </a:spcAft>
        <a:buFont typeface="Host Grotesk" panose="020B0504030402000203" pitchFamily="34" charset="0"/>
        <a:buChar char="&gt;"/>
        <a:tabLst/>
        <a:defRPr sz="1400" kern="1200">
          <a:solidFill>
            <a:schemeClr val="tx1"/>
          </a:solidFill>
          <a:latin typeface="+mn-lt"/>
          <a:ea typeface="+mn-ea"/>
          <a:cs typeface="+mn-cs"/>
        </a:defRPr>
      </a:lvl6pPr>
      <a:lvl7pPr marL="1035050" indent="-152400" algn="l" defTabSz="914400" rtl="0" eaLnBrk="1" latinLnBrk="0" hangingPunct="1">
        <a:lnSpc>
          <a:spcPct val="90000"/>
        </a:lnSpc>
        <a:spcBef>
          <a:spcPts val="0"/>
        </a:spcBef>
        <a:spcAft>
          <a:spcPts val="600"/>
        </a:spcAft>
        <a:buFont typeface="Host Grotesk" panose="020B0504030402000203" pitchFamily="34" charset="0"/>
        <a:buChar char="&gt;"/>
        <a:tabLst/>
        <a:defRPr sz="1400" kern="1200">
          <a:solidFill>
            <a:schemeClr val="tx1"/>
          </a:solidFill>
          <a:latin typeface="+mn-lt"/>
          <a:ea typeface="+mn-ea"/>
          <a:cs typeface="+mn-cs"/>
        </a:defRPr>
      </a:lvl7pPr>
      <a:lvl8pPr marL="1150938" indent="-119063" algn="l" defTabSz="914400" rtl="0" eaLnBrk="1" latinLnBrk="0" hangingPunct="1">
        <a:lnSpc>
          <a:spcPct val="90000"/>
        </a:lnSpc>
        <a:spcBef>
          <a:spcPts val="0"/>
        </a:spcBef>
        <a:spcAft>
          <a:spcPts val="600"/>
        </a:spcAft>
        <a:buFont typeface="Host Grotesk" panose="020B0504030402000203" pitchFamily="34" charset="0"/>
        <a:buChar char="&gt;"/>
        <a:tabLst/>
        <a:defRPr sz="1400" kern="1200">
          <a:solidFill>
            <a:schemeClr val="tx1"/>
          </a:solidFill>
          <a:latin typeface="+mn-lt"/>
          <a:ea typeface="+mn-ea"/>
          <a:cs typeface="+mn-cs"/>
        </a:defRPr>
      </a:lvl8pPr>
      <a:lvl9pPr marL="1322388" indent="-158750" algn="l" defTabSz="914400" rtl="0" eaLnBrk="1" latinLnBrk="0" hangingPunct="1">
        <a:lnSpc>
          <a:spcPct val="90000"/>
        </a:lnSpc>
        <a:spcBef>
          <a:spcPts val="0"/>
        </a:spcBef>
        <a:spcAft>
          <a:spcPts val="600"/>
        </a:spcAft>
        <a:buFont typeface="Host Grotesk" panose="020B0504030402000203" pitchFamily="34" charset="0"/>
        <a:buChar char="&gt;"/>
        <a:tabLst/>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12">
          <p15:clr>
            <a:srgbClr val="547EBF"/>
          </p15:clr>
        </p15:guide>
        <p15:guide id="2" pos="7368">
          <p15:clr>
            <a:srgbClr val="547EBF"/>
          </p15:clr>
        </p15:guide>
        <p15:guide id="4" pos="307">
          <p15:clr>
            <a:srgbClr val="547EBF"/>
          </p15:clr>
        </p15:guide>
        <p15:guide id="5" orient="horz" pos="4008">
          <p15:clr>
            <a:srgbClr val="547EBF"/>
          </p15:clr>
        </p15:guide>
        <p15:guide id="6" pos="3744">
          <p15:clr>
            <a:srgbClr val="547EBF"/>
          </p15:clr>
        </p15:guide>
        <p15:guide id="7" pos="3936">
          <p15:clr>
            <a:srgbClr val="547EBF"/>
          </p15:clr>
        </p15:guide>
        <p15:guide id="8" pos="5568">
          <p15:clr>
            <a:srgbClr val="547EBF"/>
          </p15:clr>
        </p15:guide>
        <p15:guide id="9" pos="5736">
          <p15:clr>
            <a:srgbClr val="547EBF"/>
          </p15:clr>
        </p15:guide>
        <p15:guide id="10" pos="2112">
          <p15:clr>
            <a:srgbClr val="547EBF"/>
          </p15:clr>
        </p15:guide>
        <p15:guide id="11" pos="1944">
          <p15:clr>
            <a:srgbClr val="547EBF"/>
          </p15:clr>
        </p15:guide>
        <p15:guide id="12" pos="6456">
          <p15:clr>
            <a:srgbClr val="547EBF"/>
          </p15:clr>
        </p15:guide>
        <p15:guide id="13" pos="6624">
          <p15:clr>
            <a:srgbClr val="547EBF"/>
          </p15:clr>
        </p15:guide>
        <p15:guide id="14" pos="4824">
          <p15:clr>
            <a:srgbClr val="547EBF"/>
          </p15:clr>
        </p15:guide>
        <p15:guide id="15" pos="4656">
          <p15:clr>
            <a:srgbClr val="547EBF"/>
          </p15:clr>
        </p15:guide>
        <p15:guide id="16" pos="3024">
          <p15:clr>
            <a:srgbClr val="547EBF"/>
          </p15:clr>
        </p15:guide>
        <p15:guide id="17" pos="2856">
          <p15:clr>
            <a:srgbClr val="547EBF"/>
          </p15:clr>
        </p15:guide>
        <p15:guide id="18" pos="1224">
          <p15:clr>
            <a:srgbClr val="547EBF"/>
          </p15:clr>
        </p15:guide>
        <p15:guide id="19" pos="1056">
          <p15:clr>
            <a:srgbClr val="547EBF"/>
          </p15:clr>
        </p15:guide>
        <p15:guide id="20" orient="horz" pos="936">
          <p15:clr>
            <a:srgbClr val="547EBF"/>
          </p15:clr>
        </p15:guide>
        <p15:guide id="21" orient="horz" pos="1560">
          <p15:clr>
            <a:srgbClr val="547EBF"/>
          </p15:clr>
        </p15:guide>
        <p15:guide id="22" orient="horz" pos="2184">
          <p15:clr>
            <a:srgbClr val="547EBF"/>
          </p15:clr>
        </p15:guide>
        <p15:guide id="23" orient="horz" pos="3432">
          <p15:clr>
            <a:srgbClr val="547EBF"/>
          </p15:clr>
        </p15:guide>
        <p15:guide id="24" orient="horz" pos="2808">
          <p15:clr>
            <a:srgbClr val="547EBF"/>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8.xml"/></Relationships>
</file>

<file path=ppt/slides/_rels/slide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Layout" Target="../slideLayouts/slideLayout11.xml"/><Relationship Id="rId5" Type="http://schemas.openxmlformats.org/officeDocument/2006/relationships/image" Target="../media/image14.png"/><Relationship Id="rId4" Type="http://schemas.openxmlformats.org/officeDocument/2006/relationships/image" Target="../media/image13.png"/></Relationships>
</file>

<file path=ppt/slides/_rels/slide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xml"/><Relationship Id="rId1" Type="http://schemas.openxmlformats.org/officeDocument/2006/relationships/slideLayout" Target="../slideLayouts/slideLayout1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11.xml"/><Relationship Id="rId4" Type="http://schemas.openxmlformats.org/officeDocument/2006/relationships/image" Target="../media/image19.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2.xml"/><Relationship Id="rId4" Type="http://schemas.openxmlformats.org/officeDocument/2006/relationships/image" Target="../media/image22.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svg"/><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png"/><Relationship Id="rId1" Type="http://schemas.openxmlformats.org/officeDocument/2006/relationships/slideLayout" Target="../slideLayouts/slideLayout11.xml"/><Relationship Id="rId5" Type="http://schemas.openxmlformats.org/officeDocument/2006/relationships/image" Target="../media/image28.png"/><Relationship Id="rId4" Type="http://schemas.openxmlformats.org/officeDocument/2006/relationships/image" Target="../media/image27.png"/></Relationships>
</file>

<file path=ppt/slides/_rels/slide1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image" Target="../media/image31.png"/><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4.xml"/><Relationship Id="rId1" Type="http://schemas.openxmlformats.org/officeDocument/2006/relationships/slideLayout" Target="../slideLayouts/slideLayout5.xml"/><Relationship Id="rId4" Type="http://schemas.openxmlformats.org/officeDocument/2006/relationships/image" Target="../media/image33.png"/></Relationships>
</file>

<file path=ppt/slides/_rels/slide1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36.png"/><Relationship Id="rId4" Type="http://schemas.openxmlformats.org/officeDocument/2006/relationships/image" Target="../media/image35.png"/></Relationships>
</file>

<file path=ppt/slides/_rels/slide17.xml.rels><?xml version="1.0" encoding="UTF-8" standalone="yes"?>
<Relationships xmlns="http://schemas.openxmlformats.org/package/2006/relationships"><Relationship Id="rId3" Type="http://schemas.openxmlformats.org/officeDocument/2006/relationships/image" Target="../media/image37.png"/><Relationship Id="rId7" Type="http://schemas.openxmlformats.org/officeDocument/2006/relationships/image" Target="../media/image34.png"/><Relationship Id="rId2" Type="http://schemas.openxmlformats.org/officeDocument/2006/relationships/notesSlide" Target="../notesSlides/notesSlide6.xml"/><Relationship Id="rId1" Type="http://schemas.openxmlformats.org/officeDocument/2006/relationships/slideLayout" Target="../slideLayouts/slideLayout5.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7.xml"/><Relationship Id="rId7" Type="http://schemas.openxmlformats.org/officeDocument/2006/relationships/image" Target="../media/image42.png"/><Relationship Id="rId2" Type="http://schemas.openxmlformats.org/officeDocument/2006/relationships/slideLayout" Target="../slideLayouts/slideLayout2.xml"/><Relationship Id="rId1" Type="http://schemas.openxmlformats.org/officeDocument/2006/relationships/themeOverride" Target="../theme/themeOverride1.xml"/><Relationship Id="rId6" Type="http://schemas.openxmlformats.org/officeDocument/2006/relationships/image" Target="../media/image41.png"/><Relationship Id="rId5" Type="http://schemas.openxmlformats.org/officeDocument/2006/relationships/image" Target="../media/image34.png"/><Relationship Id="rId4" Type="http://schemas.openxmlformats.org/officeDocument/2006/relationships/image" Target="../media/image40.png"/></Relationships>
</file>

<file path=ppt/slides/_rels/slide1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8.xml"/><Relationship Id="rId1" Type="http://schemas.openxmlformats.org/officeDocument/2006/relationships/slideLayout" Target="../slideLayouts/slideLayout5.xml"/><Relationship Id="rId4" Type="http://schemas.openxmlformats.org/officeDocument/2006/relationships/image" Target="../media/image43.png"/></Relationships>
</file>

<file path=ppt/slides/_rels/slide20.xml.rels><?xml version="1.0" encoding="UTF-8" standalone="yes"?>
<Relationships xmlns="http://schemas.openxmlformats.org/package/2006/relationships"><Relationship Id="rId8" Type="http://schemas.openxmlformats.org/officeDocument/2006/relationships/image" Target="../media/image49.svg"/><Relationship Id="rId13" Type="http://schemas.openxmlformats.org/officeDocument/2006/relationships/image" Target="../media/image54.svg"/><Relationship Id="rId3" Type="http://schemas.openxmlformats.org/officeDocument/2006/relationships/image" Target="../media/image44.svg"/><Relationship Id="rId7" Type="http://schemas.openxmlformats.org/officeDocument/2006/relationships/image" Target="../media/image48.svg"/><Relationship Id="rId12" Type="http://schemas.openxmlformats.org/officeDocument/2006/relationships/image" Target="../media/image53.svg"/><Relationship Id="rId2" Type="http://schemas.openxmlformats.org/officeDocument/2006/relationships/notesSlide" Target="../notesSlides/notesSlide9.xml"/><Relationship Id="rId1" Type="http://schemas.openxmlformats.org/officeDocument/2006/relationships/slideLayout" Target="../slideLayouts/slideLayout30.xml"/><Relationship Id="rId6" Type="http://schemas.openxmlformats.org/officeDocument/2006/relationships/image" Target="../media/image47.svg"/><Relationship Id="rId11" Type="http://schemas.openxmlformats.org/officeDocument/2006/relationships/image" Target="../media/image52.svg"/><Relationship Id="rId5" Type="http://schemas.openxmlformats.org/officeDocument/2006/relationships/image" Target="../media/image46.svg"/><Relationship Id="rId15" Type="http://schemas.openxmlformats.org/officeDocument/2006/relationships/image" Target="../media/image56.png"/><Relationship Id="rId10" Type="http://schemas.openxmlformats.org/officeDocument/2006/relationships/image" Target="../media/image51.svg"/><Relationship Id="rId4" Type="http://schemas.openxmlformats.org/officeDocument/2006/relationships/image" Target="../media/image45.svg"/><Relationship Id="rId9" Type="http://schemas.openxmlformats.org/officeDocument/2006/relationships/image" Target="../media/image50.svg"/><Relationship Id="rId14" Type="http://schemas.openxmlformats.org/officeDocument/2006/relationships/image" Target="../media/image55.sv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Heading 15">
            <a:extLst>
              <a:ext uri="{FF2B5EF4-FFF2-40B4-BE49-F238E27FC236}">
                <a16:creationId xmlns:a16="http://schemas.microsoft.com/office/drawing/2014/main" id="{03C14191-9BCA-4EC2-DC46-948594DCE88F}"/>
              </a:ext>
            </a:extLst>
          </p:cNvPr>
          <p:cNvSpPr txBox="1">
            <a:spLocks/>
          </p:cNvSpPr>
          <p:nvPr/>
        </p:nvSpPr>
        <p:spPr>
          <a:xfrm>
            <a:off x="677556" y="2543752"/>
            <a:ext cx="8045584" cy="1447216"/>
          </a:xfrm>
          <a:prstGeom prst="rect">
            <a:avLst/>
          </a:prstGeom>
        </p:spPr>
        <p:txBody>
          <a:bodyPr lIns="0" tIns="0" rIns="0" bIns="0"/>
          <a:lstStyle>
            <a:lvl1pPr marL="0" marR="0" indent="0" algn="l" defTabSz="914400" rtl="0" eaLnBrk="1" fontAlgn="auto" latinLnBrk="0" hangingPunct="1">
              <a:lnSpc>
                <a:spcPct val="90000"/>
              </a:lnSpc>
              <a:spcBef>
                <a:spcPct val="0"/>
              </a:spcBef>
              <a:spcAft>
                <a:spcPts val="0"/>
              </a:spcAft>
              <a:buClrTx/>
              <a:buSzTx/>
              <a:buFontTx/>
              <a:buNone/>
              <a:tabLst/>
              <a:defRPr sz="4800" kern="1200">
                <a:solidFill>
                  <a:srgbClr val="FFFFFF"/>
                </a:solidFill>
                <a:latin typeface="+mj-lt"/>
                <a:ea typeface="+mj-ea"/>
                <a:cs typeface="+mj-cs"/>
              </a:defRPr>
            </a:lvl1pPr>
          </a:lstStyle>
          <a:p>
            <a:r>
              <a:rPr lang="en-US" sz="5400" b="1" dirty="0">
                <a:solidFill>
                  <a:schemeClr val="bg1"/>
                </a:solidFill>
              </a:rPr>
              <a:t>Solutions Overview</a:t>
            </a:r>
          </a:p>
        </p:txBody>
      </p:sp>
      <p:pic>
        <p:nvPicPr>
          <p:cNvPr id="5" name="Picture 4">
            <a:extLst>
              <a:ext uri="{FF2B5EF4-FFF2-40B4-BE49-F238E27FC236}">
                <a16:creationId xmlns:a16="http://schemas.microsoft.com/office/drawing/2014/main" id="{1B03CFB8-478A-FE8A-C25A-DA024BB8408A}"/>
              </a:ext>
            </a:extLst>
          </p:cNvPr>
          <p:cNvPicPr>
            <a:picLocks noChangeAspect="1"/>
          </p:cNvPicPr>
          <p:nvPr/>
        </p:nvPicPr>
        <p:blipFill>
          <a:blip r:embed="rId2"/>
          <a:stretch>
            <a:fillRect/>
          </a:stretch>
        </p:blipFill>
        <p:spPr>
          <a:xfrm>
            <a:off x="677556" y="1800346"/>
            <a:ext cx="4977501" cy="660050"/>
          </a:xfrm>
          <a:prstGeom prst="rect">
            <a:avLst/>
          </a:prstGeom>
        </p:spPr>
      </p:pic>
    </p:spTree>
    <p:extLst>
      <p:ext uri="{BB962C8B-B14F-4D97-AF65-F5344CB8AC3E}">
        <p14:creationId xmlns:p14="http://schemas.microsoft.com/office/powerpoint/2010/main" val="2596829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FF1D6B-9030-99B9-D238-2ED5FE804292}"/>
            </a:ext>
          </a:extLst>
        </p:cNvPr>
        <p:cNvGrpSpPr/>
        <p:nvPr/>
      </p:nvGrpSpPr>
      <p:grpSpPr>
        <a:xfrm>
          <a:off x="0" y="0"/>
          <a:ext cx="0" cy="0"/>
          <a:chOff x="0" y="0"/>
          <a:chExt cx="0" cy="0"/>
        </a:xfrm>
      </p:grpSpPr>
      <p:cxnSp>
        <p:nvCxnSpPr>
          <p:cNvPr id="42" name="Straight Connector 41">
            <a:extLst>
              <a:ext uri="{FF2B5EF4-FFF2-40B4-BE49-F238E27FC236}">
                <a16:creationId xmlns:a16="http://schemas.microsoft.com/office/drawing/2014/main" id="{FC5A0D82-522F-936F-5AE2-153DECFFFDAC}"/>
              </a:ext>
            </a:extLst>
          </p:cNvPr>
          <p:cNvCxnSpPr>
            <a:cxnSpLocks/>
            <a:stCxn id="12" idx="6"/>
            <a:endCxn id="14" idx="2"/>
          </p:cNvCxnSpPr>
          <p:nvPr/>
        </p:nvCxnSpPr>
        <p:spPr>
          <a:xfrm>
            <a:off x="7295088" y="2843965"/>
            <a:ext cx="2652670" cy="0"/>
          </a:xfrm>
          <a:prstGeom prst="line">
            <a:avLst/>
          </a:prstGeom>
          <a:ln w="476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63B5438-E9C4-6F4F-831B-3FFD62FDFD02}"/>
              </a:ext>
            </a:extLst>
          </p:cNvPr>
          <p:cNvCxnSpPr>
            <a:cxnSpLocks/>
            <a:stCxn id="10" idx="6"/>
            <a:endCxn id="12" idx="2"/>
          </p:cNvCxnSpPr>
          <p:nvPr/>
        </p:nvCxnSpPr>
        <p:spPr>
          <a:xfrm>
            <a:off x="4546190" y="2843965"/>
            <a:ext cx="2030696" cy="0"/>
          </a:xfrm>
          <a:prstGeom prst="line">
            <a:avLst/>
          </a:prstGeom>
          <a:ln w="476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pic>
        <p:nvPicPr>
          <p:cNvPr id="1026" name="Picture 2">
            <a:extLst>
              <a:ext uri="{FF2B5EF4-FFF2-40B4-BE49-F238E27FC236}">
                <a16:creationId xmlns:a16="http://schemas.microsoft.com/office/drawing/2014/main" id="{02E4A8DA-1ED1-B9F2-A2C1-5924CEF859A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5300" y="1286438"/>
            <a:ext cx="1504950" cy="150495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DF6092E7-54A6-DAAE-F8B6-5F55DFC0ED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86989" y="1539568"/>
            <a:ext cx="1600200" cy="900113"/>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B64311B5-9F60-A0F1-D096-B35C091C97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03468" y="1648236"/>
            <a:ext cx="2014537" cy="676718"/>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descr="A black and blue logo&#10;&#10;AI-generated content may be incorrect.">
            <a:extLst>
              <a:ext uri="{FF2B5EF4-FFF2-40B4-BE49-F238E27FC236}">
                <a16:creationId xmlns:a16="http://schemas.microsoft.com/office/drawing/2014/main" id="{2E937A83-CAF9-08A9-E8E4-EB31A84756E2}"/>
              </a:ext>
            </a:extLst>
          </p:cNvPr>
          <p:cNvPicPr>
            <a:picLocks noChangeAspect="1"/>
          </p:cNvPicPr>
          <p:nvPr/>
        </p:nvPicPr>
        <p:blipFill>
          <a:blip r:embed="rId5"/>
          <a:stretch>
            <a:fillRect/>
          </a:stretch>
        </p:blipFill>
        <p:spPr>
          <a:xfrm>
            <a:off x="8787599" y="1842699"/>
            <a:ext cx="3038519" cy="402398"/>
          </a:xfrm>
          <a:prstGeom prst="rect">
            <a:avLst/>
          </a:prstGeom>
        </p:spPr>
      </p:pic>
      <p:cxnSp>
        <p:nvCxnSpPr>
          <p:cNvPr id="39" name="Straight Connector 38">
            <a:extLst>
              <a:ext uri="{FF2B5EF4-FFF2-40B4-BE49-F238E27FC236}">
                <a16:creationId xmlns:a16="http://schemas.microsoft.com/office/drawing/2014/main" id="{36DD7E07-E444-F325-8BBB-6E26C0A6CE47}"/>
              </a:ext>
            </a:extLst>
          </p:cNvPr>
          <p:cNvCxnSpPr>
            <a:cxnSpLocks/>
            <a:stCxn id="8" idx="6"/>
            <a:endCxn id="10" idx="2"/>
          </p:cNvCxnSpPr>
          <p:nvPr/>
        </p:nvCxnSpPr>
        <p:spPr>
          <a:xfrm>
            <a:off x="1555340" y="2843965"/>
            <a:ext cx="2272648" cy="0"/>
          </a:xfrm>
          <a:prstGeom prst="line">
            <a:avLst/>
          </a:prstGeom>
          <a:ln w="476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8" name="Flowchart: Connector 7">
            <a:extLst>
              <a:ext uri="{FF2B5EF4-FFF2-40B4-BE49-F238E27FC236}">
                <a16:creationId xmlns:a16="http://schemas.microsoft.com/office/drawing/2014/main" id="{7C69DFF1-384F-A4E1-D379-FF0BC2909A30}"/>
              </a:ext>
            </a:extLst>
          </p:cNvPr>
          <p:cNvSpPr/>
          <p:nvPr/>
        </p:nvSpPr>
        <p:spPr>
          <a:xfrm>
            <a:off x="837138" y="2504602"/>
            <a:ext cx="718202" cy="678725"/>
          </a:xfrm>
          <a:prstGeom prst="flowChartConnector">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ZA" sz="2000" dirty="0">
                <a:solidFill>
                  <a:schemeClr val="accent2"/>
                </a:solidFill>
                <a:latin typeface="Anton" pitchFamily="2" charset="0"/>
              </a:rPr>
              <a:t>1997</a:t>
            </a:r>
          </a:p>
        </p:txBody>
      </p:sp>
      <p:sp>
        <p:nvSpPr>
          <p:cNvPr id="10" name="Flowchart: Connector 9">
            <a:extLst>
              <a:ext uri="{FF2B5EF4-FFF2-40B4-BE49-F238E27FC236}">
                <a16:creationId xmlns:a16="http://schemas.microsoft.com/office/drawing/2014/main" id="{205DDA8C-7591-0818-7ADB-67C0F8481342}"/>
              </a:ext>
            </a:extLst>
          </p:cNvPr>
          <p:cNvSpPr/>
          <p:nvPr/>
        </p:nvSpPr>
        <p:spPr>
          <a:xfrm>
            <a:off x="3827988" y="2504602"/>
            <a:ext cx="718202" cy="678725"/>
          </a:xfrm>
          <a:prstGeom prst="flowChartConnector">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ZA" sz="2000" dirty="0">
                <a:solidFill>
                  <a:schemeClr val="accent2"/>
                </a:solidFill>
                <a:latin typeface="Anton" pitchFamily="2" charset="0"/>
              </a:rPr>
              <a:t>2011</a:t>
            </a:r>
          </a:p>
        </p:txBody>
      </p:sp>
      <p:sp>
        <p:nvSpPr>
          <p:cNvPr id="12" name="Flowchart: Connector 11">
            <a:extLst>
              <a:ext uri="{FF2B5EF4-FFF2-40B4-BE49-F238E27FC236}">
                <a16:creationId xmlns:a16="http://schemas.microsoft.com/office/drawing/2014/main" id="{41B745B5-DBC5-4DD8-B293-CB0D2B256F0F}"/>
              </a:ext>
            </a:extLst>
          </p:cNvPr>
          <p:cNvSpPr/>
          <p:nvPr/>
        </p:nvSpPr>
        <p:spPr>
          <a:xfrm>
            <a:off x="6576886" y="2504602"/>
            <a:ext cx="718202" cy="678725"/>
          </a:xfrm>
          <a:prstGeom prst="flowChartConnector">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ZA" sz="2000" dirty="0">
                <a:solidFill>
                  <a:schemeClr val="accent2"/>
                </a:solidFill>
                <a:latin typeface="Anton" pitchFamily="2" charset="0"/>
              </a:rPr>
              <a:t>2019</a:t>
            </a:r>
          </a:p>
        </p:txBody>
      </p:sp>
      <p:sp>
        <p:nvSpPr>
          <p:cNvPr id="14" name="Flowchart: Connector 13">
            <a:extLst>
              <a:ext uri="{FF2B5EF4-FFF2-40B4-BE49-F238E27FC236}">
                <a16:creationId xmlns:a16="http://schemas.microsoft.com/office/drawing/2014/main" id="{0D2DE3FD-EF84-B9D5-5FF3-019E51BBF768}"/>
              </a:ext>
            </a:extLst>
          </p:cNvPr>
          <p:cNvSpPr/>
          <p:nvPr/>
        </p:nvSpPr>
        <p:spPr>
          <a:xfrm>
            <a:off x="9947758" y="2504602"/>
            <a:ext cx="718202" cy="678725"/>
          </a:xfrm>
          <a:prstGeom prst="flowChartConnector">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ZA" sz="2000" dirty="0">
                <a:solidFill>
                  <a:schemeClr val="accent2"/>
                </a:solidFill>
                <a:latin typeface="Anton" pitchFamily="2" charset="0"/>
              </a:rPr>
              <a:t>2024</a:t>
            </a:r>
          </a:p>
        </p:txBody>
      </p:sp>
      <p:sp>
        <p:nvSpPr>
          <p:cNvPr id="100" name="Resilience Strapline"/>
          <p:cNvSpPr txBox="1"/>
          <p:nvPr/>
        </p:nvSpPr>
        <p:spPr>
          <a:xfrm>
            <a:off x="495300" y="3775345"/>
            <a:ext cx="11201400" cy="430000"/>
          </a:xfrm>
          <a:prstGeom prst="rect">
            <a:avLst/>
          </a:prstGeom>
          <a:noFill/>
        </p:spPr>
        <p:txBody>
          <a:bodyPr wrap="square" lIns="0" tIns="0" rIns="0" bIns="0" anchor="ctr"/>
          <a:lstStyle/>
          <a:p>
            <a:pPr algn="ctr"/>
            <a:r>
              <a:rPr lang="en-GB" sz="1800" b="1" dirty="0">
                <a:solidFill>
                  <a:srgbClr val="1B3838"/>
                </a:solidFill>
                <a:latin typeface="Arial"/>
                <a:cs typeface="Arial"/>
              </a:rPr>
              <a:t>Our history has made us resilient — we put the hard-won learnings to work for you</a:t>
            </a:r>
          </a:p>
        </p:txBody>
      </p:sp>
      <p:sp>
        <p:nvSpPr>
          <p:cNvPr id="101" name="Pillar Resilient"/>
          <p:cNvSpPr/>
          <p:nvPr/>
        </p:nvSpPr>
        <p:spPr>
          <a:xfrm>
            <a:off x="495300" y="4566650"/>
            <a:ext cx="3533800" cy="1730000"/>
          </a:xfrm>
          <a:prstGeom prst="roundRect">
            <a:avLst>
              <a:gd name="adj" fmla="val 7000"/>
            </a:avLst>
          </a:prstGeom>
          <a:solidFill>
            <a:srgbClr val="1B3838"/>
          </a:solidFill>
          <a:ln>
            <a:noFill/>
          </a:ln>
        </p:spPr>
        <p:txBody>
          <a:bodyPr wrap="square" lIns="228600" tIns="182880" rIns="228600" bIns="182880" anchor="t"/>
          <a:lstStyle/>
          <a:p>
            <a:pPr>
              <a:spcAft>
                <a:spcPts val="600"/>
              </a:spcAft>
            </a:pPr>
            <a:r>
              <a:rPr lang="en-GB" sz="1800" b="1" dirty="0">
                <a:solidFill>
                  <a:srgbClr val="FFCB05"/>
                </a:solidFill>
                <a:latin typeface="Arial"/>
                <a:cs typeface="Arial"/>
              </a:rPr>
              <a:t>Resilient</a:t>
            </a:r>
            <a:endParaRPr lang="en-GB" sz="1600" b="1" dirty="0">
              <a:solidFill>
                <a:srgbClr val="FFCB05"/>
              </a:solidFill>
              <a:latin typeface="Arial"/>
              <a:cs typeface="Arial"/>
            </a:endParaRPr>
          </a:p>
          <a:p>
            <a:r>
              <a:rPr lang="en-GB" sz="1400" dirty="0">
                <a:solidFill>
                  <a:srgbClr val="FFFFFF"/>
                </a:solidFill>
                <a:latin typeface="Arial"/>
                <a:cs typeface="Arial"/>
              </a:rPr>
              <a:t>Forged inside </a:t>
            </a:r>
            <a:r>
              <a:rPr lang="en-GB" sz="1400" dirty="0" err="1">
                <a:solidFill>
                  <a:srgbClr val="FFFFFF"/>
                </a:solidFill>
                <a:latin typeface="Arial"/>
                <a:cs typeface="Arial"/>
              </a:rPr>
              <a:t>CSense</a:t>
            </a:r>
            <a:r>
              <a:rPr lang="en-GB" sz="1400" dirty="0">
                <a:solidFill>
                  <a:srgbClr val="FFFFFF"/>
                </a:solidFill>
                <a:latin typeface="Arial"/>
                <a:cs typeface="Arial"/>
              </a:rPr>
              <a:t>, GE and Wabtec, we have weathered every shift and kept what works.</a:t>
            </a:r>
          </a:p>
        </p:txBody>
      </p:sp>
      <p:sp>
        <p:nvSpPr>
          <p:cNvPr id="102" name="Pillar Agile"/>
          <p:cNvSpPr/>
          <p:nvPr/>
        </p:nvSpPr>
        <p:spPr>
          <a:xfrm>
            <a:off x="4329100" y="4566650"/>
            <a:ext cx="3533800" cy="1730000"/>
          </a:xfrm>
          <a:prstGeom prst="roundRect">
            <a:avLst>
              <a:gd name="adj" fmla="val 7000"/>
            </a:avLst>
          </a:prstGeom>
          <a:solidFill>
            <a:srgbClr val="1B3838"/>
          </a:solidFill>
          <a:ln>
            <a:noFill/>
          </a:ln>
        </p:spPr>
        <p:txBody>
          <a:bodyPr wrap="square" lIns="228600" tIns="182880" rIns="228600" bIns="182880" anchor="t"/>
          <a:lstStyle/>
          <a:p>
            <a:pPr>
              <a:spcAft>
                <a:spcPts val="600"/>
              </a:spcAft>
            </a:pPr>
            <a:r>
              <a:rPr lang="en-GB" sz="1800" b="1" dirty="0">
                <a:solidFill>
                  <a:srgbClr val="FFCB05"/>
                </a:solidFill>
                <a:latin typeface="Arial"/>
                <a:cs typeface="Arial"/>
              </a:rPr>
              <a:t>Agile</a:t>
            </a:r>
            <a:endParaRPr lang="en-GB" sz="1600" b="1" dirty="0">
              <a:solidFill>
                <a:srgbClr val="FFCB05"/>
              </a:solidFill>
              <a:latin typeface="Arial"/>
              <a:cs typeface="Arial"/>
            </a:endParaRPr>
          </a:p>
          <a:p>
            <a:r>
              <a:rPr lang="en-GB" sz="1400" dirty="0">
                <a:solidFill>
                  <a:srgbClr val="FFFFFF"/>
                </a:solidFill>
                <a:latin typeface="Arial"/>
                <a:cs typeface="Arial"/>
              </a:rPr>
              <a:t>Now independent and lean, we move fast and adapt to each customer's reality.</a:t>
            </a:r>
          </a:p>
        </p:txBody>
      </p:sp>
      <p:sp>
        <p:nvSpPr>
          <p:cNvPr id="103" name="Pillar Effective"/>
          <p:cNvSpPr/>
          <p:nvPr/>
        </p:nvSpPr>
        <p:spPr>
          <a:xfrm>
            <a:off x="8162900" y="4566650"/>
            <a:ext cx="3533800" cy="1730000"/>
          </a:xfrm>
          <a:prstGeom prst="roundRect">
            <a:avLst>
              <a:gd name="adj" fmla="val 7000"/>
            </a:avLst>
          </a:prstGeom>
          <a:solidFill>
            <a:srgbClr val="1B3838"/>
          </a:solidFill>
          <a:ln>
            <a:noFill/>
          </a:ln>
        </p:spPr>
        <p:txBody>
          <a:bodyPr wrap="square" lIns="228600" tIns="182880" rIns="228600" bIns="182880" anchor="t"/>
          <a:lstStyle/>
          <a:p>
            <a:pPr>
              <a:spcAft>
                <a:spcPts val="600"/>
              </a:spcAft>
            </a:pPr>
            <a:r>
              <a:rPr lang="en-GB" sz="1800" b="1" dirty="0">
                <a:solidFill>
                  <a:srgbClr val="FFCB05"/>
                </a:solidFill>
                <a:latin typeface="Arial"/>
                <a:cs typeface="Arial"/>
              </a:rPr>
              <a:t>Effective</a:t>
            </a:r>
            <a:endParaRPr lang="en-GB" sz="1600" b="1" dirty="0">
              <a:solidFill>
                <a:srgbClr val="FFCB05"/>
              </a:solidFill>
              <a:latin typeface="Arial"/>
              <a:cs typeface="Arial"/>
            </a:endParaRPr>
          </a:p>
          <a:p>
            <a:r>
              <a:rPr lang="en-GB" sz="1400" dirty="0">
                <a:solidFill>
                  <a:srgbClr val="FFFFFF"/>
                </a:solidFill>
                <a:latin typeface="Arial"/>
                <a:cs typeface="Arial"/>
              </a:rPr>
              <a:t>Two decades of corporate learning, focused on delivering measurable value to you.</a:t>
            </a:r>
          </a:p>
        </p:txBody>
      </p:sp>
      <p:sp>
        <p:nvSpPr>
          <p:cNvPr id="59" name="TextBox 58">
            <a:extLst>
              <a:ext uri="{FF2B5EF4-FFF2-40B4-BE49-F238E27FC236}">
                <a16:creationId xmlns:a16="http://schemas.microsoft.com/office/drawing/2014/main" id="{B1B197BF-77F8-3587-ECB1-1817BC3A0A6C}"/>
              </a:ext>
            </a:extLst>
          </p:cNvPr>
          <p:cNvSpPr txBox="1"/>
          <p:nvPr/>
        </p:nvSpPr>
        <p:spPr>
          <a:xfrm>
            <a:off x="495300" y="474118"/>
            <a:ext cx="2792752" cy="769441"/>
          </a:xfrm>
          <a:prstGeom prst="rect">
            <a:avLst/>
          </a:prstGeom>
          <a:noFill/>
        </p:spPr>
        <p:txBody>
          <a:bodyPr wrap="none" rtlCol="0">
            <a:spAutoFit/>
          </a:bodyPr>
          <a:lstStyle/>
          <a:p>
            <a:r>
              <a:rPr lang="en-ZA" sz="4400" dirty="0">
                <a:solidFill>
                  <a:schemeClr val="accent2"/>
                </a:solidFill>
                <a:latin typeface="Anton" pitchFamily="2" charset="0"/>
              </a:rPr>
              <a:t>Our</a:t>
            </a:r>
            <a:r>
              <a:rPr lang="en-ZA" sz="4400" dirty="0">
                <a:solidFill>
                  <a:schemeClr val="bg1"/>
                </a:solidFill>
                <a:latin typeface="Anton" pitchFamily="2" charset="0"/>
              </a:rPr>
              <a:t> </a:t>
            </a:r>
            <a:r>
              <a:rPr lang="en-ZA" sz="4400" dirty="0">
                <a:latin typeface="Anton" pitchFamily="2" charset="0"/>
              </a:rPr>
              <a:t>History.</a:t>
            </a:r>
          </a:p>
        </p:txBody>
      </p:sp>
    </p:spTree>
    <p:extLst>
      <p:ext uri="{BB962C8B-B14F-4D97-AF65-F5344CB8AC3E}">
        <p14:creationId xmlns:p14="http://schemas.microsoft.com/office/powerpoint/2010/main" val="3169750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1000"/>
                                        <p:tgtEl>
                                          <p:spTgt spid="1026"/>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1000"/>
                                        <p:tgtEl>
                                          <p:spTgt spid="8"/>
                                        </p:tgtEl>
                                      </p:cBhvr>
                                    </p:animEffect>
                                  </p:childTnLst>
                                </p:cTn>
                              </p:par>
                            </p:childTnLst>
                          </p:cTn>
                        </p:par>
                        <p:par>
                          <p:cTn id="11" fill="hold">
                            <p:stCondLst>
                              <p:cond delay="1500"/>
                            </p:stCondLst>
                            <p:childTnLst>
                              <p:par>
                                <p:cTn id="12" presetID="10" presetClass="entr" presetSubtype="0" fill="hold" grpId="0" nodeType="afterEffect">
                                  <p:stCondLst>
                                    <p:cond delay="10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childTnLst>
                                </p:cTn>
                              </p:par>
                              <p:par>
                                <p:cTn id="15" presetID="10" presetClass="entr" presetSubtype="0" fill="hold" nodeType="withEffect">
                                  <p:stCondLst>
                                    <p:cond delay="100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1000"/>
                                        <p:tgtEl>
                                          <p:spTgt spid="39"/>
                                        </p:tgtEl>
                                      </p:cBhvr>
                                    </p:animEffect>
                                  </p:childTnLst>
                                </p:cTn>
                              </p:par>
                              <p:par>
                                <p:cTn id="18" presetID="10" presetClass="entr" presetSubtype="0" fill="hold" nodeType="withEffect">
                                  <p:stCondLst>
                                    <p:cond delay="1000"/>
                                  </p:stCondLst>
                                  <p:childTnLst>
                                    <p:set>
                                      <p:cBhvr>
                                        <p:cTn id="19" dur="1" fill="hold">
                                          <p:stCondLst>
                                            <p:cond delay="0"/>
                                          </p:stCondLst>
                                        </p:cTn>
                                        <p:tgtEl>
                                          <p:spTgt spid="1028"/>
                                        </p:tgtEl>
                                        <p:attrNameLst>
                                          <p:attrName>style.visibility</p:attrName>
                                        </p:attrNameLst>
                                      </p:cBhvr>
                                      <p:to>
                                        <p:strVal val="visible"/>
                                      </p:to>
                                    </p:set>
                                    <p:animEffect transition="in" filter="fade">
                                      <p:cBhvr>
                                        <p:cTn id="20" dur="1000"/>
                                        <p:tgtEl>
                                          <p:spTgt spid="1028"/>
                                        </p:tgtEl>
                                      </p:cBhvr>
                                    </p:animEffect>
                                  </p:childTnLst>
                                </p:cTn>
                              </p:par>
                            </p:childTnLst>
                          </p:cTn>
                        </p:par>
                        <p:par>
                          <p:cTn id="21" fill="hold">
                            <p:stCondLst>
                              <p:cond delay="3500"/>
                            </p:stCondLst>
                            <p:childTnLst>
                              <p:par>
                                <p:cTn id="22" presetID="10" presetClass="entr" presetSubtype="0" fill="hold" nodeType="afterEffect">
                                  <p:stCondLst>
                                    <p:cond delay="1000"/>
                                  </p:stCondLst>
                                  <p:childTnLst>
                                    <p:set>
                                      <p:cBhvr>
                                        <p:cTn id="23" dur="1" fill="hold">
                                          <p:stCondLst>
                                            <p:cond delay="0"/>
                                          </p:stCondLst>
                                        </p:cTn>
                                        <p:tgtEl>
                                          <p:spTgt spid="1030"/>
                                        </p:tgtEl>
                                        <p:attrNameLst>
                                          <p:attrName>style.visibility</p:attrName>
                                        </p:attrNameLst>
                                      </p:cBhvr>
                                      <p:to>
                                        <p:strVal val="visible"/>
                                      </p:to>
                                    </p:set>
                                    <p:animEffect transition="in" filter="fade">
                                      <p:cBhvr>
                                        <p:cTn id="24" dur="1000"/>
                                        <p:tgtEl>
                                          <p:spTgt spid="1030"/>
                                        </p:tgtEl>
                                      </p:cBhvr>
                                    </p:animEffect>
                                  </p:childTnLst>
                                </p:cTn>
                              </p:par>
                              <p:par>
                                <p:cTn id="25" presetID="10" presetClass="entr" presetSubtype="0" fill="hold" grpId="0" nodeType="withEffect">
                                  <p:stCondLst>
                                    <p:cond delay="100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1000"/>
                                        <p:tgtEl>
                                          <p:spTgt spid="12"/>
                                        </p:tgtEl>
                                      </p:cBhvr>
                                    </p:animEffect>
                                  </p:childTnLst>
                                </p:cTn>
                              </p:par>
                              <p:par>
                                <p:cTn id="28" presetID="10" presetClass="entr" presetSubtype="0" fill="hold" nodeType="withEffect">
                                  <p:stCondLst>
                                    <p:cond delay="100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1000"/>
                                        <p:tgtEl>
                                          <p:spTgt spid="38"/>
                                        </p:tgtEl>
                                      </p:cBhvr>
                                    </p:animEffect>
                                  </p:childTnLst>
                                </p:cTn>
                              </p:par>
                            </p:childTnLst>
                          </p:cTn>
                        </p:par>
                        <p:par>
                          <p:cTn id="31" fill="hold">
                            <p:stCondLst>
                              <p:cond delay="5500"/>
                            </p:stCondLst>
                            <p:childTnLst>
                              <p:par>
                                <p:cTn id="32" presetID="10" presetClass="entr" presetSubtype="0" fill="hold" grpId="0" nodeType="afterEffect">
                                  <p:stCondLst>
                                    <p:cond delay="100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1000"/>
                                        <p:tgtEl>
                                          <p:spTgt spid="14"/>
                                        </p:tgtEl>
                                      </p:cBhvr>
                                    </p:animEffect>
                                  </p:childTnLst>
                                </p:cTn>
                              </p:par>
                              <p:par>
                                <p:cTn id="35" presetID="10" presetClass="entr" presetSubtype="0" fill="hold" nodeType="withEffect">
                                  <p:stCondLst>
                                    <p:cond delay="100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1000"/>
                                        <p:tgtEl>
                                          <p:spTgt spid="23"/>
                                        </p:tgtEl>
                                      </p:cBhvr>
                                    </p:animEffect>
                                  </p:childTnLst>
                                </p:cTn>
                              </p:par>
                              <p:par>
                                <p:cTn id="38" presetID="10" presetClass="entr" presetSubtype="0" fill="hold" nodeType="withEffect">
                                  <p:stCondLst>
                                    <p:cond delay="1000"/>
                                  </p:stCondLst>
                                  <p:childTnLst>
                                    <p:set>
                                      <p:cBhvr>
                                        <p:cTn id="39" dur="1" fill="hold">
                                          <p:stCondLst>
                                            <p:cond delay="0"/>
                                          </p:stCondLst>
                                        </p:cTn>
                                        <p:tgtEl>
                                          <p:spTgt spid="42"/>
                                        </p:tgtEl>
                                        <p:attrNameLst>
                                          <p:attrName>style.visibility</p:attrName>
                                        </p:attrNameLst>
                                      </p:cBhvr>
                                      <p:to>
                                        <p:strVal val="visible"/>
                                      </p:to>
                                    </p:set>
                                    <p:animEffect transition="in" filter="fade">
                                      <p:cBhvr>
                                        <p:cTn id="40" dur="1000"/>
                                        <p:tgtEl>
                                          <p:spTgt spid="42"/>
                                        </p:tgtEl>
                                      </p:cBhvr>
                                    </p:animEffect>
                                  </p:childTnLst>
                                </p:cTn>
                              </p:par>
                            </p:childTnLst>
                          </p:cTn>
                        </p:par>
                        <p:par>
                          <p:cTn id="41" fill="hold">
                            <p:stCondLst>
                              <p:cond delay="7500"/>
                            </p:stCondLst>
                            <p:childTnLst>
                              <p:par>
                                <p:cTn id="42" presetID="10" presetClass="entr" presetSubtype="0" fill="hold" grpId="0" nodeType="afterEffect">
                                  <p:stCondLst>
                                    <p:cond delay="1000"/>
                                  </p:stCondLst>
                                  <p:childTnLst>
                                    <p:set>
                                      <p:cBhvr>
                                        <p:cTn id="43" dur="1" fill="hold">
                                          <p:stCondLst>
                                            <p:cond delay="0"/>
                                          </p:stCondLst>
                                        </p:cTn>
                                        <p:tgtEl>
                                          <p:spTgt spid="100"/>
                                        </p:tgtEl>
                                        <p:attrNameLst>
                                          <p:attrName>style.visibility</p:attrName>
                                        </p:attrNameLst>
                                      </p:cBhvr>
                                      <p:to>
                                        <p:strVal val="visible"/>
                                      </p:to>
                                    </p:set>
                                    <p:animEffect transition="in" filter="fade">
                                      <p:cBhvr>
                                        <p:cTn id="44" dur="1000"/>
                                        <p:tgtEl>
                                          <p:spTgt spid="100"/>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101"/>
                                        </p:tgtEl>
                                        <p:attrNameLst>
                                          <p:attrName>style.visibility</p:attrName>
                                        </p:attrNameLst>
                                      </p:cBhvr>
                                      <p:to>
                                        <p:strVal val="visible"/>
                                      </p:to>
                                    </p:set>
                                    <p:animEffect transition="in" filter="fade">
                                      <p:cBhvr>
                                        <p:cTn id="47" dur="1000"/>
                                        <p:tgtEl>
                                          <p:spTgt spid="101"/>
                                        </p:tgtEl>
                                      </p:cBhvr>
                                    </p:animEffect>
                                  </p:childTnLst>
                                </p:cTn>
                              </p:par>
                              <p:par>
                                <p:cTn id="48" presetID="10" presetClass="entr" presetSubtype="0" fill="hold" grpId="0" nodeType="withEffect">
                                  <p:stCondLst>
                                    <p:cond delay="1000"/>
                                  </p:stCondLst>
                                  <p:childTnLst>
                                    <p:set>
                                      <p:cBhvr>
                                        <p:cTn id="49" dur="1" fill="hold">
                                          <p:stCondLst>
                                            <p:cond delay="0"/>
                                          </p:stCondLst>
                                        </p:cTn>
                                        <p:tgtEl>
                                          <p:spTgt spid="102"/>
                                        </p:tgtEl>
                                        <p:attrNameLst>
                                          <p:attrName>style.visibility</p:attrName>
                                        </p:attrNameLst>
                                      </p:cBhvr>
                                      <p:to>
                                        <p:strVal val="visible"/>
                                      </p:to>
                                    </p:set>
                                    <p:animEffect transition="in" filter="fade">
                                      <p:cBhvr>
                                        <p:cTn id="50" dur="1000"/>
                                        <p:tgtEl>
                                          <p:spTgt spid="102"/>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103"/>
                                        </p:tgtEl>
                                        <p:attrNameLst>
                                          <p:attrName>style.visibility</p:attrName>
                                        </p:attrNameLst>
                                      </p:cBhvr>
                                      <p:to>
                                        <p:strVal val="visible"/>
                                      </p:to>
                                    </p:set>
                                    <p:animEffect transition="in" filter="fade">
                                      <p:cBhvr>
                                        <p:cTn id="53" dur="1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P spid="14" grpId="0" animBg="1"/>
      <p:bldP spid="100" grpId="0"/>
      <p:bldP spid="101" grpId="0" animBg="1"/>
      <p:bldP spid="102" grpId="0" animBg="1"/>
      <p:bldP spid="10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bject 8"/>
          <p:cNvSpPr txBox="1"/>
          <p:nvPr/>
        </p:nvSpPr>
        <p:spPr>
          <a:xfrm>
            <a:off x="738318" y="5355350"/>
            <a:ext cx="4947389" cy="851593"/>
          </a:xfrm>
          <a:prstGeom prst="rect">
            <a:avLst/>
          </a:prstGeom>
        </p:spPr>
        <p:txBody>
          <a:bodyPr vert="horz" wrap="square" lIns="0" tIns="10237" rIns="0" bIns="0" rtlCol="0">
            <a:spAutoFit/>
          </a:bodyPr>
          <a:lstStyle/>
          <a:p>
            <a:pPr marL="10236" algn="ctr">
              <a:spcBef>
                <a:spcPts val="81"/>
              </a:spcBef>
            </a:pPr>
            <a:r>
              <a:rPr sz="2400" b="1" kern="100" dirty="0">
                <a:latin typeface="Aptos" panose="020B0004020202020204" pitchFamily="34" charset="0"/>
                <a:cs typeface="Times New Roman" panose="02020603050405020304" pitchFamily="18" charset="0"/>
              </a:rPr>
              <a:t>Delivering</a:t>
            </a:r>
            <a:r>
              <a:rPr sz="3200" spc="-37" dirty="0">
                <a:latin typeface="Arial"/>
                <a:cs typeface="Arial"/>
              </a:rPr>
              <a:t> </a:t>
            </a:r>
            <a:r>
              <a:rPr sz="2400" b="1" kern="100" dirty="0">
                <a:latin typeface="Aptos" panose="020B0004020202020204" pitchFamily="34" charset="0"/>
                <a:cs typeface="Times New Roman" panose="02020603050405020304" pitchFamily="18" charset="0"/>
              </a:rPr>
              <a:t>Value</a:t>
            </a:r>
          </a:p>
          <a:p>
            <a:pPr marL="10236" algn="ctr">
              <a:spcBef>
                <a:spcPts val="847"/>
              </a:spcBef>
            </a:pPr>
            <a:r>
              <a:rPr lang="en-US" sz="1600" dirty="0">
                <a:solidFill>
                  <a:schemeClr val="bg1">
                    <a:lumMod val="50000"/>
                  </a:schemeClr>
                </a:solidFill>
                <a:latin typeface="Arial"/>
                <a:cs typeface="Arial"/>
              </a:rPr>
              <a:t>If it does not add </a:t>
            </a:r>
            <a:r>
              <a:rPr lang="en-US" sz="1600" b="1" dirty="0">
                <a:solidFill>
                  <a:schemeClr val="accent3"/>
                </a:solidFill>
                <a:latin typeface="Arial"/>
                <a:cs typeface="Arial"/>
              </a:rPr>
              <a:t>Value</a:t>
            </a:r>
            <a:r>
              <a:rPr lang="en-US" sz="1600" dirty="0">
                <a:solidFill>
                  <a:schemeClr val="bg1">
                    <a:lumMod val="50000"/>
                  </a:schemeClr>
                </a:solidFill>
                <a:latin typeface="Arial"/>
                <a:cs typeface="Arial"/>
              </a:rPr>
              <a:t> we don’t want to do it</a:t>
            </a:r>
            <a:endParaRPr sz="1600" b="1" dirty="0">
              <a:solidFill>
                <a:schemeClr val="bg1">
                  <a:lumMod val="50000"/>
                </a:schemeClr>
              </a:solidFill>
              <a:latin typeface="Arial"/>
              <a:cs typeface="Arial"/>
            </a:endParaRPr>
          </a:p>
        </p:txBody>
      </p:sp>
      <p:sp>
        <p:nvSpPr>
          <p:cNvPr id="56" name="object 56"/>
          <p:cNvSpPr txBox="1"/>
          <p:nvPr/>
        </p:nvSpPr>
        <p:spPr>
          <a:xfrm>
            <a:off x="620854" y="1639326"/>
            <a:ext cx="4947388" cy="1452783"/>
          </a:xfrm>
          <a:prstGeom prst="rect">
            <a:avLst/>
          </a:prstGeom>
        </p:spPr>
        <p:txBody>
          <a:bodyPr vert="horz" wrap="square" lIns="0" tIns="10237" rIns="0" bIns="0" rtlCol="0">
            <a:spAutoFit/>
          </a:bodyPr>
          <a:lstStyle/>
          <a:p>
            <a:pPr marL="0" marR="0" algn="ctr">
              <a:lnSpc>
                <a:spcPct val="115000"/>
              </a:lnSpc>
              <a:spcAft>
                <a:spcPts val="800"/>
              </a:spcAft>
            </a:pPr>
            <a:r>
              <a:rPr lang="en-GB" sz="2400" b="1" kern="100" dirty="0">
                <a:effectLst/>
                <a:latin typeface="Aptos" panose="020B0004020202020204" pitchFamily="34" charset="0"/>
                <a:ea typeface="Aptos" panose="020B0004020202020204" pitchFamily="34" charset="0"/>
                <a:cs typeface="Times New Roman" panose="02020603050405020304" pitchFamily="18" charset="0"/>
              </a:rPr>
              <a:t>Vision</a:t>
            </a:r>
            <a:br>
              <a:rPr lang="en-GB" sz="1800" kern="100" dirty="0">
                <a:effectLst/>
                <a:latin typeface="Aptos" panose="020B0004020202020204" pitchFamily="34" charset="0"/>
                <a:ea typeface="Aptos" panose="020B0004020202020204" pitchFamily="34" charset="0"/>
                <a:cs typeface="Times New Roman" panose="02020603050405020304" pitchFamily="18" charset="0"/>
              </a:rPr>
            </a:br>
            <a:r>
              <a:rPr lang="en-GB" sz="1600" dirty="0">
                <a:solidFill>
                  <a:schemeClr val="bg1">
                    <a:lumMod val="50000"/>
                  </a:schemeClr>
                </a:solidFill>
                <a:latin typeface="Arial"/>
                <a:cs typeface="Arial"/>
              </a:rPr>
              <a:t>Lead the way in process optimization &amp; </a:t>
            </a:r>
          </a:p>
          <a:p>
            <a:pPr marL="0" marR="0" algn="ctr">
              <a:lnSpc>
                <a:spcPct val="115000"/>
              </a:lnSpc>
              <a:spcAft>
                <a:spcPts val="800"/>
              </a:spcAft>
            </a:pPr>
            <a:r>
              <a:rPr lang="en-GB" sz="1600" dirty="0">
                <a:solidFill>
                  <a:schemeClr val="bg1">
                    <a:lumMod val="50000"/>
                  </a:schemeClr>
                </a:solidFill>
                <a:latin typeface="Arial"/>
                <a:cs typeface="Arial"/>
              </a:rPr>
              <a:t>monitoring solutions</a:t>
            </a:r>
          </a:p>
          <a:p>
            <a:pPr algn="ctr"/>
            <a:r>
              <a:rPr lang="en-GB" sz="1600" b="1" dirty="0">
                <a:solidFill>
                  <a:schemeClr val="accent3"/>
                </a:solidFill>
                <a:latin typeface="Arial"/>
                <a:cs typeface="Arial"/>
              </a:rPr>
              <a:t>#MaximizingPerformance #ElevatingEfficiency</a:t>
            </a:r>
            <a:endParaRPr sz="1600" b="1" dirty="0">
              <a:solidFill>
                <a:schemeClr val="accent3"/>
              </a:solidFill>
              <a:latin typeface="Arial"/>
              <a:cs typeface="Arial"/>
            </a:endParaRPr>
          </a:p>
        </p:txBody>
      </p:sp>
      <p:sp>
        <p:nvSpPr>
          <p:cNvPr id="57" name="object 57"/>
          <p:cNvSpPr txBox="1"/>
          <p:nvPr/>
        </p:nvSpPr>
        <p:spPr>
          <a:xfrm>
            <a:off x="691406" y="3566765"/>
            <a:ext cx="4947388" cy="1568199"/>
          </a:xfrm>
          <a:prstGeom prst="rect">
            <a:avLst/>
          </a:prstGeom>
        </p:spPr>
        <p:txBody>
          <a:bodyPr vert="horz" wrap="square" lIns="0" tIns="10237" rIns="0" bIns="0" rtlCol="0">
            <a:spAutoFit/>
          </a:bodyPr>
          <a:lstStyle/>
          <a:p>
            <a:pPr marL="0" marR="0" algn="ctr">
              <a:lnSpc>
                <a:spcPct val="115000"/>
              </a:lnSpc>
              <a:spcAft>
                <a:spcPts val="800"/>
              </a:spcAft>
            </a:pPr>
            <a:r>
              <a:rPr lang="en-GB" sz="2400" b="1" kern="100" dirty="0">
                <a:latin typeface="Aptos" panose="020B0004020202020204" pitchFamily="34" charset="0"/>
                <a:cs typeface="Times New Roman" panose="02020603050405020304" pitchFamily="18" charset="0"/>
              </a:rPr>
              <a:t>Mission</a:t>
            </a:r>
            <a:endParaRPr lang="en-GB" sz="1800" b="1" kern="100" dirty="0">
              <a:latin typeface="Aptos" panose="020B0004020202020204" pitchFamily="34" charset="0"/>
              <a:cs typeface="Times New Roman" panose="02020603050405020304" pitchFamily="18" charset="0"/>
            </a:endParaRPr>
          </a:p>
          <a:p>
            <a:pPr marR="0" algn="ctr">
              <a:lnSpc>
                <a:spcPct val="115000"/>
              </a:lnSpc>
              <a:spcAft>
                <a:spcPts val="800"/>
              </a:spcAft>
            </a:pPr>
            <a:r>
              <a:rPr lang="en-GB" sz="1600" dirty="0">
                <a:solidFill>
                  <a:schemeClr val="bg1">
                    <a:lumMod val="50000"/>
                  </a:schemeClr>
                </a:solidFill>
                <a:latin typeface="Arial"/>
                <a:cs typeface="Arial"/>
              </a:rPr>
              <a:t>Maximize productivity by leveraging </a:t>
            </a:r>
            <a:r>
              <a:rPr lang="en-GB" sz="1600" b="1" dirty="0">
                <a:solidFill>
                  <a:schemeClr val="accent3"/>
                </a:solidFill>
                <a:latin typeface="Arial"/>
                <a:cs typeface="Arial"/>
              </a:rPr>
              <a:t>Digital Solutions</a:t>
            </a:r>
          </a:p>
          <a:p>
            <a:pPr marR="0" algn="ctr">
              <a:lnSpc>
                <a:spcPct val="115000"/>
              </a:lnSpc>
              <a:spcAft>
                <a:spcPts val="800"/>
              </a:spcAft>
            </a:pPr>
            <a:r>
              <a:rPr lang="en-GB" sz="1600" dirty="0">
                <a:solidFill>
                  <a:schemeClr val="bg1">
                    <a:lumMod val="50000"/>
                  </a:schemeClr>
                </a:solidFill>
                <a:latin typeface="Arial"/>
                <a:cs typeface="Arial"/>
              </a:rPr>
              <a:t>Enable growth through </a:t>
            </a:r>
            <a:r>
              <a:rPr lang="en-GB" sz="1600" b="1" dirty="0">
                <a:solidFill>
                  <a:schemeClr val="accent3"/>
                </a:solidFill>
                <a:latin typeface="Arial"/>
                <a:cs typeface="Arial"/>
              </a:rPr>
              <a:t>Collaboration</a:t>
            </a:r>
          </a:p>
          <a:p>
            <a:pPr marR="0" algn="ctr">
              <a:lnSpc>
                <a:spcPct val="115000"/>
              </a:lnSpc>
              <a:spcAft>
                <a:spcPts val="800"/>
              </a:spcAft>
            </a:pPr>
            <a:r>
              <a:rPr lang="en-GB" sz="1600" dirty="0">
                <a:solidFill>
                  <a:schemeClr val="bg1">
                    <a:lumMod val="50000"/>
                  </a:schemeClr>
                </a:solidFill>
                <a:latin typeface="Arial"/>
                <a:cs typeface="Arial"/>
              </a:rPr>
              <a:t>Deliver sustained measurable </a:t>
            </a:r>
            <a:r>
              <a:rPr lang="en-GB" sz="1600" b="1" dirty="0">
                <a:solidFill>
                  <a:schemeClr val="accent3"/>
                </a:solidFill>
                <a:latin typeface="Arial"/>
                <a:cs typeface="Arial"/>
              </a:rPr>
              <a:t>Value</a:t>
            </a:r>
          </a:p>
        </p:txBody>
      </p:sp>
      <p:sp>
        <p:nvSpPr>
          <p:cNvPr id="23" name="TextBox 22">
            <a:extLst>
              <a:ext uri="{FF2B5EF4-FFF2-40B4-BE49-F238E27FC236}">
                <a16:creationId xmlns:a16="http://schemas.microsoft.com/office/drawing/2014/main" id="{F8E2BFFE-893E-6233-F7A7-B368F4CD1492}"/>
              </a:ext>
            </a:extLst>
          </p:cNvPr>
          <p:cNvSpPr txBox="1"/>
          <p:nvPr/>
        </p:nvSpPr>
        <p:spPr>
          <a:xfrm>
            <a:off x="7807695" y="940389"/>
            <a:ext cx="1685077" cy="1200329"/>
          </a:xfrm>
          <a:prstGeom prst="rect">
            <a:avLst/>
          </a:prstGeom>
          <a:noFill/>
        </p:spPr>
        <p:txBody>
          <a:bodyPr wrap="none" rtlCol="0">
            <a:spAutoFit/>
          </a:bodyPr>
          <a:lstStyle/>
          <a:p>
            <a:r>
              <a:rPr lang="en-ZA" dirty="0">
                <a:solidFill>
                  <a:schemeClr val="accent2"/>
                </a:solidFill>
                <a:latin typeface="Anton" pitchFamily="2" charset="0"/>
              </a:rPr>
              <a:t>Stability</a:t>
            </a:r>
            <a:endParaRPr lang="en-ZA" dirty="0">
              <a:solidFill>
                <a:schemeClr val="bg1"/>
              </a:solidFill>
              <a:latin typeface="Anton" pitchFamily="2" charset="0"/>
            </a:endParaRPr>
          </a:p>
          <a:p>
            <a:r>
              <a:rPr lang="en-ZA" dirty="0">
                <a:solidFill>
                  <a:schemeClr val="bg1"/>
                </a:solidFill>
                <a:latin typeface="Anton" pitchFamily="2" charset="0"/>
              </a:rPr>
              <a:t>First.</a:t>
            </a:r>
          </a:p>
        </p:txBody>
      </p:sp>
      <p:sp>
        <p:nvSpPr>
          <p:cNvPr id="25" name="TextBox 24">
            <a:extLst>
              <a:ext uri="{FF2B5EF4-FFF2-40B4-BE49-F238E27FC236}">
                <a16:creationId xmlns:a16="http://schemas.microsoft.com/office/drawing/2014/main" id="{9FCAC2B8-AB89-7926-5286-D3E05E19415B}"/>
              </a:ext>
            </a:extLst>
          </p:cNvPr>
          <p:cNvSpPr txBox="1"/>
          <p:nvPr/>
        </p:nvSpPr>
        <p:spPr>
          <a:xfrm>
            <a:off x="7807695" y="2648036"/>
            <a:ext cx="2468946" cy="1200329"/>
          </a:xfrm>
          <a:prstGeom prst="rect">
            <a:avLst/>
          </a:prstGeom>
          <a:noFill/>
        </p:spPr>
        <p:txBody>
          <a:bodyPr wrap="none" rtlCol="0">
            <a:spAutoFit/>
          </a:bodyPr>
          <a:lstStyle/>
          <a:p>
            <a:r>
              <a:rPr lang="en-ZA" dirty="0">
                <a:solidFill>
                  <a:schemeClr val="accent2"/>
                </a:solidFill>
                <a:latin typeface="Anton" pitchFamily="2" charset="0"/>
              </a:rPr>
              <a:t>Optimization</a:t>
            </a:r>
            <a:endParaRPr lang="en-ZA" dirty="0">
              <a:solidFill>
                <a:schemeClr val="bg1"/>
              </a:solidFill>
              <a:latin typeface="Anton" pitchFamily="2" charset="0"/>
            </a:endParaRPr>
          </a:p>
          <a:p>
            <a:r>
              <a:rPr lang="en-ZA" dirty="0">
                <a:solidFill>
                  <a:schemeClr val="bg1"/>
                </a:solidFill>
                <a:latin typeface="Anton" pitchFamily="2" charset="0"/>
              </a:rPr>
              <a:t>Second.</a:t>
            </a:r>
          </a:p>
        </p:txBody>
      </p:sp>
      <p:sp>
        <p:nvSpPr>
          <p:cNvPr id="27" name="TextBox 26">
            <a:extLst>
              <a:ext uri="{FF2B5EF4-FFF2-40B4-BE49-F238E27FC236}">
                <a16:creationId xmlns:a16="http://schemas.microsoft.com/office/drawing/2014/main" id="{35D09FE3-92C5-6273-B886-CAD2962AB9F0}"/>
              </a:ext>
            </a:extLst>
          </p:cNvPr>
          <p:cNvSpPr txBox="1"/>
          <p:nvPr/>
        </p:nvSpPr>
        <p:spPr>
          <a:xfrm>
            <a:off x="7807695" y="4355683"/>
            <a:ext cx="3129383" cy="1200329"/>
          </a:xfrm>
          <a:prstGeom prst="rect">
            <a:avLst/>
          </a:prstGeom>
          <a:noFill/>
        </p:spPr>
        <p:txBody>
          <a:bodyPr wrap="none" rtlCol="0">
            <a:spAutoFit/>
          </a:bodyPr>
          <a:lstStyle/>
          <a:p>
            <a:r>
              <a:rPr lang="en-ZA" dirty="0">
                <a:solidFill>
                  <a:schemeClr val="accent2"/>
                </a:solidFill>
                <a:latin typeface="Anton" pitchFamily="2" charset="0"/>
              </a:rPr>
              <a:t>Sustained</a:t>
            </a:r>
            <a:r>
              <a:rPr lang="en-ZA" dirty="0">
                <a:solidFill>
                  <a:schemeClr val="bg1"/>
                </a:solidFill>
                <a:latin typeface="Anton" pitchFamily="2" charset="0"/>
              </a:rPr>
              <a:t> </a:t>
            </a:r>
            <a:r>
              <a:rPr lang="en-ZA" dirty="0">
                <a:solidFill>
                  <a:schemeClr val="accent2"/>
                </a:solidFill>
                <a:latin typeface="Anton" pitchFamily="2" charset="0"/>
              </a:rPr>
              <a:t>Value</a:t>
            </a:r>
            <a:endParaRPr lang="en-ZA" dirty="0">
              <a:solidFill>
                <a:schemeClr val="bg1"/>
              </a:solidFill>
              <a:latin typeface="Anton" pitchFamily="2" charset="0"/>
            </a:endParaRPr>
          </a:p>
          <a:p>
            <a:r>
              <a:rPr lang="en-ZA" dirty="0">
                <a:solidFill>
                  <a:schemeClr val="bg1"/>
                </a:solidFill>
                <a:latin typeface="Anton" pitchFamily="2" charset="0"/>
              </a:rPr>
              <a:t>Always.</a:t>
            </a:r>
          </a:p>
        </p:txBody>
      </p:sp>
      <p:pic>
        <p:nvPicPr>
          <p:cNvPr id="5" name="Picture 4">
            <a:extLst>
              <a:ext uri="{FF2B5EF4-FFF2-40B4-BE49-F238E27FC236}">
                <a16:creationId xmlns:a16="http://schemas.microsoft.com/office/drawing/2014/main" id="{F52F4040-DBB2-0CB4-5E48-95807A8AB64B}"/>
              </a:ext>
            </a:extLst>
          </p:cNvPr>
          <p:cNvPicPr>
            <a:picLocks noChangeAspect="1"/>
          </p:cNvPicPr>
          <p:nvPr/>
        </p:nvPicPr>
        <p:blipFill>
          <a:blip r:embed="rId3"/>
          <a:stretch>
            <a:fillRect/>
          </a:stretch>
        </p:blipFill>
        <p:spPr>
          <a:xfrm>
            <a:off x="691406" y="651057"/>
            <a:ext cx="4876836" cy="652467"/>
          </a:xfrm>
          <a:prstGeom prst="rect">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AD9E3A-33FB-604D-DD57-4DCCE6EA471F}"/>
            </a:ext>
          </a:extLst>
        </p:cNvPr>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9D787A8D-3C10-F65E-3C91-F53552E2A989}"/>
              </a:ext>
            </a:extLst>
          </p:cNvPr>
          <p:cNvSpPr/>
          <p:nvPr/>
        </p:nvSpPr>
        <p:spPr>
          <a:xfrm>
            <a:off x="376521" y="1168302"/>
            <a:ext cx="3591612" cy="4811584"/>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dirty="0"/>
          </a:p>
          <a:p>
            <a:pPr algn="ctr"/>
            <a:endParaRPr lang="en-ZA" dirty="0"/>
          </a:p>
        </p:txBody>
      </p:sp>
      <p:sp>
        <p:nvSpPr>
          <p:cNvPr id="7" name="Rectangle: Rounded Corners 6">
            <a:extLst>
              <a:ext uri="{FF2B5EF4-FFF2-40B4-BE49-F238E27FC236}">
                <a16:creationId xmlns:a16="http://schemas.microsoft.com/office/drawing/2014/main" id="{DC7D39F5-FF9F-4006-DDB2-64F866790EDB}"/>
              </a:ext>
            </a:extLst>
          </p:cNvPr>
          <p:cNvSpPr/>
          <p:nvPr/>
        </p:nvSpPr>
        <p:spPr>
          <a:xfrm>
            <a:off x="4272933" y="1168301"/>
            <a:ext cx="3591612" cy="4811583"/>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dirty="0"/>
          </a:p>
        </p:txBody>
      </p:sp>
      <p:sp>
        <p:nvSpPr>
          <p:cNvPr id="10" name="Rectangle: Rounded Corners 9">
            <a:extLst>
              <a:ext uri="{FF2B5EF4-FFF2-40B4-BE49-F238E27FC236}">
                <a16:creationId xmlns:a16="http://schemas.microsoft.com/office/drawing/2014/main" id="{300A4AB0-DAA1-6A32-FBB3-83489EBD1EE8}"/>
              </a:ext>
            </a:extLst>
          </p:cNvPr>
          <p:cNvSpPr/>
          <p:nvPr/>
        </p:nvSpPr>
        <p:spPr>
          <a:xfrm>
            <a:off x="8169345" y="1168302"/>
            <a:ext cx="3591612" cy="4811582"/>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23" name="TextBox 22">
            <a:extLst>
              <a:ext uri="{FF2B5EF4-FFF2-40B4-BE49-F238E27FC236}">
                <a16:creationId xmlns:a16="http://schemas.microsoft.com/office/drawing/2014/main" id="{FF3A15F3-C48B-3408-1390-9D238BB60CC3}"/>
              </a:ext>
            </a:extLst>
          </p:cNvPr>
          <p:cNvSpPr txBox="1"/>
          <p:nvPr/>
        </p:nvSpPr>
        <p:spPr>
          <a:xfrm>
            <a:off x="687558" y="1778097"/>
            <a:ext cx="1685077" cy="1200329"/>
          </a:xfrm>
          <a:prstGeom prst="rect">
            <a:avLst/>
          </a:prstGeom>
          <a:noFill/>
        </p:spPr>
        <p:txBody>
          <a:bodyPr wrap="none" rtlCol="0">
            <a:spAutoFit/>
          </a:bodyPr>
          <a:lstStyle/>
          <a:p>
            <a:r>
              <a:rPr lang="en-ZA" dirty="0">
                <a:solidFill>
                  <a:schemeClr val="accent2"/>
                </a:solidFill>
                <a:latin typeface="Anton" pitchFamily="2" charset="0"/>
              </a:rPr>
              <a:t>Stability</a:t>
            </a:r>
            <a:endParaRPr lang="en-ZA" dirty="0">
              <a:solidFill>
                <a:schemeClr val="bg1"/>
              </a:solidFill>
              <a:latin typeface="Anton" pitchFamily="2" charset="0"/>
            </a:endParaRPr>
          </a:p>
          <a:p>
            <a:r>
              <a:rPr lang="en-ZA" dirty="0">
                <a:solidFill>
                  <a:schemeClr val="bg1"/>
                </a:solidFill>
                <a:latin typeface="Anton" pitchFamily="2" charset="0"/>
              </a:rPr>
              <a:t>First.</a:t>
            </a:r>
          </a:p>
        </p:txBody>
      </p:sp>
      <p:sp>
        <p:nvSpPr>
          <p:cNvPr id="25" name="TextBox 24">
            <a:extLst>
              <a:ext uri="{FF2B5EF4-FFF2-40B4-BE49-F238E27FC236}">
                <a16:creationId xmlns:a16="http://schemas.microsoft.com/office/drawing/2014/main" id="{E7D669F2-AFB4-5BB4-0D8F-C4F061C89227}"/>
              </a:ext>
            </a:extLst>
          </p:cNvPr>
          <p:cNvSpPr txBox="1"/>
          <p:nvPr/>
        </p:nvSpPr>
        <p:spPr>
          <a:xfrm>
            <a:off x="4581483" y="1778097"/>
            <a:ext cx="2468946" cy="1200329"/>
          </a:xfrm>
          <a:prstGeom prst="rect">
            <a:avLst/>
          </a:prstGeom>
          <a:noFill/>
        </p:spPr>
        <p:txBody>
          <a:bodyPr wrap="none" rtlCol="0">
            <a:spAutoFit/>
          </a:bodyPr>
          <a:lstStyle/>
          <a:p>
            <a:r>
              <a:rPr lang="en-ZA" dirty="0">
                <a:solidFill>
                  <a:schemeClr val="accent2"/>
                </a:solidFill>
                <a:latin typeface="Anton" pitchFamily="2" charset="0"/>
              </a:rPr>
              <a:t>Optimization</a:t>
            </a:r>
            <a:endParaRPr lang="en-ZA" dirty="0">
              <a:solidFill>
                <a:schemeClr val="bg1"/>
              </a:solidFill>
              <a:latin typeface="Anton" pitchFamily="2" charset="0"/>
            </a:endParaRPr>
          </a:p>
          <a:p>
            <a:r>
              <a:rPr lang="en-ZA" dirty="0">
                <a:solidFill>
                  <a:schemeClr val="bg1"/>
                </a:solidFill>
                <a:latin typeface="Anton" pitchFamily="2" charset="0"/>
              </a:rPr>
              <a:t>Second.</a:t>
            </a:r>
          </a:p>
        </p:txBody>
      </p:sp>
      <p:sp>
        <p:nvSpPr>
          <p:cNvPr id="27" name="TextBox 26">
            <a:extLst>
              <a:ext uri="{FF2B5EF4-FFF2-40B4-BE49-F238E27FC236}">
                <a16:creationId xmlns:a16="http://schemas.microsoft.com/office/drawing/2014/main" id="{A608E13E-9285-5ADB-1946-BF4BA34389A1}"/>
              </a:ext>
            </a:extLst>
          </p:cNvPr>
          <p:cNvSpPr txBox="1"/>
          <p:nvPr/>
        </p:nvSpPr>
        <p:spPr>
          <a:xfrm>
            <a:off x="8400459" y="1778097"/>
            <a:ext cx="3129383" cy="1200329"/>
          </a:xfrm>
          <a:prstGeom prst="rect">
            <a:avLst/>
          </a:prstGeom>
          <a:noFill/>
        </p:spPr>
        <p:txBody>
          <a:bodyPr wrap="none" rtlCol="0">
            <a:spAutoFit/>
          </a:bodyPr>
          <a:lstStyle/>
          <a:p>
            <a:r>
              <a:rPr lang="en-ZA" dirty="0">
                <a:solidFill>
                  <a:schemeClr val="accent2"/>
                </a:solidFill>
                <a:latin typeface="Anton" pitchFamily="2" charset="0"/>
              </a:rPr>
              <a:t>Sustained</a:t>
            </a:r>
            <a:r>
              <a:rPr lang="en-ZA" dirty="0">
                <a:solidFill>
                  <a:schemeClr val="bg1"/>
                </a:solidFill>
                <a:latin typeface="Anton" pitchFamily="2" charset="0"/>
              </a:rPr>
              <a:t> </a:t>
            </a:r>
            <a:r>
              <a:rPr lang="en-ZA" dirty="0">
                <a:solidFill>
                  <a:schemeClr val="accent2"/>
                </a:solidFill>
                <a:latin typeface="Anton" pitchFamily="2" charset="0"/>
              </a:rPr>
              <a:t>Value</a:t>
            </a:r>
            <a:endParaRPr lang="en-ZA" dirty="0">
              <a:solidFill>
                <a:schemeClr val="bg1"/>
              </a:solidFill>
              <a:latin typeface="Anton" pitchFamily="2" charset="0"/>
            </a:endParaRPr>
          </a:p>
          <a:p>
            <a:r>
              <a:rPr lang="en-ZA" dirty="0">
                <a:solidFill>
                  <a:schemeClr val="bg1"/>
                </a:solidFill>
                <a:latin typeface="Anton" pitchFamily="2" charset="0"/>
              </a:rPr>
              <a:t>Always.</a:t>
            </a:r>
          </a:p>
        </p:txBody>
      </p:sp>
      <p:sp>
        <p:nvSpPr>
          <p:cNvPr id="40" name="Why Stability"/>
          <p:cNvSpPr txBox="1"/>
          <p:nvPr/>
        </p:nvSpPr>
        <p:spPr>
          <a:xfrm>
            <a:off x="732089" y="3149698"/>
            <a:ext cx="2520000" cy="2285999"/>
          </a:xfrm>
          <a:prstGeom prst="rect">
            <a:avLst/>
          </a:prstGeom>
          <a:noFill/>
        </p:spPr>
        <p:txBody>
          <a:bodyPr wrap="square" lIns="0" tIns="0" rIns="0" bIns="0" anchor="t" anchorCtr="0"/>
          <a:lstStyle/>
          <a:p>
            <a:pPr>
              <a:spcAft>
                <a:spcPts val="900"/>
              </a:spcAft>
            </a:pPr>
            <a:r>
              <a:rPr lang="en-ZA" sz="1500" b="1" dirty="0">
                <a:solidFill>
                  <a:schemeClr val="accent2"/>
                </a:solidFill>
                <a:latin typeface="Arial"/>
                <a:cs typeface="Arial"/>
              </a:rPr>
              <a:t>Trust the foundation.</a:t>
            </a:r>
          </a:p>
          <a:p>
            <a:pPr marL="171450" indent="-171450">
              <a:spcAft>
                <a:spcPts val="600"/>
              </a:spcAft>
              <a:buFont typeface="Arial" panose="020B0604020202020204" pitchFamily="34" charset="0"/>
              <a:buChar char="•"/>
            </a:pPr>
            <a:r>
              <a:rPr lang="en-ZA" sz="1400" dirty="0">
                <a:solidFill>
                  <a:schemeClr val="bg1"/>
                </a:solidFill>
                <a:latin typeface="Arial"/>
                <a:cs typeface="Arial"/>
              </a:rPr>
              <a:t>You can't improve what isn't stable.</a:t>
            </a:r>
          </a:p>
          <a:p>
            <a:pPr marL="171450" indent="-171450">
              <a:spcAft>
                <a:spcPts val="600"/>
              </a:spcAft>
              <a:buFont typeface="Arial" panose="020B0604020202020204" pitchFamily="34" charset="0"/>
              <a:buChar char="•"/>
            </a:pPr>
            <a:r>
              <a:rPr lang="en-ZA" sz="1400" dirty="0">
                <a:solidFill>
                  <a:schemeClr val="bg1"/>
                </a:solidFill>
                <a:latin typeface="Arial"/>
                <a:cs typeface="Arial"/>
              </a:rPr>
              <a:t>Variability hides the real problems and puts safety, quality and output at risk.</a:t>
            </a:r>
          </a:p>
          <a:p>
            <a:pPr marL="171450" indent="-171450">
              <a:buFont typeface="Arial" panose="020B0604020202020204" pitchFamily="34" charset="0"/>
              <a:buChar char="•"/>
            </a:pPr>
            <a:r>
              <a:rPr lang="en-GB" sz="1400" dirty="0">
                <a:solidFill>
                  <a:schemeClr val="bg1"/>
                </a:solidFill>
                <a:latin typeface="Arial"/>
                <a:cs typeface="Arial"/>
              </a:rPr>
              <a:t>A stable plant is a sustainable plant.</a:t>
            </a:r>
            <a:endParaRPr lang="en-ZA" sz="1400" dirty="0">
              <a:solidFill>
                <a:schemeClr val="bg1"/>
              </a:solidFill>
              <a:latin typeface="Arial"/>
              <a:cs typeface="Arial"/>
            </a:endParaRPr>
          </a:p>
        </p:txBody>
      </p:sp>
      <p:sp>
        <p:nvSpPr>
          <p:cNvPr id="41" name="Why Optimization"/>
          <p:cNvSpPr txBox="1"/>
          <p:nvPr/>
        </p:nvSpPr>
        <p:spPr>
          <a:xfrm>
            <a:off x="4652633" y="3149698"/>
            <a:ext cx="2520000" cy="2285999"/>
          </a:xfrm>
          <a:prstGeom prst="rect">
            <a:avLst/>
          </a:prstGeom>
          <a:noFill/>
        </p:spPr>
        <p:txBody>
          <a:bodyPr wrap="square" lIns="0" tIns="0" rIns="0" bIns="0" anchor="t" anchorCtr="0"/>
          <a:lstStyle/>
          <a:p>
            <a:pPr>
              <a:spcAft>
                <a:spcPts val="900"/>
              </a:spcAft>
            </a:pPr>
            <a:r>
              <a:rPr lang="en-ZA" sz="1500" b="1" dirty="0">
                <a:solidFill>
                  <a:schemeClr val="accent2"/>
                </a:solidFill>
                <a:latin typeface="Arial"/>
                <a:cs typeface="Arial"/>
              </a:rPr>
              <a:t>Then raise the bar.</a:t>
            </a:r>
          </a:p>
          <a:p>
            <a:pPr marL="285750" indent="-285750">
              <a:spcAft>
                <a:spcPts val="600"/>
              </a:spcAft>
              <a:buFont typeface="Arial" panose="020B0604020202020204" pitchFamily="34" charset="0"/>
              <a:buChar char="•"/>
            </a:pPr>
            <a:r>
              <a:rPr lang="en-ZA" sz="1400" dirty="0">
                <a:solidFill>
                  <a:schemeClr val="bg1"/>
                </a:solidFill>
                <a:latin typeface="Arial"/>
                <a:cs typeface="Arial"/>
              </a:rPr>
              <a:t>With a stable base, optimization becomes safe and repeatable.</a:t>
            </a:r>
          </a:p>
          <a:p>
            <a:pPr marL="285750" indent="-285750">
              <a:spcAft>
                <a:spcPts val="600"/>
              </a:spcAft>
              <a:buFont typeface="Arial" panose="020B0604020202020204" pitchFamily="34" charset="0"/>
              <a:buChar char="•"/>
            </a:pPr>
            <a:r>
              <a:rPr lang="en-ZA" sz="1400" dirty="0">
                <a:solidFill>
                  <a:schemeClr val="bg1"/>
                </a:solidFill>
                <a:latin typeface="Arial"/>
                <a:cs typeface="Arial"/>
              </a:rPr>
              <a:t>Push throughput, efficiency and cost, guided by data, not guesswork.</a:t>
            </a:r>
          </a:p>
          <a:p>
            <a:pPr marL="285750" indent="-285750">
              <a:buFont typeface="Arial" panose="020B0604020202020204" pitchFamily="34" charset="0"/>
              <a:buChar char="•"/>
            </a:pPr>
            <a:r>
              <a:rPr lang="en-ZA" sz="1400" dirty="0">
                <a:solidFill>
                  <a:schemeClr val="bg1"/>
                </a:solidFill>
                <a:latin typeface="Arial"/>
                <a:cs typeface="Arial"/>
              </a:rPr>
              <a:t>Gains stick because the foundation beneath them holds.</a:t>
            </a:r>
          </a:p>
        </p:txBody>
      </p:sp>
      <p:sp>
        <p:nvSpPr>
          <p:cNvPr id="42" name="Why Sustained Value"/>
          <p:cNvSpPr txBox="1"/>
          <p:nvPr/>
        </p:nvSpPr>
        <p:spPr>
          <a:xfrm>
            <a:off x="8561745" y="3149697"/>
            <a:ext cx="2520000" cy="2285999"/>
          </a:xfrm>
          <a:prstGeom prst="rect">
            <a:avLst/>
          </a:prstGeom>
          <a:noFill/>
        </p:spPr>
        <p:txBody>
          <a:bodyPr wrap="square" lIns="0" tIns="0" rIns="0" bIns="0" anchor="t" anchorCtr="0"/>
          <a:lstStyle/>
          <a:p>
            <a:pPr>
              <a:spcAft>
                <a:spcPts val="900"/>
              </a:spcAft>
            </a:pPr>
            <a:r>
              <a:rPr lang="en-ZA" sz="1500" b="1" dirty="0">
                <a:solidFill>
                  <a:schemeClr val="accent2"/>
                </a:solidFill>
                <a:latin typeface="Arial"/>
                <a:cs typeface="Arial"/>
              </a:rPr>
              <a:t>Make it last.</a:t>
            </a:r>
          </a:p>
          <a:p>
            <a:pPr marL="171450" indent="-171450">
              <a:spcAft>
                <a:spcPts val="600"/>
              </a:spcAft>
              <a:buFont typeface="Arial" panose="020B0604020202020204" pitchFamily="34" charset="0"/>
              <a:buChar char="•"/>
            </a:pPr>
            <a:r>
              <a:rPr lang="en-ZA" sz="1400" dirty="0">
                <a:solidFill>
                  <a:schemeClr val="bg1"/>
                </a:solidFill>
                <a:latin typeface="Arial"/>
                <a:cs typeface="Arial"/>
              </a:rPr>
              <a:t>Value only matters if it endures.</a:t>
            </a:r>
          </a:p>
          <a:p>
            <a:pPr marL="171450" indent="-171450">
              <a:spcAft>
                <a:spcPts val="600"/>
              </a:spcAft>
              <a:buFont typeface="Arial" panose="020B0604020202020204" pitchFamily="34" charset="0"/>
              <a:buChar char="•"/>
            </a:pPr>
            <a:r>
              <a:rPr lang="en-ZA" sz="1400" dirty="0">
                <a:solidFill>
                  <a:schemeClr val="bg1"/>
                </a:solidFill>
                <a:latin typeface="Arial"/>
                <a:cs typeface="Arial"/>
              </a:rPr>
              <a:t>We embed the gains so performance doesn't drift back over time.</a:t>
            </a:r>
          </a:p>
          <a:p>
            <a:pPr marL="171450" indent="-171450">
              <a:buFont typeface="Arial" panose="020B0604020202020204" pitchFamily="34" charset="0"/>
              <a:buChar char="•"/>
            </a:pPr>
            <a:r>
              <a:rPr lang="en-ZA" sz="1400" dirty="0">
                <a:solidFill>
                  <a:schemeClr val="bg1"/>
                </a:solidFill>
                <a:latin typeface="Arial"/>
                <a:cs typeface="Arial"/>
              </a:rPr>
              <a:t>Measurable results that continue long after the project ends.</a:t>
            </a:r>
          </a:p>
        </p:txBody>
      </p:sp>
    </p:spTree>
    <p:extLst>
      <p:ext uri="{BB962C8B-B14F-4D97-AF65-F5344CB8AC3E}">
        <p14:creationId xmlns:p14="http://schemas.microsoft.com/office/powerpoint/2010/main" val="242720048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500">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206AE9-269E-F37D-D9F2-E73B29E57E37}"/>
            </a:ext>
          </a:extLst>
        </p:cNvPr>
        <p:cNvGrpSpPr/>
        <p:nvPr/>
      </p:nvGrpSpPr>
      <p:grpSpPr>
        <a:xfrm>
          <a:off x="0" y="0"/>
          <a:ext cx="0" cy="0"/>
          <a:chOff x="0" y="0"/>
          <a:chExt cx="0" cy="0"/>
        </a:xfrm>
      </p:grpSpPr>
      <p:sp>
        <p:nvSpPr>
          <p:cNvPr id="23" name="TextBox 22">
            <a:extLst>
              <a:ext uri="{FF2B5EF4-FFF2-40B4-BE49-F238E27FC236}">
                <a16:creationId xmlns:a16="http://schemas.microsoft.com/office/drawing/2014/main" id="{54CC30C0-0147-9C4F-9B3A-B7BCE7DF74D8}"/>
              </a:ext>
            </a:extLst>
          </p:cNvPr>
          <p:cNvSpPr txBox="1"/>
          <p:nvPr/>
        </p:nvSpPr>
        <p:spPr>
          <a:xfrm>
            <a:off x="711047" y="269326"/>
            <a:ext cx="2018501" cy="1446550"/>
          </a:xfrm>
          <a:prstGeom prst="rect">
            <a:avLst/>
          </a:prstGeom>
          <a:noFill/>
        </p:spPr>
        <p:txBody>
          <a:bodyPr wrap="none" rtlCol="0">
            <a:spAutoFit/>
          </a:bodyPr>
          <a:lstStyle/>
          <a:p>
            <a:r>
              <a:rPr lang="en-ZA" sz="4400" dirty="0">
                <a:solidFill>
                  <a:schemeClr val="accent2"/>
                </a:solidFill>
                <a:latin typeface="Anton" pitchFamily="2" charset="0"/>
              </a:rPr>
              <a:t>Stability</a:t>
            </a:r>
            <a:endParaRPr lang="en-ZA" sz="4400" dirty="0">
              <a:solidFill>
                <a:schemeClr val="bg1"/>
              </a:solidFill>
              <a:latin typeface="Anton" pitchFamily="2" charset="0"/>
            </a:endParaRPr>
          </a:p>
          <a:p>
            <a:r>
              <a:rPr lang="en-ZA" sz="4400" dirty="0">
                <a:latin typeface="Anton" pitchFamily="2" charset="0"/>
              </a:rPr>
              <a:t>First.</a:t>
            </a:r>
          </a:p>
        </p:txBody>
      </p:sp>
      <p:sp>
        <p:nvSpPr>
          <p:cNvPr id="2" name="TextBox 1">
            <a:extLst>
              <a:ext uri="{FF2B5EF4-FFF2-40B4-BE49-F238E27FC236}">
                <a16:creationId xmlns:a16="http://schemas.microsoft.com/office/drawing/2014/main" id="{ED5DD948-FCBB-DDD5-7674-771AF2B29E59}"/>
              </a:ext>
            </a:extLst>
          </p:cNvPr>
          <p:cNvSpPr txBox="1"/>
          <p:nvPr/>
        </p:nvSpPr>
        <p:spPr>
          <a:xfrm>
            <a:off x="711047" y="2064359"/>
            <a:ext cx="5207153" cy="4524315"/>
          </a:xfrm>
          <a:prstGeom prst="rect">
            <a:avLst/>
          </a:prstGeom>
          <a:noFill/>
        </p:spPr>
        <p:txBody>
          <a:bodyPr wrap="square" rtlCol="0">
            <a:spAutoFit/>
          </a:bodyPr>
          <a:lstStyle/>
          <a:p>
            <a:pPr marL="457200" indent="-457200">
              <a:buFont typeface="Arial" panose="020B0604020202020204" pitchFamily="34" charset="0"/>
              <a:buChar char="•"/>
            </a:pPr>
            <a:r>
              <a:rPr lang="en-ZA" sz="2800" dirty="0"/>
              <a:t>Control Loop Performance Management</a:t>
            </a:r>
          </a:p>
          <a:p>
            <a:pPr marL="457200" indent="-457200">
              <a:buFont typeface="Arial" panose="020B0604020202020204" pitchFamily="34" charset="0"/>
              <a:buChar char="•"/>
            </a:pPr>
            <a:endParaRPr lang="en-ZA" sz="2800" dirty="0"/>
          </a:p>
          <a:p>
            <a:pPr marL="457200" indent="-457200">
              <a:buFont typeface="Arial" panose="020B0604020202020204" pitchFamily="34" charset="0"/>
              <a:buChar char="•"/>
            </a:pPr>
            <a:r>
              <a:rPr lang="en-ZA" sz="2800" dirty="0"/>
              <a:t>Data Analysis and Enablement</a:t>
            </a:r>
          </a:p>
          <a:p>
            <a:pPr marL="457200" indent="-457200">
              <a:buFont typeface="Arial" panose="020B0604020202020204" pitchFamily="34" charset="0"/>
              <a:buChar char="•"/>
            </a:pPr>
            <a:endParaRPr lang="en-ZA" sz="2800" dirty="0"/>
          </a:p>
          <a:p>
            <a:pPr marL="457200" indent="-457200">
              <a:buFont typeface="Arial" panose="020B0604020202020204" pitchFamily="34" charset="0"/>
              <a:buChar char="•"/>
            </a:pPr>
            <a:r>
              <a:rPr lang="en-ZA" sz="2800" dirty="0"/>
              <a:t>Value Driver Analytics</a:t>
            </a:r>
          </a:p>
          <a:p>
            <a:endParaRPr lang="en-ZA" sz="2800" dirty="0"/>
          </a:p>
          <a:p>
            <a:pPr marL="457200" indent="-457200">
              <a:buFont typeface="Arial" panose="020B0604020202020204" pitchFamily="34" charset="0"/>
              <a:buChar char="•"/>
            </a:pPr>
            <a:r>
              <a:rPr lang="en-ZA" sz="2800" dirty="0"/>
              <a:t>Production Reporting</a:t>
            </a:r>
          </a:p>
          <a:p>
            <a:endParaRPr lang="en-ZA" dirty="0"/>
          </a:p>
        </p:txBody>
      </p:sp>
      <p:pic>
        <p:nvPicPr>
          <p:cNvPr id="8" name="Picture 7">
            <a:extLst>
              <a:ext uri="{FF2B5EF4-FFF2-40B4-BE49-F238E27FC236}">
                <a16:creationId xmlns:a16="http://schemas.microsoft.com/office/drawing/2014/main" id="{F932F803-F898-76D0-448F-61B2096BC43C}"/>
              </a:ext>
            </a:extLst>
          </p:cNvPr>
          <p:cNvPicPr>
            <a:picLocks noChangeAspect="1"/>
          </p:cNvPicPr>
          <p:nvPr/>
        </p:nvPicPr>
        <p:blipFill>
          <a:blip r:embed="rId2"/>
          <a:srcRect/>
          <a:stretch/>
        </p:blipFill>
        <p:spPr>
          <a:xfrm>
            <a:off x="6921500" y="269326"/>
            <a:ext cx="4721989" cy="3147993"/>
          </a:xfrm>
          <a:prstGeom prst="rect">
            <a:avLst/>
          </a:prstGeom>
          <a:solidFill>
            <a:schemeClr val="tx1"/>
          </a:solidFill>
        </p:spPr>
      </p:pic>
      <p:pic>
        <p:nvPicPr>
          <p:cNvPr id="11" name="Picture 10">
            <a:extLst>
              <a:ext uri="{FF2B5EF4-FFF2-40B4-BE49-F238E27FC236}">
                <a16:creationId xmlns:a16="http://schemas.microsoft.com/office/drawing/2014/main" id="{9406EC6E-F185-CFD6-D116-539768F7BC3A}"/>
              </a:ext>
            </a:extLst>
          </p:cNvPr>
          <p:cNvPicPr>
            <a:picLocks noChangeAspect="1"/>
          </p:cNvPicPr>
          <p:nvPr/>
        </p:nvPicPr>
        <p:blipFill>
          <a:blip r:embed="rId3"/>
          <a:stretch>
            <a:fillRect/>
          </a:stretch>
        </p:blipFill>
        <p:spPr>
          <a:xfrm>
            <a:off x="6921500" y="3556000"/>
            <a:ext cx="4721990" cy="3147993"/>
          </a:xfrm>
          <a:prstGeom prst="rect">
            <a:avLst/>
          </a:prstGeom>
          <a:solidFill>
            <a:schemeClr val="tx1"/>
          </a:solidFill>
        </p:spPr>
      </p:pic>
    </p:spTree>
    <p:extLst>
      <p:ext uri="{BB962C8B-B14F-4D97-AF65-F5344CB8AC3E}">
        <p14:creationId xmlns:p14="http://schemas.microsoft.com/office/powerpoint/2010/main" val="55737362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500">
        <p159:morph option="byObject"/>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689586-682E-B923-5A49-60802E7D5431}"/>
            </a:ext>
          </a:extLst>
        </p:cNvPr>
        <p:cNvGrpSpPr/>
        <p:nvPr/>
      </p:nvGrpSpPr>
      <p:grpSpPr>
        <a:xfrm>
          <a:off x="0" y="0"/>
          <a:ext cx="0" cy="0"/>
          <a:chOff x="0" y="0"/>
          <a:chExt cx="0" cy="0"/>
        </a:xfrm>
      </p:grpSpPr>
      <p:sp>
        <p:nvSpPr>
          <p:cNvPr id="1033" name="TextBox 1032">
            <a:extLst>
              <a:ext uri="{FF2B5EF4-FFF2-40B4-BE49-F238E27FC236}">
                <a16:creationId xmlns:a16="http://schemas.microsoft.com/office/drawing/2014/main" id="{784E36D3-8E86-DE92-0038-FBB91A47B980}"/>
              </a:ext>
            </a:extLst>
          </p:cNvPr>
          <p:cNvSpPr txBox="1"/>
          <p:nvPr/>
        </p:nvSpPr>
        <p:spPr>
          <a:xfrm>
            <a:off x="1034762" y="5354501"/>
            <a:ext cx="4521468" cy="1075853"/>
          </a:xfrm>
          <a:prstGeom prst="rect">
            <a:avLst/>
          </a:prstGeom>
          <a:noFill/>
        </p:spPr>
        <p:txBody>
          <a:bodyPr wrap="square" lIns="252000" tIns="108000" rIns="216000" bIns="216000" anchor="ctr" anchorCtr="0">
            <a:noAutofit/>
          </a:bodyPr>
          <a:lstStyle/>
          <a:p>
            <a:pPr algn="ctr">
              <a:lnSpc>
                <a:spcPct val="150000"/>
              </a:lnSpc>
            </a:pPr>
            <a:r>
              <a:rPr lang="en-GB" sz="2000" b="1" dirty="0"/>
              <a:t>Stability</a:t>
            </a:r>
            <a:r>
              <a:rPr lang="en-GB" sz="2000" dirty="0"/>
              <a:t> is the </a:t>
            </a:r>
            <a:r>
              <a:rPr lang="en-GB" sz="2000" b="1" dirty="0"/>
              <a:t>foundation</a:t>
            </a:r>
            <a:r>
              <a:rPr lang="en-GB" sz="2000" dirty="0"/>
              <a:t> on which </a:t>
            </a:r>
            <a:r>
              <a:rPr lang="en-GB" sz="2000" b="1" dirty="0"/>
              <a:t>Optimization</a:t>
            </a:r>
            <a:r>
              <a:rPr lang="en-GB" sz="2000" dirty="0"/>
              <a:t> is built</a:t>
            </a:r>
          </a:p>
        </p:txBody>
      </p:sp>
      <p:sp>
        <p:nvSpPr>
          <p:cNvPr id="6" name="Title 9">
            <a:extLst>
              <a:ext uri="{FF2B5EF4-FFF2-40B4-BE49-F238E27FC236}">
                <a16:creationId xmlns:a16="http://schemas.microsoft.com/office/drawing/2014/main" id="{2A546C53-7893-83BD-B165-D45265860613}"/>
              </a:ext>
            </a:extLst>
          </p:cNvPr>
          <p:cNvSpPr txBox="1">
            <a:spLocks/>
          </p:cNvSpPr>
          <p:nvPr/>
        </p:nvSpPr>
        <p:spPr>
          <a:xfrm>
            <a:off x="589275" y="521728"/>
            <a:ext cx="6096000" cy="944043"/>
          </a:xfr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GB" sz="3600" b="1" dirty="0">
                <a:solidFill>
                  <a:schemeClr val="accent2"/>
                </a:solidFill>
                <a:latin typeface="Anton" pitchFamily="2" charset="0"/>
              </a:rPr>
              <a:t>Control Loop Performance </a:t>
            </a:r>
            <a:r>
              <a:rPr lang="en-GB" sz="3600" b="1" dirty="0">
                <a:latin typeface="Anton" pitchFamily="2" charset="0"/>
              </a:rPr>
              <a:t>Management</a:t>
            </a:r>
            <a:endParaRPr lang="en-US" sz="3200" b="1" dirty="0">
              <a:latin typeface="Anton" pitchFamily="2" charset="0"/>
            </a:endParaRPr>
          </a:p>
        </p:txBody>
      </p:sp>
      <p:sp>
        <p:nvSpPr>
          <p:cNvPr id="2" name="TextBox 1">
            <a:extLst>
              <a:ext uri="{FF2B5EF4-FFF2-40B4-BE49-F238E27FC236}">
                <a16:creationId xmlns:a16="http://schemas.microsoft.com/office/drawing/2014/main" id="{5B118664-0B03-15CC-26E0-F8E02FED720D}"/>
              </a:ext>
            </a:extLst>
          </p:cNvPr>
          <p:cNvSpPr txBox="1"/>
          <p:nvPr/>
        </p:nvSpPr>
        <p:spPr>
          <a:xfrm>
            <a:off x="7552832" y="641922"/>
            <a:ext cx="4049893" cy="1878206"/>
          </a:xfrm>
          <a:prstGeom prst="rect">
            <a:avLst/>
          </a:prstGeom>
          <a:noFill/>
        </p:spPr>
        <p:txBody>
          <a:bodyPr wrap="square" rtlCol="0">
            <a:spAutoFit/>
          </a:bodyPr>
          <a:lstStyle/>
          <a:p>
            <a:pPr algn="ctr">
              <a:lnSpc>
                <a:spcPct val="150000"/>
              </a:lnSpc>
            </a:pPr>
            <a:r>
              <a:rPr lang="en-GB" sz="2000" dirty="0"/>
              <a:t>Many plants make </a:t>
            </a:r>
            <a:r>
              <a:rPr lang="en-GB" sz="2000" b="1" dirty="0">
                <a:solidFill>
                  <a:schemeClr val="accent3"/>
                </a:solidFill>
              </a:rPr>
              <a:t>significant investments in automation </a:t>
            </a:r>
            <a:r>
              <a:rPr lang="en-GB" sz="2000" dirty="0"/>
              <a:t>but often leave the base layer (PID) to degrade over time.</a:t>
            </a:r>
          </a:p>
        </p:txBody>
      </p:sp>
      <p:grpSp>
        <p:nvGrpSpPr>
          <p:cNvPr id="4" name="Group 3">
            <a:extLst>
              <a:ext uri="{FF2B5EF4-FFF2-40B4-BE49-F238E27FC236}">
                <a16:creationId xmlns:a16="http://schemas.microsoft.com/office/drawing/2014/main" id="{777D80EA-6D89-7C8B-FFCA-1808C77DC193}"/>
              </a:ext>
            </a:extLst>
          </p:cNvPr>
          <p:cNvGrpSpPr/>
          <p:nvPr/>
        </p:nvGrpSpPr>
        <p:grpSpPr>
          <a:xfrm>
            <a:off x="641865" y="1926298"/>
            <a:ext cx="5547336" cy="2967676"/>
            <a:chOff x="5869835" y="1412064"/>
            <a:chExt cx="3724117" cy="2018114"/>
          </a:xfrm>
        </p:grpSpPr>
        <p:grpSp>
          <p:nvGrpSpPr>
            <p:cNvPr id="5" name="Group 4">
              <a:extLst>
                <a:ext uri="{FF2B5EF4-FFF2-40B4-BE49-F238E27FC236}">
                  <a16:creationId xmlns:a16="http://schemas.microsoft.com/office/drawing/2014/main" id="{8E431657-08E7-78F4-C822-45D1C56E6E9C}"/>
                </a:ext>
              </a:extLst>
            </p:cNvPr>
            <p:cNvGrpSpPr/>
            <p:nvPr/>
          </p:nvGrpSpPr>
          <p:grpSpPr>
            <a:xfrm>
              <a:off x="5869835" y="1412064"/>
              <a:ext cx="3713777" cy="2016935"/>
              <a:chOff x="2693708" y="1190299"/>
              <a:chExt cx="6757229" cy="3669820"/>
            </a:xfrm>
          </p:grpSpPr>
          <p:sp>
            <p:nvSpPr>
              <p:cNvPr id="26" name="Rectangle 25">
                <a:extLst>
                  <a:ext uri="{FF2B5EF4-FFF2-40B4-BE49-F238E27FC236}">
                    <a16:creationId xmlns:a16="http://schemas.microsoft.com/office/drawing/2014/main" id="{1EDB821A-2F68-F3A3-1BF1-51312FEFE82A}"/>
                  </a:ext>
                </a:extLst>
              </p:cNvPr>
              <p:cNvSpPr/>
              <p:nvPr/>
            </p:nvSpPr>
            <p:spPr bwMode="auto">
              <a:xfrm>
                <a:off x="5186420" y="1190299"/>
                <a:ext cx="1455728" cy="3669820"/>
              </a:xfrm>
              <a:prstGeom prst="rect">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a:ln>
                    <a:noFill/>
                  </a:ln>
                  <a:solidFill>
                    <a:schemeClr val="bg1"/>
                  </a:solidFill>
                  <a:effectLst/>
                  <a:uLnTx/>
                  <a:uFillTx/>
                  <a:latin typeface="Inter" panose="020B0502030000000004" pitchFamily="34" charset="0"/>
                  <a:ea typeface="+mn-ea"/>
                  <a:cs typeface="+mn-cs"/>
                </a:endParaRPr>
              </a:p>
            </p:txBody>
          </p:sp>
          <p:sp>
            <p:nvSpPr>
              <p:cNvPr id="27" name="Rectangle 26">
                <a:extLst>
                  <a:ext uri="{FF2B5EF4-FFF2-40B4-BE49-F238E27FC236}">
                    <a16:creationId xmlns:a16="http://schemas.microsoft.com/office/drawing/2014/main" id="{51ACB230-E1C8-4D8C-55C5-70A1F12F57F5}"/>
                  </a:ext>
                </a:extLst>
              </p:cNvPr>
              <p:cNvSpPr/>
              <p:nvPr/>
            </p:nvSpPr>
            <p:spPr bwMode="auto">
              <a:xfrm>
                <a:off x="6635502" y="1190299"/>
                <a:ext cx="2815435" cy="3669820"/>
              </a:xfrm>
              <a:prstGeom prst="rect">
                <a:avLst/>
              </a:prstGeom>
              <a:solidFill>
                <a:srgbClr val="000000"/>
              </a:solid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a:ln>
                    <a:noFill/>
                  </a:ln>
                  <a:solidFill>
                    <a:srgbClr val="1E4191"/>
                  </a:solidFill>
                  <a:effectLst/>
                  <a:uLnTx/>
                  <a:uFillTx/>
                  <a:latin typeface="Inter" panose="020B0502030000000004" pitchFamily="34" charset="0"/>
                  <a:ea typeface="+mn-ea"/>
                  <a:cs typeface="+mn-cs"/>
                </a:endParaRPr>
              </a:p>
            </p:txBody>
          </p:sp>
          <p:grpSp>
            <p:nvGrpSpPr>
              <p:cNvPr id="28" name="Group 27">
                <a:extLst>
                  <a:ext uri="{FF2B5EF4-FFF2-40B4-BE49-F238E27FC236}">
                    <a16:creationId xmlns:a16="http://schemas.microsoft.com/office/drawing/2014/main" id="{A52728F7-B005-0460-BFC6-3115BE398274}"/>
                  </a:ext>
                </a:extLst>
              </p:cNvPr>
              <p:cNvGrpSpPr/>
              <p:nvPr/>
            </p:nvGrpSpPr>
            <p:grpSpPr>
              <a:xfrm>
                <a:off x="2693708" y="1190299"/>
                <a:ext cx="6757200" cy="3669820"/>
                <a:chOff x="2693708" y="1190299"/>
                <a:chExt cx="6757200" cy="3669820"/>
              </a:xfrm>
            </p:grpSpPr>
            <p:sp>
              <p:nvSpPr>
                <p:cNvPr id="29" name="Rectangle 28">
                  <a:extLst>
                    <a:ext uri="{FF2B5EF4-FFF2-40B4-BE49-F238E27FC236}">
                      <a16:creationId xmlns:a16="http://schemas.microsoft.com/office/drawing/2014/main" id="{BC8B0C79-9FF0-4C96-A10F-58EF4B70B4B7}"/>
                    </a:ext>
                  </a:extLst>
                </p:cNvPr>
                <p:cNvSpPr/>
                <p:nvPr/>
              </p:nvSpPr>
              <p:spPr bwMode="auto">
                <a:xfrm>
                  <a:off x="2693708" y="1190299"/>
                  <a:ext cx="2495510" cy="3669820"/>
                </a:xfrm>
                <a:prstGeom prst="rect">
                  <a:avLst/>
                </a:prstGeom>
                <a:solidFill>
                  <a:schemeClr val="accent2"/>
                </a:solidFill>
                <a:ln w="9525" cap="flat" cmpd="sng" algn="ctr">
                  <a:no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a:ln>
                      <a:noFill/>
                    </a:ln>
                    <a:solidFill>
                      <a:srgbClr val="1E4191"/>
                    </a:solidFill>
                    <a:effectLst/>
                    <a:uLnTx/>
                    <a:uFillTx/>
                    <a:latin typeface="Inter" panose="020B0502030000000004" pitchFamily="34" charset="0"/>
                    <a:ea typeface="+mn-ea"/>
                    <a:cs typeface="+mn-cs"/>
                  </a:endParaRPr>
                </a:p>
              </p:txBody>
            </p:sp>
            <p:grpSp>
              <p:nvGrpSpPr>
                <p:cNvPr id="30" name="Group 29">
                  <a:extLst>
                    <a:ext uri="{FF2B5EF4-FFF2-40B4-BE49-F238E27FC236}">
                      <a16:creationId xmlns:a16="http://schemas.microsoft.com/office/drawing/2014/main" id="{97B93089-69F6-E2AB-1778-4E9FDB84BC12}"/>
                    </a:ext>
                  </a:extLst>
                </p:cNvPr>
                <p:cNvGrpSpPr/>
                <p:nvPr/>
              </p:nvGrpSpPr>
              <p:grpSpPr>
                <a:xfrm>
                  <a:off x="2693708" y="1191719"/>
                  <a:ext cx="6757200" cy="3668400"/>
                  <a:chOff x="2686813" y="-426918"/>
                  <a:chExt cx="6757200" cy="3907237"/>
                </a:xfrm>
              </p:grpSpPr>
              <p:cxnSp>
                <p:nvCxnSpPr>
                  <p:cNvPr id="31" name="Straight Connector 30">
                    <a:extLst>
                      <a:ext uri="{FF2B5EF4-FFF2-40B4-BE49-F238E27FC236}">
                        <a16:creationId xmlns:a16="http://schemas.microsoft.com/office/drawing/2014/main" id="{05DE3764-DCB2-D42F-BA10-7F1602774560}"/>
                      </a:ext>
                    </a:extLst>
                  </p:cNvPr>
                  <p:cNvCxnSpPr>
                    <a:cxnSpLocks/>
                  </p:cNvCxnSpPr>
                  <p:nvPr/>
                </p:nvCxnSpPr>
                <p:spPr>
                  <a:xfrm flipV="1">
                    <a:off x="2686813" y="3480319"/>
                    <a:ext cx="6757200" cy="0"/>
                  </a:xfrm>
                  <a:prstGeom prst="line">
                    <a:avLst/>
                  </a:prstGeom>
                  <a:noFill/>
                  <a:ln w="38100" cap="rnd" cmpd="sng" algn="ctr">
                    <a:solidFill>
                      <a:srgbClr val="000000"/>
                    </a:solidFill>
                    <a:prstDash val="solid"/>
                    <a:round/>
                  </a:ln>
                  <a:effectLst/>
                </p:spPr>
              </p:cxnSp>
              <p:cxnSp>
                <p:nvCxnSpPr>
                  <p:cNvPr id="32" name="Straight Connector 31">
                    <a:extLst>
                      <a:ext uri="{FF2B5EF4-FFF2-40B4-BE49-F238E27FC236}">
                        <a16:creationId xmlns:a16="http://schemas.microsoft.com/office/drawing/2014/main" id="{8FC1F9C1-99DA-94F4-D648-9D7DE0F2A588}"/>
                      </a:ext>
                    </a:extLst>
                  </p:cNvPr>
                  <p:cNvCxnSpPr>
                    <a:cxnSpLocks/>
                  </p:cNvCxnSpPr>
                  <p:nvPr/>
                </p:nvCxnSpPr>
                <p:spPr>
                  <a:xfrm>
                    <a:off x="2686813" y="-426918"/>
                    <a:ext cx="0" cy="3907237"/>
                  </a:xfrm>
                  <a:prstGeom prst="line">
                    <a:avLst/>
                  </a:prstGeom>
                  <a:noFill/>
                  <a:ln w="38100" cap="rnd" cmpd="sng" algn="ctr">
                    <a:solidFill>
                      <a:srgbClr val="000000"/>
                    </a:solidFill>
                    <a:prstDash val="solid"/>
                    <a:round/>
                  </a:ln>
                  <a:effectLst/>
                </p:spPr>
              </p:cxnSp>
            </p:grpSp>
          </p:grpSp>
        </p:grpSp>
        <p:grpSp>
          <p:nvGrpSpPr>
            <p:cNvPr id="9" name="Group 8">
              <a:extLst>
                <a:ext uri="{FF2B5EF4-FFF2-40B4-BE49-F238E27FC236}">
                  <a16:creationId xmlns:a16="http://schemas.microsoft.com/office/drawing/2014/main" id="{E151EC7D-8555-3E21-BCD8-E870371F1921}"/>
                </a:ext>
              </a:extLst>
            </p:cNvPr>
            <p:cNvGrpSpPr/>
            <p:nvPr/>
          </p:nvGrpSpPr>
          <p:grpSpPr>
            <a:xfrm>
              <a:off x="5869835" y="2101128"/>
              <a:ext cx="3658442" cy="563314"/>
              <a:chOff x="2686813" y="2388637"/>
              <a:chExt cx="6656547" cy="1091682"/>
            </a:xfrm>
          </p:grpSpPr>
          <p:cxnSp>
            <p:nvCxnSpPr>
              <p:cNvPr id="23" name="Straight Connector 22">
                <a:extLst>
                  <a:ext uri="{FF2B5EF4-FFF2-40B4-BE49-F238E27FC236}">
                    <a16:creationId xmlns:a16="http://schemas.microsoft.com/office/drawing/2014/main" id="{32B6A04C-C289-7E67-D2C2-2E217C73A6F3}"/>
                  </a:ext>
                </a:extLst>
              </p:cNvPr>
              <p:cNvCxnSpPr/>
              <p:nvPr/>
            </p:nvCxnSpPr>
            <p:spPr>
              <a:xfrm flipH="1" flipV="1">
                <a:off x="6646813" y="2388637"/>
                <a:ext cx="2696547" cy="0"/>
              </a:xfrm>
              <a:prstGeom prst="line">
                <a:avLst/>
              </a:prstGeom>
              <a:noFill/>
              <a:ln w="38100" cap="rnd" cmpd="sng" algn="ctr">
                <a:solidFill>
                  <a:srgbClr val="00B0F0"/>
                </a:solidFill>
                <a:prstDash val="solid"/>
                <a:round/>
              </a:ln>
              <a:effectLst/>
            </p:spPr>
          </p:cxnSp>
          <p:cxnSp>
            <p:nvCxnSpPr>
              <p:cNvPr id="24" name="Straight Connector 23">
                <a:extLst>
                  <a:ext uri="{FF2B5EF4-FFF2-40B4-BE49-F238E27FC236}">
                    <a16:creationId xmlns:a16="http://schemas.microsoft.com/office/drawing/2014/main" id="{460C04D5-AE4E-AFC4-B798-501D5E96E0DB}"/>
                  </a:ext>
                </a:extLst>
              </p:cNvPr>
              <p:cNvCxnSpPr>
                <a:cxnSpLocks/>
              </p:cNvCxnSpPr>
              <p:nvPr/>
            </p:nvCxnSpPr>
            <p:spPr>
              <a:xfrm rot="10800000" flipV="1">
                <a:off x="2686813" y="3480319"/>
                <a:ext cx="3960000" cy="0"/>
              </a:xfrm>
              <a:prstGeom prst="line">
                <a:avLst/>
              </a:prstGeom>
              <a:noFill/>
              <a:ln w="38100" cap="rnd" cmpd="sng" algn="ctr">
                <a:solidFill>
                  <a:srgbClr val="00B0F0"/>
                </a:solidFill>
                <a:prstDash val="solid"/>
                <a:round/>
              </a:ln>
              <a:effectLst/>
            </p:spPr>
          </p:cxnSp>
          <p:cxnSp>
            <p:nvCxnSpPr>
              <p:cNvPr id="25" name="Straight Connector 24">
                <a:extLst>
                  <a:ext uri="{FF2B5EF4-FFF2-40B4-BE49-F238E27FC236}">
                    <a16:creationId xmlns:a16="http://schemas.microsoft.com/office/drawing/2014/main" id="{B432FB7F-E91A-EFB7-1F9D-8073672A2A28}"/>
                  </a:ext>
                </a:extLst>
              </p:cNvPr>
              <p:cNvCxnSpPr>
                <a:cxnSpLocks/>
              </p:cNvCxnSpPr>
              <p:nvPr/>
            </p:nvCxnSpPr>
            <p:spPr>
              <a:xfrm>
                <a:off x="6646813" y="2388637"/>
                <a:ext cx="0" cy="1090800"/>
              </a:xfrm>
              <a:prstGeom prst="line">
                <a:avLst/>
              </a:prstGeom>
              <a:noFill/>
              <a:ln w="38100" cap="rnd" cmpd="sng" algn="ctr">
                <a:solidFill>
                  <a:srgbClr val="00B0F0"/>
                </a:solidFill>
                <a:prstDash val="solid"/>
                <a:round/>
              </a:ln>
              <a:effectLst/>
            </p:spPr>
          </p:cxnSp>
        </p:grpSp>
        <p:sp>
          <p:nvSpPr>
            <p:cNvPr id="10" name="Rectangle 9">
              <a:extLst>
                <a:ext uri="{FF2B5EF4-FFF2-40B4-BE49-F238E27FC236}">
                  <a16:creationId xmlns:a16="http://schemas.microsoft.com/office/drawing/2014/main" id="{24788DB6-4511-A5C8-CDFF-55C02895F6EF}"/>
                </a:ext>
              </a:extLst>
            </p:cNvPr>
            <p:cNvSpPr/>
            <p:nvPr/>
          </p:nvSpPr>
          <p:spPr>
            <a:xfrm>
              <a:off x="7455736" y="1488182"/>
              <a:ext cx="368259" cy="272088"/>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1000" b="1" i="0" u="none" strike="noStrike" kern="0" cap="none" spc="0" normalizeH="0" baseline="0" noProof="0" dirty="0">
                  <a:ln>
                    <a:noFill/>
                  </a:ln>
                  <a:solidFill>
                    <a:schemeClr val="bg1"/>
                  </a:solidFill>
                  <a:effectLst/>
                  <a:uLnTx/>
                  <a:uFillTx/>
                  <a:latin typeface="Inter" panose="020B0502030000000004" pitchFamily="34" charset="0"/>
                  <a:ea typeface="+mn-ea"/>
                  <a:cs typeface="+mn-cs"/>
                </a:rPr>
                <a:t>After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ZA" sz="1000" b="1" kern="0" dirty="0">
                  <a:solidFill>
                    <a:schemeClr val="bg1"/>
                  </a:solidFill>
                  <a:latin typeface="Inter" panose="020B0502030000000004" pitchFamily="34" charset="0"/>
                </a:rPr>
                <a:t>CLPM</a:t>
              </a:r>
              <a:endParaRPr kumimoji="0" lang="en-US" sz="1000" b="1" i="0" u="none" strike="noStrike" kern="0" cap="none" spc="0" normalizeH="0" baseline="0" noProof="0" dirty="0">
                <a:ln>
                  <a:noFill/>
                </a:ln>
                <a:solidFill>
                  <a:schemeClr val="bg1"/>
                </a:solidFill>
                <a:effectLst/>
                <a:uLnTx/>
                <a:uFillTx/>
                <a:latin typeface="Inter" panose="020B0502030000000004" pitchFamily="34" charset="0"/>
                <a:ea typeface="+mn-ea"/>
                <a:cs typeface="+mn-cs"/>
              </a:endParaRPr>
            </a:p>
          </p:txBody>
        </p:sp>
        <p:sp>
          <p:nvSpPr>
            <p:cNvPr id="11" name="Rectangle 10">
              <a:extLst>
                <a:ext uri="{FF2B5EF4-FFF2-40B4-BE49-F238E27FC236}">
                  <a16:creationId xmlns:a16="http://schemas.microsoft.com/office/drawing/2014/main" id="{0346463C-64F3-B337-DA43-6D6B3A5EA786}"/>
                </a:ext>
              </a:extLst>
            </p:cNvPr>
            <p:cNvSpPr/>
            <p:nvPr/>
          </p:nvSpPr>
          <p:spPr>
            <a:xfrm>
              <a:off x="6384703" y="1538699"/>
              <a:ext cx="364742" cy="16258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1000" b="1" i="0" u="none" strike="noStrike" kern="0" cap="none" spc="0" normalizeH="0" baseline="0" noProof="0" dirty="0">
                  <a:ln>
                    <a:noFill/>
                  </a:ln>
                  <a:solidFill>
                    <a:srgbClr val="000000"/>
                  </a:solidFill>
                  <a:effectLst/>
                  <a:uLnTx/>
                  <a:uFillTx/>
                  <a:latin typeface="Inter" panose="020B0502030000000004" pitchFamily="34" charset="0"/>
                  <a:ea typeface="+mn-ea"/>
                  <a:cs typeface="+mn-cs"/>
                </a:rPr>
                <a:t>Before</a:t>
              </a:r>
              <a:endParaRPr kumimoji="0" lang="en-US" sz="800" b="1" i="0" u="none" strike="noStrike" kern="0" cap="none" spc="0" normalizeH="0" baseline="0" noProof="0" dirty="0">
                <a:ln>
                  <a:noFill/>
                </a:ln>
                <a:solidFill>
                  <a:srgbClr val="000000"/>
                </a:solidFill>
                <a:effectLst/>
                <a:uLnTx/>
                <a:uFillTx/>
                <a:latin typeface="Inter" panose="020B0502030000000004" pitchFamily="34" charset="0"/>
                <a:ea typeface="+mn-ea"/>
                <a:cs typeface="+mn-cs"/>
              </a:endParaRPr>
            </a:p>
          </p:txBody>
        </p:sp>
        <p:sp>
          <p:nvSpPr>
            <p:cNvPr id="12" name="Rectangle 11">
              <a:extLst>
                <a:ext uri="{FF2B5EF4-FFF2-40B4-BE49-F238E27FC236}">
                  <a16:creationId xmlns:a16="http://schemas.microsoft.com/office/drawing/2014/main" id="{C02BD57D-8C29-8A8E-E3A4-48A5E315E316}"/>
                </a:ext>
              </a:extLst>
            </p:cNvPr>
            <p:cNvSpPr/>
            <p:nvPr/>
          </p:nvSpPr>
          <p:spPr>
            <a:xfrm>
              <a:off x="8195159" y="1477926"/>
              <a:ext cx="1239547" cy="264200"/>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1000" b="1" i="0" u="none" strike="noStrike" kern="0" cap="none" spc="0" normalizeH="0" baseline="0" noProof="0" dirty="0">
                  <a:ln>
                    <a:noFill/>
                  </a:ln>
                  <a:solidFill>
                    <a:schemeClr val="bg1"/>
                  </a:solidFill>
                  <a:effectLst/>
                  <a:uLnTx/>
                  <a:uFillTx/>
                  <a:latin typeface="Inter" panose="020B0502030000000004" pitchFamily="34" charset="0"/>
                  <a:ea typeface="+mn-ea"/>
                  <a:cs typeface="+mn-cs"/>
                </a:rPr>
                <a:t>After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ZA" sz="1000" b="1" kern="0" dirty="0">
                  <a:solidFill>
                    <a:schemeClr val="bg1"/>
                  </a:solidFill>
                  <a:latin typeface="Inter" panose="020B0502030000000004" pitchFamily="34" charset="0"/>
                </a:rPr>
                <a:t>APC</a:t>
              </a:r>
              <a:endParaRPr kumimoji="0" lang="en-US" sz="1000" b="1" i="0" u="none" strike="noStrike" kern="0" cap="none" spc="0" normalizeH="0" baseline="0" noProof="0" dirty="0">
                <a:ln>
                  <a:noFill/>
                </a:ln>
                <a:solidFill>
                  <a:schemeClr val="bg1"/>
                </a:solidFill>
                <a:effectLst/>
                <a:uLnTx/>
                <a:uFillTx/>
                <a:latin typeface="Inter" panose="020B0502030000000004" pitchFamily="34" charset="0"/>
                <a:ea typeface="+mn-ea"/>
                <a:cs typeface="+mn-cs"/>
              </a:endParaRPr>
            </a:p>
          </p:txBody>
        </p:sp>
        <p:sp>
          <p:nvSpPr>
            <p:cNvPr id="14" name="Freeform: Shape 13">
              <a:extLst>
                <a:ext uri="{FF2B5EF4-FFF2-40B4-BE49-F238E27FC236}">
                  <a16:creationId xmlns:a16="http://schemas.microsoft.com/office/drawing/2014/main" id="{5F6E165D-25BA-2D4E-F9B1-C89770BEBA59}"/>
                </a:ext>
              </a:extLst>
            </p:cNvPr>
            <p:cNvSpPr/>
            <p:nvPr/>
          </p:nvSpPr>
          <p:spPr>
            <a:xfrm>
              <a:off x="5894318" y="1902073"/>
              <a:ext cx="3699634" cy="1524738"/>
            </a:xfrm>
            <a:custGeom>
              <a:avLst/>
              <a:gdLst>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048070 w 11276045"/>
                <a:gd name="connsiteY12" fmla="*/ 3165607 h 4216535"/>
                <a:gd name="connsiteX13" fmla="*/ 2239347 w 11276045"/>
                <a:gd name="connsiteY13" fmla="*/ 525044 h 4216535"/>
                <a:gd name="connsiteX14" fmla="*/ 2435290 w 11276045"/>
                <a:gd name="connsiteY14" fmla="*/ 3940048 h 4216535"/>
                <a:gd name="connsiteX15" fmla="*/ 2729204 w 11276045"/>
                <a:gd name="connsiteY15" fmla="*/ 1010236 h 4216535"/>
                <a:gd name="connsiteX16" fmla="*/ 3055776 w 11276045"/>
                <a:gd name="connsiteY16" fmla="*/ 3510840 h 4216535"/>
                <a:gd name="connsiteX17" fmla="*/ 3111759 w 11276045"/>
                <a:gd name="connsiteY17" fmla="*/ 1528085 h 4216535"/>
                <a:gd name="connsiteX18" fmla="*/ 3410339 w 11276045"/>
                <a:gd name="connsiteY18" fmla="*/ 837619 h 4216535"/>
                <a:gd name="connsiteX19" fmla="*/ 3419670 w 11276045"/>
                <a:gd name="connsiteY19" fmla="*/ 3884064 h 4216535"/>
                <a:gd name="connsiteX20" fmla="*/ 3620278 w 11276045"/>
                <a:gd name="connsiteY20" fmla="*/ 2013277 h 4216535"/>
                <a:gd name="connsiteX21" fmla="*/ 3816221 w 11276045"/>
                <a:gd name="connsiteY21" fmla="*/ 3100293 h 4216535"/>
                <a:gd name="connsiteX22" fmla="*/ 3960845 w 11276045"/>
                <a:gd name="connsiteY22" fmla="*/ 814293 h 4216535"/>
                <a:gd name="connsiteX23" fmla="*/ 4063482 w 11276045"/>
                <a:gd name="connsiteY23" fmla="*/ 4205970 h 4216535"/>
                <a:gd name="connsiteX24" fmla="*/ 4226768 w 11276045"/>
                <a:gd name="connsiteY24" fmla="*/ 1910640 h 4216535"/>
                <a:gd name="connsiteX25" fmla="*/ 4408714 w 11276045"/>
                <a:gd name="connsiteY25" fmla="*/ 2806379 h 4216535"/>
                <a:gd name="connsiteX26" fmla="*/ 4660641 w 11276045"/>
                <a:gd name="connsiteY26" fmla="*/ 2031938 h 4216535"/>
                <a:gd name="connsiteX27" fmla="*/ 4651310 w 11276045"/>
                <a:gd name="connsiteY27" fmla="*/ 2797048 h 4216535"/>
                <a:gd name="connsiteX28" fmla="*/ 4763278 w 11276045"/>
                <a:gd name="connsiteY28" fmla="*/ 2260538 h 4216535"/>
                <a:gd name="connsiteX29" fmla="*/ 4856584 w 11276045"/>
                <a:gd name="connsiteY29" fmla="*/ 2395832 h 4216535"/>
                <a:gd name="connsiteX30" fmla="*/ 4898572 w 11276045"/>
                <a:gd name="connsiteY30" fmla="*/ 2185893 h 4216535"/>
                <a:gd name="connsiteX31" fmla="*/ 5015204 w 11276045"/>
                <a:gd name="connsiteY31" fmla="*/ 2717738 h 4216535"/>
                <a:gd name="connsiteX32" fmla="*/ 5141168 w 11276045"/>
                <a:gd name="connsiteY32" fmla="*/ 2190558 h 4216535"/>
                <a:gd name="connsiteX33" fmla="*/ 5309119 w 11276045"/>
                <a:gd name="connsiteY33" fmla="*/ 2731734 h 4216535"/>
                <a:gd name="connsiteX34" fmla="*/ 5458408 w 11276045"/>
                <a:gd name="connsiteY34" fmla="*/ 2736399 h 4216535"/>
                <a:gd name="connsiteX35" fmla="*/ 5547049 w 11276045"/>
                <a:gd name="connsiteY35" fmla="*/ 2008611 h 4216535"/>
                <a:gd name="connsiteX36" fmla="*/ 5631025 w 11276045"/>
                <a:gd name="connsiteY36" fmla="*/ 2125244 h 4216535"/>
                <a:gd name="connsiteX37" fmla="*/ 5738327 w 11276045"/>
                <a:gd name="connsiteY37" fmla="*/ 1985285 h 4216535"/>
                <a:gd name="connsiteX38" fmla="*/ 5798976 w 11276045"/>
                <a:gd name="connsiteY38" fmla="*/ 2811044 h 4216535"/>
                <a:gd name="connsiteX39" fmla="*/ 5924939 w 11276045"/>
                <a:gd name="connsiteY39" fmla="*/ 1910640 h 4216535"/>
                <a:gd name="connsiteX40" fmla="*/ 6041572 w 11276045"/>
                <a:gd name="connsiteY40" fmla="*/ 2643093 h 4216535"/>
                <a:gd name="connsiteX41" fmla="*/ 6130212 w 11276045"/>
                <a:gd name="connsiteY41" fmla="*/ 2209219 h 4216535"/>
                <a:gd name="connsiteX42" fmla="*/ 6316825 w 11276045"/>
                <a:gd name="connsiteY42" fmla="*/ 2680415 h 4216535"/>
                <a:gd name="connsiteX43" fmla="*/ 6354147 w 11276045"/>
                <a:gd name="connsiteY43" fmla="*/ 2050599 h 4216535"/>
                <a:gd name="connsiteX44" fmla="*/ 6638731 w 11276045"/>
                <a:gd name="connsiteY44" fmla="*/ 2563783 h 4216535"/>
                <a:gd name="connsiteX45" fmla="*/ 6774025 w 11276045"/>
                <a:gd name="connsiteY45" fmla="*/ 2545121 h 4216535"/>
                <a:gd name="connsiteX46" fmla="*/ 6941976 w 11276045"/>
                <a:gd name="connsiteY46" fmla="*/ 455064 h 4216535"/>
                <a:gd name="connsiteX47" fmla="*/ 7058608 w 11276045"/>
                <a:gd name="connsiteY47" fmla="*/ 963583 h 4216535"/>
                <a:gd name="connsiteX48" fmla="*/ 7100596 w 11276045"/>
                <a:gd name="connsiteY48" fmla="*/ 520379 h 4216535"/>
                <a:gd name="connsiteX49" fmla="*/ 7175241 w 11276045"/>
                <a:gd name="connsiteY49" fmla="*/ 725652 h 4216535"/>
                <a:gd name="connsiteX50" fmla="*/ 7254551 w 11276045"/>
                <a:gd name="connsiteY50" fmla="*/ 543705 h 4216535"/>
                <a:gd name="connsiteX51" fmla="*/ 7338527 w 11276045"/>
                <a:gd name="connsiteY51" fmla="*/ 734983 h 4216535"/>
                <a:gd name="connsiteX52" fmla="*/ 7441163 w 11276045"/>
                <a:gd name="connsiteY52" fmla="*/ 473726 h 4216535"/>
                <a:gd name="connsiteX53" fmla="*/ 7436498 w 11276045"/>
                <a:gd name="connsiteY53" fmla="*/ 884272 h 4216535"/>
                <a:gd name="connsiteX54" fmla="*/ 7525139 w 11276045"/>
                <a:gd name="connsiteY54" fmla="*/ 730317 h 4216535"/>
                <a:gd name="connsiteX55" fmla="*/ 7623110 w 11276045"/>
                <a:gd name="connsiteY55" fmla="*/ 576362 h 4216535"/>
                <a:gd name="connsiteX56" fmla="*/ 7749074 w 11276045"/>
                <a:gd name="connsiteY56" fmla="*/ 1038228 h 4216535"/>
                <a:gd name="connsiteX57" fmla="*/ 7814388 w 11276045"/>
                <a:gd name="connsiteY57" fmla="*/ 478391 h 4216535"/>
                <a:gd name="connsiteX58" fmla="*/ 7945017 w 11276045"/>
                <a:gd name="connsiteY58" fmla="*/ 380419 h 4216535"/>
                <a:gd name="connsiteX59" fmla="*/ 8014996 w 11276045"/>
                <a:gd name="connsiteY59" fmla="*/ 529709 h 4216535"/>
                <a:gd name="connsiteX60" fmla="*/ 8061649 w 11276045"/>
                <a:gd name="connsiteY60" fmla="*/ 487721 h 4216535"/>
                <a:gd name="connsiteX61" fmla="*/ 8089641 w 11276045"/>
                <a:gd name="connsiteY61" fmla="*/ 1038228 h 4216535"/>
                <a:gd name="connsiteX62" fmla="*/ 8206274 w 11276045"/>
                <a:gd name="connsiteY62" fmla="*/ 1108207 h 4216535"/>
                <a:gd name="connsiteX63" fmla="*/ 8229600 w 11276045"/>
                <a:gd name="connsiteY63" fmla="*/ 944921 h 4216535"/>
                <a:gd name="connsiteX64" fmla="*/ 8313576 w 11276045"/>
                <a:gd name="connsiteY64" fmla="*/ 1033562 h 4216535"/>
                <a:gd name="connsiteX65" fmla="*/ 8392886 w 11276045"/>
                <a:gd name="connsiteY65" fmla="*/ 441068 h 4216535"/>
                <a:gd name="connsiteX66" fmla="*/ 8514184 w 11276045"/>
                <a:gd name="connsiteY66" fmla="*/ 996240 h 4216535"/>
                <a:gd name="connsiteX67" fmla="*/ 8635482 w 11276045"/>
                <a:gd name="connsiteY67" fmla="*/ 520379 h 4216535"/>
                <a:gd name="connsiteX68" fmla="*/ 8724123 w 11276045"/>
                <a:gd name="connsiteY68" fmla="*/ 982244 h 4216535"/>
                <a:gd name="connsiteX69" fmla="*/ 8854751 w 11276045"/>
                <a:gd name="connsiteY69" fmla="*/ 539040 h 4216535"/>
                <a:gd name="connsiteX70" fmla="*/ 8934061 w 11276045"/>
                <a:gd name="connsiteY70" fmla="*/ 627681 h 4216535"/>
                <a:gd name="connsiteX71" fmla="*/ 9050694 w 11276045"/>
                <a:gd name="connsiteY71" fmla="*/ 520379 h 4216535"/>
                <a:gd name="connsiteX72" fmla="*/ 9083351 w 11276045"/>
                <a:gd name="connsiteY72" fmla="*/ 585693 h 4216535"/>
                <a:gd name="connsiteX73" fmla="*/ 9157996 w 11276045"/>
                <a:gd name="connsiteY73" fmla="*/ 515713 h 4216535"/>
                <a:gd name="connsiteX74" fmla="*/ 9311951 w 11276045"/>
                <a:gd name="connsiteY74" fmla="*/ 949587 h 4216535"/>
                <a:gd name="connsiteX75" fmla="*/ 9391261 w 11276045"/>
                <a:gd name="connsiteY75" fmla="*/ 599689 h 4216535"/>
                <a:gd name="connsiteX76" fmla="*/ 9559212 w 11276045"/>
                <a:gd name="connsiteY76" fmla="*/ 795632 h 4216535"/>
                <a:gd name="connsiteX77" fmla="*/ 9643188 w 11276045"/>
                <a:gd name="connsiteY77" fmla="*/ 562366 h 4216535"/>
                <a:gd name="connsiteX78" fmla="*/ 9787812 w 11276045"/>
                <a:gd name="connsiteY78" fmla="*/ 1019566 h 4216535"/>
                <a:gd name="connsiteX79" fmla="*/ 9876453 w 11276045"/>
                <a:gd name="connsiteY79" fmla="*/ 595024 h 4216535"/>
                <a:gd name="connsiteX80" fmla="*/ 9997751 w 11276045"/>
                <a:gd name="connsiteY80" fmla="*/ 720987 h 4216535"/>
                <a:gd name="connsiteX81" fmla="*/ 10053735 w 11276045"/>
                <a:gd name="connsiteY81" fmla="*/ 595024 h 4216535"/>
                <a:gd name="connsiteX82" fmla="*/ 10184363 w 11276045"/>
                <a:gd name="connsiteY82" fmla="*/ 1056889 h 4216535"/>
                <a:gd name="connsiteX83" fmla="*/ 10342984 w 11276045"/>
                <a:gd name="connsiteY83" fmla="*/ 464395 h 4216535"/>
                <a:gd name="connsiteX84" fmla="*/ 10454951 w 11276045"/>
                <a:gd name="connsiteY84" fmla="*/ 562366 h 4216535"/>
                <a:gd name="connsiteX85" fmla="*/ 10636898 w 11276045"/>
                <a:gd name="connsiteY85" fmla="*/ 413077 h 4216535"/>
                <a:gd name="connsiteX86" fmla="*/ 10720874 w 11276045"/>
                <a:gd name="connsiteY86" fmla="*/ 1122203 h 4216535"/>
                <a:gd name="connsiteX87" fmla="*/ 10804849 w 11276045"/>
                <a:gd name="connsiteY87" fmla="*/ 1173521 h 4216535"/>
                <a:gd name="connsiteX88" fmla="*/ 10912151 w 11276045"/>
                <a:gd name="connsiteY88" fmla="*/ 520379 h 4216535"/>
                <a:gd name="connsiteX89" fmla="*/ 11145417 w 11276045"/>
                <a:gd name="connsiteY89" fmla="*/ 1042893 h 4216535"/>
                <a:gd name="connsiteX90" fmla="*/ 11276045 w 11276045"/>
                <a:gd name="connsiteY90"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048070 w 11276045"/>
                <a:gd name="connsiteY12" fmla="*/ 3165607 h 4216535"/>
                <a:gd name="connsiteX13" fmla="*/ 2239347 w 11276045"/>
                <a:gd name="connsiteY13" fmla="*/ 525044 h 4216535"/>
                <a:gd name="connsiteX14" fmla="*/ 2435290 w 11276045"/>
                <a:gd name="connsiteY14" fmla="*/ 3940048 h 4216535"/>
                <a:gd name="connsiteX15" fmla="*/ 2729204 w 11276045"/>
                <a:gd name="connsiteY15" fmla="*/ 1010236 h 4216535"/>
                <a:gd name="connsiteX16" fmla="*/ 3055776 w 11276045"/>
                <a:gd name="connsiteY16" fmla="*/ 3510840 h 4216535"/>
                <a:gd name="connsiteX17" fmla="*/ 3111759 w 11276045"/>
                <a:gd name="connsiteY17" fmla="*/ 1528085 h 4216535"/>
                <a:gd name="connsiteX18" fmla="*/ 3410339 w 11276045"/>
                <a:gd name="connsiteY18" fmla="*/ 837619 h 4216535"/>
                <a:gd name="connsiteX19" fmla="*/ 3419670 w 11276045"/>
                <a:gd name="connsiteY19" fmla="*/ 3884064 h 4216535"/>
                <a:gd name="connsiteX20" fmla="*/ 3620278 w 11276045"/>
                <a:gd name="connsiteY20" fmla="*/ 2013277 h 4216535"/>
                <a:gd name="connsiteX21" fmla="*/ 3816221 w 11276045"/>
                <a:gd name="connsiteY21" fmla="*/ 3100293 h 4216535"/>
                <a:gd name="connsiteX22" fmla="*/ 3960845 w 11276045"/>
                <a:gd name="connsiteY22" fmla="*/ 814293 h 4216535"/>
                <a:gd name="connsiteX23" fmla="*/ 4063482 w 11276045"/>
                <a:gd name="connsiteY23" fmla="*/ 4205970 h 4216535"/>
                <a:gd name="connsiteX24" fmla="*/ 4226768 w 11276045"/>
                <a:gd name="connsiteY24" fmla="*/ 1910640 h 4216535"/>
                <a:gd name="connsiteX25" fmla="*/ 4408714 w 11276045"/>
                <a:gd name="connsiteY25" fmla="*/ 2806379 h 4216535"/>
                <a:gd name="connsiteX26" fmla="*/ 4552232 w 11276045"/>
                <a:gd name="connsiteY26" fmla="*/ 2013085 h 4216535"/>
                <a:gd name="connsiteX27" fmla="*/ 4651310 w 11276045"/>
                <a:gd name="connsiteY27" fmla="*/ 2797048 h 4216535"/>
                <a:gd name="connsiteX28" fmla="*/ 4763278 w 11276045"/>
                <a:gd name="connsiteY28" fmla="*/ 2260538 h 4216535"/>
                <a:gd name="connsiteX29" fmla="*/ 4856584 w 11276045"/>
                <a:gd name="connsiteY29" fmla="*/ 2395832 h 4216535"/>
                <a:gd name="connsiteX30" fmla="*/ 4898572 w 11276045"/>
                <a:gd name="connsiteY30" fmla="*/ 2185893 h 4216535"/>
                <a:gd name="connsiteX31" fmla="*/ 5015204 w 11276045"/>
                <a:gd name="connsiteY31" fmla="*/ 2717738 h 4216535"/>
                <a:gd name="connsiteX32" fmla="*/ 5141168 w 11276045"/>
                <a:gd name="connsiteY32" fmla="*/ 2190558 h 4216535"/>
                <a:gd name="connsiteX33" fmla="*/ 5309119 w 11276045"/>
                <a:gd name="connsiteY33" fmla="*/ 2731734 h 4216535"/>
                <a:gd name="connsiteX34" fmla="*/ 5458408 w 11276045"/>
                <a:gd name="connsiteY34" fmla="*/ 2736399 h 4216535"/>
                <a:gd name="connsiteX35" fmla="*/ 5547049 w 11276045"/>
                <a:gd name="connsiteY35" fmla="*/ 2008611 h 4216535"/>
                <a:gd name="connsiteX36" fmla="*/ 5631025 w 11276045"/>
                <a:gd name="connsiteY36" fmla="*/ 2125244 h 4216535"/>
                <a:gd name="connsiteX37" fmla="*/ 5738327 w 11276045"/>
                <a:gd name="connsiteY37" fmla="*/ 1985285 h 4216535"/>
                <a:gd name="connsiteX38" fmla="*/ 5798976 w 11276045"/>
                <a:gd name="connsiteY38" fmla="*/ 2811044 h 4216535"/>
                <a:gd name="connsiteX39" fmla="*/ 5924939 w 11276045"/>
                <a:gd name="connsiteY39" fmla="*/ 1910640 h 4216535"/>
                <a:gd name="connsiteX40" fmla="*/ 6041572 w 11276045"/>
                <a:gd name="connsiteY40" fmla="*/ 2643093 h 4216535"/>
                <a:gd name="connsiteX41" fmla="*/ 6130212 w 11276045"/>
                <a:gd name="connsiteY41" fmla="*/ 2209219 h 4216535"/>
                <a:gd name="connsiteX42" fmla="*/ 6316825 w 11276045"/>
                <a:gd name="connsiteY42" fmla="*/ 2680415 h 4216535"/>
                <a:gd name="connsiteX43" fmla="*/ 6354147 w 11276045"/>
                <a:gd name="connsiteY43" fmla="*/ 2050599 h 4216535"/>
                <a:gd name="connsiteX44" fmla="*/ 6638731 w 11276045"/>
                <a:gd name="connsiteY44" fmla="*/ 2563783 h 4216535"/>
                <a:gd name="connsiteX45" fmla="*/ 6774025 w 11276045"/>
                <a:gd name="connsiteY45" fmla="*/ 2545121 h 4216535"/>
                <a:gd name="connsiteX46" fmla="*/ 6941976 w 11276045"/>
                <a:gd name="connsiteY46" fmla="*/ 455064 h 4216535"/>
                <a:gd name="connsiteX47" fmla="*/ 7058608 w 11276045"/>
                <a:gd name="connsiteY47" fmla="*/ 963583 h 4216535"/>
                <a:gd name="connsiteX48" fmla="*/ 7100596 w 11276045"/>
                <a:gd name="connsiteY48" fmla="*/ 520379 h 4216535"/>
                <a:gd name="connsiteX49" fmla="*/ 7175241 w 11276045"/>
                <a:gd name="connsiteY49" fmla="*/ 725652 h 4216535"/>
                <a:gd name="connsiteX50" fmla="*/ 7254551 w 11276045"/>
                <a:gd name="connsiteY50" fmla="*/ 543705 h 4216535"/>
                <a:gd name="connsiteX51" fmla="*/ 7338527 w 11276045"/>
                <a:gd name="connsiteY51" fmla="*/ 734983 h 4216535"/>
                <a:gd name="connsiteX52" fmla="*/ 7441163 w 11276045"/>
                <a:gd name="connsiteY52" fmla="*/ 473726 h 4216535"/>
                <a:gd name="connsiteX53" fmla="*/ 7436498 w 11276045"/>
                <a:gd name="connsiteY53" fmla="*/ 884272 h 4216535"/>
                <a:gd name="connsiteX54" fmla="*/ 7525139 w 11276045"/>
                <a:gd name="connsiteY54" fmla="*/ 730317 h 4216535"/>
                <a:gd name="connsiteX55" fmla="*/ 7623110 w 11276045"/>
                <a:gd name="connsiteY55" fmla="*/ 576362 h 4216535"/>
                <a:gd name="connsiteX56" fmla="*/ 7749074 w 11276045"/>
                <a:gd name="connsiteY56" fmla="*/ 1038228 h 4216535"/>
                <a:gd name="connsiteX57" fmla="*/ 7814388 w 11276045"/>
                <a:gd name="connsiteY57" fmla="*/ 478391 h 4216535"/>
                <a:gd name="connsiteX58" fmla="*/ 7945017 w 11276045"/>
                <a:gd name="connsiteY58" fmla="*/ 380419 h 4216535"/>
                <a:gd name="connsiteX59" fmla="*/ 8014996 w 11276045"/>
                <a:gd name="connsiteY59" fmla="*/ 529709 h 4216535"/>
                <a:gd name="connsiteX60" fmla="*/ 8061649 w 11276045"/>
                <a:gd name="connsiteY60" fmla="*/ 487721 h 4216535"/>
                <a:gd name="connsiteX61" fmla="*/ 8089641 w 11276045"/>
                <a:gd name="connsiteY61" fmla="*/ 1038228 h 4216535"/>
                <a:gd name="connsiteX62" fmla="*/ 8206274 w 11276045"/>
                <a:gd name="connsiteY62" fmla="*/ 1108207 h 4216535"/>
                <a:gd name="connsiteX63" fmla="*/ 8229600 w 11276045"/>
                <a:gd name="connsiteY63" fmla="*/ 944921 h 4216535"/>
                <a:gd name="connsiteX64" fmla="*/ 8313576 w 11276045"/>
                <a:gd name="connsiteY64" fmla="*/ 1033562 h 4216535"/>
                <a:gd name="connsiteX65" fmla="*/ 8392886 w 11276045"/>
                <a:gd name="connsiteY65" fmla="*/ 441068 h 4216535"/>
                <a:gd name="connsiteX66" fmla="*/ 8514184 w 11276045"/>
                <a:gd name="connsiteY66" fmla="*/ 996240 h 4216535"/>
                <a:gd name="connsiteX67" fmla="*/ 8635482 w 11276045"/>
                <a:gd name="connsiteY67" fmla="*/ 520379 h 4216535"/>
                <a:gd name="connsiteX68" fmla="*/ 8724123 w 11276045"/>
                <a:gd name="connsiteY68" fmla="*/ 982244 h 4216535"/>
                <a:gd name="connsiteX69" fmla="*/ 8854751 w 11276045"/>
                <a:gd name="connsiteY69" fmla="*/ 539040 h 4216535"/>
                <a:gd name="connsiteX70" fmla="*/ 8934061 w 11276045"/>
                <a:gd name="connsiteY70" fmla="*/ 627681 h 4216535"/>
                <a:gd name="connsiteX71" fmla="*/ 9050694 w 11276045"/>
                <a:gd name="connsiteY71" fmla="*/ 520379 h 4216535"/>
                <a:gd name="connsiteX72" fmla="*/ 9083351 w 11276045"/>
                <a:gd name="connsiteY72" fmla="*/ 585693 h 4216535"/>
                <a:gd name="connsiteX73" fmla="*/ 9157996 w 11276045"/>
                <a:gd name="connsiteY73" fmla="*/ 515713 h 4216535"/>
                <a:gd name="connsiteX74" fmla="*/ 9311951 w 11276045"/>
                <a:gd name="connsiteY74" fmla="*/ 949587 h 4216535"/>
                <a:gd name="connsiteX75" fmla="*/ 9391261 w 11276045"/>
                <a:gd name="connsiteY75" fmla="*/ 599689 h 4216535"/>
                <a:gd name="connsiteX76" fmla="*/ 9559212 w 11276045"/>
                <a:gd name="connsiteY76" fmla="*/ 795632 h 4216535"/>
                <a:gd name="connsiteX77" fmla="*/ 9643188 w 11276045"/>
                <a:gd name="connsiteY77" fmla="*/ 562366 h 4216535"/>
                <a:gd name="connsiteX78" fmla="*/ 9787812 w 11276045"/>
                <a:gd name="connsiteY78" fmla="*/ 1019566 h 4216535"/>
                <a:gd name="connsiteX79" fmla="*/ 9876453 w 11276045"/>
                <a:gd name="connsiteY79" fmla="*/ 595024 h 4216535"/>
                <a:gd name="connsiteX80" fmla="*/ 9997751 w 11276045"/>
                <a:gd name="connsiteY80" fmla="*/ 720987 h 4216535"/>
                <a:gd name="connsiteX81" fmla="*/ 10053735 w 11276045"/>
                <a:gd name="connsiteY81" fmla="*/ 595024 h 4216535"/>
                <a:gd name="connsiteX82" fmla="*/ 10184363 w 11276045"/>
                <a:gd name="connsiteY82" fmla="*/ 1056889 h 4216535"/>
                <a:gd name="connsiteX83" fmla="*/ 10342984 w 11276045"/>
                <a:gd name="connsiteY83" fmla="*/ 464395 h 4216535"/>
                <a:gd name="connsiteX84" fmla="*/ 10454951 w 11276045"/>
                <a:gd name="connsiteY84" fmla="*/ 562366 h 4216535"/>
                <a:gd name="connsiteX85" fmla="*/ 10636898 w 11276045"/>
                <a:gd name="connsiteY85" fmla="*/ 413077 h 4216535"/>
                <a:gd name="connsiteX86" fmla="*/ 10720874 w 11276045"/>
                <a:gd name="connsiteY86" fmla="*/ 1122203 h 4216535"/>
                <a:gd name="connsiteX87" fmla="*/ 10804849 w 11276045"/>
                <a:gd name="connsiteY87" fmla="*/ 1173521 h 4216535"/>
                <a:gd name="connsiteX88" fmla="*/ 10912151 w 11276045"/>
                <a:gd name="connsiteY88" fmla="*/ 520379 h 4216535"/>
                <a:gd name="connsiteX89" fmla="*/ 11145417 w 11276045"/>
                <a:gd name="connsiteY89" fmla="*/ 1042893 h 4216535"/>
                <a:gd name="connsiteX90" fmla="*/ 11276045 w 11276045"/>
                <a:gd name="connsiteY90"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048070 w 11276045"/>
                <a:gd name="connsiteY12" fmla="*/ 3165607 h 4216535"/>
                <a:gd name="connsiteX13" fmla="*/ 2239347 w 11276045"/>
                <a:gd name="connsiteY13" fmla="*/ 525044 h 4216535"/>
                <a:gd name="connsiteX14" fmla="*/ 2435290 w 11276045"/>
                <a:gd name="connsiteY14" fmla="*/ 3940048 h 4216535"/>
                <a:gd name="connsiteX15" fmla="*/ 2729204 w 11276045"/>
                <a:gd name="connsiteY15" fmla="*/ 1010236 h 4216535"/>
                <a:gd name="connsiteX16" fmla="*/ 3055776 w 11276045"/>
                <a:gd name="connsiteY16" fmla="*/ 3510840 h 4216535"/>
                <a:gd name="connsiteX17" fmla="*/ 3111759 w 11276045"/>
                <a:gd name="connsiteY17" fmla="*/ 1528085 h 4216535"/>
                <a:gd name="connsiteX18" fmla="*/ 3410339 w 11276045"/>
                <a:gd name="connsiteY18" fmla="*/ 837619 h 4216535"/>
                <a:gd name="connsiteX19" fmla="*/ 3419670 w 11276045"/>
                <a:gd name="connsiteY19" fmla="*/ 3884064 h 4216535"/>
                <a:gd name="connsiteX20" fmla="*/ 3620278 w 11276045"/>
                <a:gd name="connsiteY20" fmla="*/ 2013277 h 4216535"/>
                <a:gd name="connsiteX21" fmla="*/ 3816221 w 11276045"/>
                <a:gd name="connsiteY21" fmla="*/ 3100293 h 4216535"/>
                <a:gd name="connsiteX22" fmla="*/ 3960845 w 11276045"/>
                <a:gd name="connsiteY22" fmla="*/ 814293 h 4216535"/>
                <a:gd name="connsiteX23" fmla="*/ 4063482 w 11276045"/>
                <a:gd name="connsiteY23" fmla="*/ 4205970 h 4216535"/>
                <a:gd name="connsiteX24" fmla="*/ 4226768 w 11276045"/>
                <a:gd name="connsiteY24" fmla="*/ 1910640 h 4216535"/>
                <a:gd name="connsiteX25" fmla="*/ 4408714 w 11276045"/>
                <a:gd name="connsiteY25" fmla="*/ 2806379 h 4216535"/>
                <a:gd name="connsiteX26" fmla="*/ 4552232 w 11276045"/>
                <a:gd name="connsiteY26" fmla="*/ 2013085 h 4216535"/>
                <a:gd name="connsiteX27" fmla="*/ 4651310 w 11276045"/>
                <a:gd name="connsiteY27" fmla="*/ 2797048 h 4216535"/>
                <a:gd name="connsiteX28" fmla="*/ 4763278 w 11276045"/>
                <a:gd name="connsiteY28" fmla="*/ 2260538 h 4216535"/>
                <a:gd name="connsiteX29" fmla="*/ 4856584 w 11276045"/>
                <a:gd name="connsiteY29" fmla="*/ 2395832 h 4216535"/>
                <a:gd name="connsiteX30" fmla="*/ 4898572 w 11276045"/>
                <a:gd name="connsiteY30" fmla="*/ 2185893 h 4216535"/>
                <a:gd name="connsiteX31" fmla="*/ 5015204 w 11276045"/>
                <a:gd name="connsiteY31" fmla="*/ 2717738 h 4216535"/>
                <a:gd name="connsiteX32" fmla="*/ 5141168 w 11276045"/>
                <a:gd name="connsiteY32" fmla="*/ 2190558 h 4216535"/>
                <a:gd name="connsiteX33" fmla="*/ 5309119 w 11276045"/>
                <a:gd name="connsiteY33" fmla="*/ 2731734 h 4216535"/>
                <a:gd name="connsiteX34" fmla="*/ 5458408 w 11276045"/>
                <a:gd name="connsiteY34" fmla="*/ 2736399 h 4216535"/>
                <a:gd name="connsiteX35" fmla="*/ 5547049 w 11276045"/>
                <a:gd name="connsiteY35" fmla="*/ 2008611 h 4216535"/>
                <a:gd name="connsiteX36" fmla="*/ 5631025 w 11276045"/>
                <a:gd name="connsiteY36" fmla="*/ 2125244 h 4216535"/>
                <a:gd name="connsiteX37" fmla="*/ 5738327 w 11276045"/>
                <a:gd name="connsiteY37" fmla="*/ 1985285 h 4216535"/>
                <a:gd name="connsiteX38" fmla="*/ 5798976 w 11276045"/>
                <a:gd name="connsiteY38" fmla="*/ 2811044 h 4216535"/>
                <a:gd name="connsiteX39" fmla="*/ 5924939 w 11276045"/>
                <a:gd name="connsiteY39" fmla="*/ 1910640 h 4216535"/>
                <a:gd name="connsiteX40" fmla="*/ 6041572 w 11276045"/>
                <a:gd name="connsiteY40" fmla="*/ 2643093 h 4216535"/>
                <a:gd name="connsiteX41" fmla="*/ 6130212 w 11276045"/>
                <a:gd name="connsiteY41" fmla="*/ 2209219 h 4216535"/>
                <a:gd name="connsiteX42" fmla="*/ 6316825 w 11276045"/>
                <a:gd name="connsiteY42" fmla="*/ 2680415 h 4216535"/>
                <a:gd name="connsiteX43" fmla="*/ 6354147 w 11276045"/>
                <a:gd name="connsiteY43" fmla="*/ 2050599 h 4216535"/>
                <a:gd name="connsiteX44" fmla="*/ 6638731 w 11276045"/>
                <a:gd name="connsiteY44" fmla="*/ 2563783 h 4216535"/>
                <a:gd name="connsiteX45" fmla="*/ 6774025 w 11276045"/>
                <a:gd name="connsiteY45" fmla="*/ 2545121 h 4216535"/>
                <a:gd name="connsiteX46" fmla="*/ 6941976 w 11276045"/>
                <a:gd name="connsiteY46" fmla="*/ 455064 h 4216535"/>
                <a:gd name="connsiteX47" fmla="*/ 7058608 w 11276045"/>
                <a:gd name="connsiteY47" fmla="*/ 963583 h 4216535"/>
                <a:gd name="connsiteX48" fmla="*/ 7100596 w 11276045"/>
                <a:gd name="connsiteY48" fmla="*/ 520379 h 4216535"/>
                <a:gd name="connsiteX49" fmla="*/ 7175241 w 11276045"/>
                <a:gd name="connsiteY49" fmla="*/ 725652 h 4216535"/>
                <a:gd name="connsiteX50" fmla="*/ 7254551 w 11276045"/>
                <a:gd name="connsiteY50" fmla="*/ 543705 h 4216535"/>
                <a:gd name="connsiteX51" fmla="*/ 7338527 w 11276045"/>
                <a:gd name="connsiteY51" fmla="*/ 734983 h 4216535"/>
                <a:gd name="connsiteX52" fmla="*/ 7441163 w 11276045"/>
                <a:gd name="connsiteY52" fmla="*/ 473726 h 4216535"/>
                <a:gd name="connsiteX53" fmla="*/ 7478918 w 11276045"/>
                <a:gd name="connsiteY53" fmla="*/ 888985 h 4216535"/>
                <a:gd name="connsiteX54" fmla="*/ 7525139 w 11276045"/>
                <a:gd name="connsiteY54" fmla="*/ 730317 h 4216535"/>
                <a:gd name="connsiteX55" fmla="*/ 7623110 w 11276045"/>
                <a:gd name="connsiteY55" fmla="*/ 576362 h 4216535"/>
                <a:gd name="connsiteX56" fmla="*/ 7749074 w 11276045"/>
                <a:gd name="connsiteY56" fmla="*/ 1038228 h 4216535"/>
                <a:gd name="connsiteX57" fmla="*/ 7814388 w 11276045"/>
                <a:gd name="connsiteY57" fmla="*/ 478391 h 4216535"/>
                <a:gd name="connsiteX58" fmla="*/ 7945017 w 11276045"/>
                <a:gd name="connsiteY58" fmla="*/ 380419 h 4216535"/>
                <a:gd name="connsiteX59" fmla="*/ 8014996 w 11276045"/>
                <a:gd name="connsiteY59" fmla="*/ 529709 h 4216535"/>
                <a:gd name="connsiteX60" fmla="*/ 8061649 w 11276045"/>
                <a:gd name="connsiteY60" fmla="*/ 487721 h 4216535"/>
                <a:gd name="connsiteX61" fmla="*/ 8089641 w 11276045"/>
                <a:gd name="connsiteY61" fmla="*/ 1038228 h 4216535"/>
                <a:gd name="connsiteX62" fmla="*/ 8206274 w 11276045"/>
                <a:gd name="connsiteY62" fmla="*/ 1108207 h 4216535"/>
                <a:gd name="connsiteX63" fmla="*/ 8229600 w 11276045"/>
                <a:gd name="connsiteY63" fmla="*/ 944921 h 4216535"/>
                <a:gd name="connsiteX64" fmla="*/ 8313576 w 11276045"/>
                <a:gd name="connsiteY64" fmla="*/ 1033562 h 4216535"/>
                <a:gd name="connsiteX65" fmla="*/ 8392886 w 11276045"/>
                <a:gd name="connsiteY65" fmla="*/ 441068 h 4216535"/>
                <a:gd name="connsiteX66" fmla="*/ 8514184 w 11276045"/>
                <a:gd name="connsiteY66" fmla="*/ 996240 h 4216535"/>
                <a:gd name="connsiteX67" fmla="*/ 8635482 w 11276045"/>
                <a:gd name="connsiteY67" fmla="*/ 520379 h 4216535"/>
                <a:gd name="connsiteX68" fmla="*/ 8724123 w 11276045"/>
                <a:gd name="connsiteY68" fmla="*/ 982244 h 4216535"/>
                <a:gd name="connsiteX69" fmla="*/ 8854751 w 11276045"/>
                <a:gd name="connsiteY69" fmla="*/ 539040 h 4216535"/>
                <a:gd name="connsiteX70" fmla="*/ 8934061 w 11276045"/>
                <a:gd name="connsiteY70" fmla="*/ 627681 h 4216535"/>
                <a:gd name="connsiteX71" fmla="*/ 9050694 w 11276045"/>
                <a:gd name="connsiteY71" fmla="*/ 520379 h 4216535"/>
                <a:gd name="connsiteX72" fmla="*/ 9083351 w 11276045"/>
                <a:gd name="connsiteY72" fmla="*/ 585693 h 4216535"/>
                <a:gd name="connsiteX73" fmla="*/ 9157996 w 11276045"/>
                <a:gd name="connsiteY73" fmla="*/ 515713 h 4216535"/>
                <a:gd name="connsiteX74" fmla="*/ 9311951 w 11276045"/>
                <a:gd name="connsiteY74" fmla="*/ 949587 h 4216535"/>
                <a:gd name="connsiteX75" fmla="*/ 9391261 w 11276045"/>
                <a:gd name="connsiteY75" fmla="*/ 599689 h 4216535"/>
                <a:gd name="connsiteX76" fmla="*/ 9559212 w 11276045"/>
                <a:gd name="connsiteY76" fmla="*/ 795632 h 4216535"/>
                <a:gd name="connsiteX77" fmla="*/ 9643188 w 11276045"/>
                <a:gd name="connsiteY77" fmla="*/ 562366 h 4216535"/>
                <a:gd name="connsiteX78" fmla="*/ 9787812 w 11276045"/>
                <a:gd name="connsiteY78" fmla="*/ 1019566 h 4216535"/>
                <a:gd name="connsiteX79" fmla="*/ 9876453 w 11276045"/>
                <a:gd name="connsiteY79" fmla="*/ 595024 h 4216535"/>
                <a:gd name="connsiteX80" fmla="*/ 9997751 w 11276045"/>
                <a:gd name="connsiteY80" fmla="*/ 720987 h 4216535"/>
                <a:gd name="connsiteX81" fmla="*/ 10053735 w 11276045"/>
                <a:gd name="connsiteY81" fmla="*/ 595024 h 4216535"/>
                <a:gd name="connsiteX82" fmla="*/ 10184363 w 11276045"/>
                <a:gd name="connsiteY82" fmla="*/ 1056889 h 4216535"/>
                <a:gd name="connsiteX83" fmla="*/ 10342984 w 11276045"/>
                <a:gd name="connsiteY83" fmla="*/ 464395 h 4216535"/>
                <a:gd name="connsiteX84" fmla="*/ 10454951 w 11276045"/>
                <a:gd name="connsiteY84" fmla="*/ 562366 h 4216535"/>
                <a:gd name="connsiteX85" fmla="*/ 10636898 w 11276045"/>
                <a:gd name="connsiteY85" fmla="*/ 413077 h 4216535"/>
                <a:gd name="connsiteX86" fmla="*/ 10720874 w 11276045"/>
                <a:gd name="connsiteY86" fmla="*/ 1122203 h 4216535"/>
                <a:gd name="connsiteX87" fmla="*/ 10804849 w 11276045"/>
                <a:gd name="connsiteY87" fmla="*/ 1173521 h 4216535"/>
                <a:gd name="connsiteX88" fmla="*/ 10912151 w 11276045"/>
                <a:gd name="connsiteY88" fmla="*/ 520379 h 4216535"/>
                <a:gd name="connsiteX89" fmla="*/ 11145417 w 11276045"/>
                <a:gd name="connsiteY89" fmla="*/ 1042893 h 4216535"/>
                <a:gd name="connsiteX90" fmla="*/ 11276045 w 11276045"/>
                <a:gd name="connsiteY90"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048070 w 11276045"/>
                <a:gd name="connsiteY12" fmla="*/ 3165607 h 4216535"/>
                <a:gd name="connsiteX13" fmla="*/ 2239347 w 11276045"/>
                <a:gd name="connsiteY13" fmla="*/ 525044 h 4216535"/>
                <a:gd name="connsiteX14" fmla="*/ 2435290 w 11276045"/>
                <a:gd name="connsiteY14" fmla="*/ 3940048 h 4216535"/>
                <a:gd name="connsiteX15" fmla="*/ 2729204 w 11276045"/>
                <a:gd name="connsiteY15" fmla="*/ 1010236 h 4216535"/>
                <a:gd name="connsiteX16" fmla="*/ 3055776 w 11276045"/>
                <a:gd name="connsiteY16" fmla="*/ 3510840 h 4216535"/>
                <a:gd name="connsiteX17" fmla="*/ 3410339 w 11276045"/>
                <a:gd name="connsiteY17" fmla="*/ 837619 h 4216535"/>
                <a:gd name="connsiteX18" fmla="*/ 3419670 w 11276045"/>
                <a:gd name="connsiteY18" fmla="*/ 3884064 h 4216535"/>
                <a:gd name="connsiteX19" fmla="*/ 3620278 w 11276045"/>
                <a:gd name="connsiteY19" fmla="*/ 2013277 h 4216535"/>
                <a:gd name="connsiteX20" fmla="*/ 3816221 w 11276045"/>
                <a:gd name="connsiteY20" fmla="*/ 3100293 h 4216535"/>
                <a:gd name="connsiteX21" fmla="*/ 3960845 w 11276045"/>
                <a:gd name="connsiteY21" fmla="*/ 814293 h 4216535"/>
                <a:gd name="connsiteX22" fmla="*/ 4063482 w 11276045"/>
                <a:gd name="connsiteY22" fmla="*/ 4205970 h 4216535"/>
                <a:gd name="connsiteX23" fmla="*/ 4226768 w 11276045"/>
                <a:gd name="connsiteY23" fmla="*/ 1910640 h 4216535"/>
                <a:gd name="connsiteX24" fmla="*/ 4408714 w 11276045"/>
                <a:gd name="connsiteY24" fmla="*/ 2806379 h 4216535"/>
                <a:gd name="connsiteX25" fmla="*/ 4552232 w 11276045"/>
                <a:gd name="connsiteY25" fmla="*/ 2013085 h 4216535"/>
                <a:gd name="connsiteX26" fmla="*/ 4651310 w 11276045"/>
                <a:gd name="connsiteY26" fmla="*/ 2797048 h 4216535"/>
                <a:gd name="connsiteX27" fmla="*/ 4763278 w 11276045"/>
                <a:gd name="connsiteY27" fmla="*/ 2260538 h 4216535"/>
                <a:gd name="connsiteX28" fmla="*/ 4856584 w 11276045"/>
                <a:gd name="connsiteY28" fmla="*/ 2395832 h 4216535"/>
                <a:gd name="connsiteX29" fmla="*/ 4898572 w 11276045"/>
                <a:gd name="connsiteY29" fmla="*/ 2185893 h 4216535"/>
                <a:gd name="connsiteX30" fmla="*/ 5015204 w 11276045"/>
                <a:gd name="connsiteY30" fmla="*/ 2717738 h 4216535"/>
                <a:gd name="connsiteX31" fmla="*/ 5141168 w 11276045"/>
                <a:gd name="connsiteY31" fmla="*/ 2190558 h 4216535"/>
                <a:gd name="connsiteX32" fmla="*/ 5309119 w 11276045"/>
                <a:gd name="connsiteY32" fmla="*/ 2731734 h 4216535"/>
                <a:gd name="connsiteX33" fmla="*/ 5458408 w 11276045"/>
                <a:gd name="connsiteY33" fmla="*/ 2736399 h 4216535"/>
                <a:gd name="connsiteX34" fmla="*/ 5547049 w 11276045"/>
                <a:gd name="connsiteY34" fmla="*/ 2008611 h 4216535"/>
                <a:gd name="connsiteX35" fmla="*/ 5631025 w 11276045"/>
                <a:gd name="connsiteY35" fmla="*/ 2125244 h 4216535"/>
                <a:gd name="connsiteX36" fmla="*/ 5738327 w 11276045"/>
                <a:gd name="connsiteY36" fmla="*/ 1985285 h 4216535"/>
                <a:gd name="connsiteX37" fmla="*/ 5798976 w 11276045"/>
                <a:gd name="connsiteY37" fmla="*/ 2811044 h 4216535"/>
                <a:gd name="connsiteX38" fmla="*/ 5924939 w 11276045"/>
                <a:gd name="connsiteY38" fmla="*/ 1910640 h 4216535"/>
                <a:gd name="connsiteX39" fmla="*/ 6041572 w 11276045"/>
                <a:gd name="connsiteY39" fmla="*/ 2643093 h 4216535"/>
                <a:gd name="connsiteX40" fmla="*/ 6130212 w 11276045"/>
                <a:gd name="connsiteY40" fmla="*/ 2209219 h 4216535"/>
                <a:gd name="connsiteX41" fmla="*/ 6316825 w 11276045"/>
                <a:gd name="connsiteY41" fmla="*/ 2680415 h 4216535"/>
                <a:gd name="connsiteX42" fmla="*/ 6354147 w 11276045"/>
                <a:gd name="connsiteY42" fmla="*/ 2050599 h 4216535"/>
                <a:gd name="connsiteX43" fmla="*/ 6638731 w 11276045"/>
                <a:gd name="connsiteY43" fmla="*/ 2563783 h 4216535"/>
                <a:gd name="connsiteX44" fmla="*/ 6774025 w 11276045"/>
                <a:gd name="connsiteY44" fmla="*/ 2545121 h 4216535"/>
                <a:gd name="connsiteX45" fmla="*/ 6941976 w 11276045"/>
                <a:gd name="connsiteY45" fmla="*/ 455064 h 4216535"/>
                <a:gd name="connsiteX46" fmla="*/ 7058608 w 11276045"/>
                <a:gd name="connsiteY46" fmla="*/ 963583 h 4216535"/>
                <a:gd name="connsiteX47" fmla="*/ 7100596 w 11276045"/>
                <a:gd name="connsiteY47" fmla="*/ 520379 h 4216535"/>
                <a:gd name="connsiteX48" fmla="*/ 7175241 w 11276045"/>
                <a:gd name="connsiteY48" fmla="*/ 725652 h 4216535"/>
                <a:gd name="connsiteX49" fmla="*/ 7254551 w 11276045"/>
                <a:gd name="connsiteY49" fmla="*/ 543705 h 4216535"/>
                <a:gd name="connsiteX50" fmla="*/ 7338527 w 11276045"/>
                <a:gd name="connsiteY50" fmla="*/ 734983 h 4216535"/>
                <a:gd name="connsiteX51" fmla="*/ 7441163 w 11276045"/>
                <a:gd name="connsiteY51" fmla="*/ 473726 h 4216535"/>
                <a:gd name="connsiteX52" fmla="*/ 7478918 w 11276045"/>
                <a:gd name="connsiteY52" fmla="*/ 888985 h 4216535"/>
                <a:gd name="connsiteX53" fmla="*/ 7525139 w 11276045"/>
                <a:gd name="connsiteY53" fmla="*/ 730317 h 4216535"/>
                <a:gd name="connsiteX54" fmla="*/ 7623110 w 11276045"/>
                <a:gd name="connsiteY54" fmla="*/ 576362 h 4216535"/>
                <a:gd name="connsiteX55" fmla="*/ 7749074 w 11276045"/>
                <a:gd name="connsiteY55" fmla="*/ 1038228 h 4216535"/>
                <a:gd name="connsiteX56" fmla="*/ 7814388 w 11276045"/>
                <a:gd name="connsiteY56" fmla="*/ 478391 h 4216535"/>
                <a:gd name="connsiteX57" fmla="*/ 7945017 w 11276045"/>
                <a:gd name="connsiteY57" fmla="*/ 380419 h 4216535"/>
                <a:gd name="connsiteX58" fmla="*/ 8014996 w 11276045"/>
                <a:gd name="connsiteY58" fmla="*/ 529709 h 4216535"/>
                <a:gd name="connsiteX59" fmla="*/ 8061649 w 11276045"/>
                <a:gd name="connsiteY59" fmla="*/ 487721 h 4216535"/>
                <a:gd name="connsiteX60" fmla="*/ 8089641 w 11276045"/>
                <a:gd name="connsiteY60" fmla="*/ 1038228 h 4216535"/>
                <a:gd name="connsiteX61" fmla="*/ 8206274 w 11276045"/>
                <a:gd name="connsiteY61" fmla="*/ 1108207 h 4216535"/>
                <a:gd name="connsiteX62" fmla="*/ 8229600 w 11276045"/>
                <a:gd name="connsiteY62" fmla="*/ 944921 h 4216535"/>
                <a:gd name="connsiteX63" fmla="*/ 8313576 w 11276045"/>
                <a:gd name="connsiteY63" fmla="*/ 1033562 h 4216535"/>
                <a:gd name="connsiteX64" fmla="*/ 8392886 w 11276045"/>
                <a:gd name="connsiteY64" fmla="*/ 441068 h 4216535"/>
                <a:gd name="connsiteX65" fmla="*/ 8514184 w 11276045"/>
                <a:gd name="connsiteY65" fmla="*/ 996240 h 4216535"/>
                <a:gd name="connsiteX66" fmla="*/ 8635482 w 11276045"/>
                <a:gd name="connsiteY66" fmla="*/ 520379 h 4216535"/>
                <a:gd name="connsiteX67" fmla="*/ 8724123 w 11276045"/>
                <a:gd name="connsiteY67" fmla="*/ 982244 h 4216535"/>
                <a:gd name="connsiteX68" fmla="*/ 8854751 w 11276045"/>
                <a:gd name="connsiteY68" fmla="*/ 539040 h 4216535"/>
                <a:gd name="connsiteX69" fmla="*/ 8934061 w 11276045"/>
                <a:gd name="connsiteY69" fmla="*/ 627681 h 4216535"/>
                <a:gd name="connsiteX70" fmla="*/ 9050694 w 11276045"/>
                <a:gd name="connsiteY70" fmla="*/ 520379 h 4216535"/>
                <a:gd name="connsiteX71" fmla="*/ 9083351 w 11276045"/>
                <a:gd name="connsiteY71" fmla="*/ 585693 h 4216535"/>
                <a:gd name="connsiteX72" fmla="*/ 9157996 w 11276045"/>
                <a:gd name="connsiteY72" fmla="*/ 515713 h 4216535"/>
                <a:gd name="connsiteX73" fmla="*/ 9311951 w 11276045"/>
                <a:gd name="connsiteY73" fmla="*/ 949587 h 4216535"/>
                <a:gd name="connsiteX74" fmla="*/ 9391261 w 11276045"/>
                <a:gd name="connsiteY74" fmla="*/ 599689 h 4216535"/>
                <a:gd name="connsiteX75" fmla="*/ 9559212 w 11276045"/>
                <a:gd name="connsiteY75" fmla="*/ 795632 h 4216535"/>
                <a:gd name="connsiteX76" fmla="*/ 9643188 w 11276045"/>
                <a:gd name="connsiteY76" fmla="*/ 562366 h 4216535"/>
                <a:gd name="connsiteX77" fmla="*/ 9787812 w 11276045"/>
                <a:gd name="connsiteY77" fmla="*/ 1019566 h 4216535"/>
                <a:gd name="connsiteX78" fmla="*/ 9876453 w 11276045"/>
                <a:gd name="connsiteY78" fmla="*/ 595024 h 4216535"/>
                <a:gd name="connsiteX79" fmla="*/ 9997751 w 11276045"/>
                <a:gd name="connsiteY79" fmla="*/ 720987 h 4216535"/>
                <a:gd name="connsiteX80" fmla="*/ 10053735 w 11276045"/>
                <a:gd name="connsiteY80" fmla="*/ 595024 h 4216535"/>
                <a:gd name="connsiteX81" fmla="*/ 10184363 w 11276045"/>
                <a:gd name="connsiteY81" fmla="*/ 1056889 h 4216535"/>
                <a:gd name="connsiteX82" fmla="*/ 10342984 w 11276045"/>
                <a:gd name="connsiteY82" fmla="*/ 464395 h 4216535"/>
                <a:gd name="connsiteX83" fmla="*/ 10454951 w 11276045"/>
                <a:gd name="connsiteY83" fmla="*/ 562366 h 4216535"/>
                <a:gd name="connsiteX84" fmla="*/ 10636898 w 11276045"/>
                <a:gd name="connsiteY84" fmla="*/ 413077 h 4216535"/>
                <a:gd name="connsiteX85" fmla="*/ 10720874 w 11276045"/>
                <a:gd name="connsiteY85" fmla="*/ 1122203 h 4216535"/>
                <a:gd name="connsiteX86" fmla="*/ 10804849 w 11276045"/>
                <a:gd name="connsiteY86" fmla="*/ 1173521 h 4216535"/>
                <a:gd name="connsiteX87" fmla="*/ 10912151 w 11276045"/>
                <a:gd name="connsiteY87" fmla="*/ 520379 h 4216535"/>
                <a:gd name="connsiteX88" fmla="*/ 11145417 w 11276045"/>
                <a:gd name="connsiteY88" fmla="*/ 1042893 h 4216535"/>
                <a:gd name="connsiteX89" fmla="*/ 11276045 w 11276045"/>
                <a:gd name="connsiteY89"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048070 w 11276045"/>
                <a:gd name="connsiteY12" fmla="*/ 3165607 h 4216535"/>
                <a:gd name="connsiteX13" fmla="*/ 2239347 w 11276045"/>
                <a:gd name="connsiteY13" fmla="*/ 525044 h 4216535"/>
                <a:gd name="connsiteX14" fmla="*/ 2435290 w 11276045"/>
                <a:gd name="connsiteY14" fmla="*/ 3940048 h 4216535"/>
                <a:gd name="connsiteX15" fmla="*/ 2729204 w 11276045"/>
                <a:gd name="connsiteY15" fmla="*/ 1010236 h 4216535"/>
                <a:gd name="connsiteX16" fmla="*/ 3055776 w 11276045"/>
                <a:gd name="connsiteY16" fmla="*/ 3510840 h 4216535"/>
                <a:gd name="connsiteX17" fmla="*/ 3410339 w 11276045"/>
                <a:gd name="connsiteY17" fmla="*/ 837619 h 4216535"/>
                <a:gd name="connsiteX18" fmla="*/ 3419670 w 11276045"/>
                <a:gd name="connsiteY18" fmla="*/ 3884064 h 4216535"/>
                <a:gd name="connsiteX19" fmla="*/ 3620278 w 11276045"/>
                <a:gd name="connsiteY19" fmla="*/ 2013277 h 4216535"/>
                <a:gd name="connsiteX20" fmla="*/ 3816221 w 11276045"/>
                <a:gd name="connsiteY20" fmla="*/ 3100293 h 4216535"/>
                <a:gd name="connsiteX21" fmla="*/ 3960845 w 11276045"/>
                <a:gd name="connsiteY21" fmla="*/ 814293 h 4216535"/>
                <a:gd name="connsiteX22" fmla="*/ 4063482 w 11276045"/>
                <a:gd name="connsiteY22" fmla="*/ 4205970 h 4216535"/>
                <a:gd name="connsiteX23" fmla="*/ 4226768 w 11276045"/>
                <a:gd name="connsiteY23" fmla="*/ 1910640 h 4216535"/>
                <a:gd name="connsiteX24" fmla="*/ 4408714 w 11276045"/>
                <a:gd name="connsiteY24" fmla="*/ 2806379 h 4216535"/>
                <a:gd name="connsiteX25" fmla="*/ 4552232 w 11276045"/>
                <a:gd name="connsiteY25" fmla="*/ 2013085 h 4216535"/>
                <a:gd name="connsiteX26" fmla="*/ 4651310 w 11276045"/>
                <a:gd name="connsiteY26" fmla="*/ 2797048 h 4216535"/>
                <a:gd name="connsiteX27" fmla="*/ 4763278 w 11276045"/>
                <a:gd name="connsiteY27" fmla="*/ 2260538 h 4216535"/>
                <a:gd name="connsiteX28" fmla="*/ 4856584 w 11276045"/>
                <a:gd name="connsiteY28" fmla="*/ 2395832 h 4216535"/>
                <a:gd name="connsiteX29" fmla="*/ 4898572 w 11276045"/>
                <a:gd name="connsiteY29" fmla="*/ 2185893 h 4216535"/>
                <a:gd name="connsiteX30" fmla="*/ 5015204 w 11276045"/>
                <a:gd name="connsiteY30" fmla="*/ 2717738 h 4216535"/>
                <a:gd name="connsiteX31" fmla="*/ 5141168 w 11276045"/>
                <a:gd name="connsiteY31" fmla="*/ 2190558 h 4216535"/>
                <a:gd name="connsiteX32" fmla="*/ 5309119 w 11276045"/>
                <a:gd name="connsiteY32" fmla="*/ 2731734 h 4216535"/>
                <a:gd name="connsiteX33" fmla="*/ 5458408 w 11276045"/>
                <a:gd name="connsiteY33" fmla="*/ 2736399 h 4216535"/>
                <a:gd name="connsiteX34" fmla="*/ 5547049 w 11276045"/>
                <a:gd name="connsiteY34" fmla="*/ 2008611 h 4216535"/>
                <a:gd name="connsiteX35" fmla="*/ 5631025 w 11276045"/>
                <a:gd name="connsiteY35" fmla="*/ 2125244 h 4216535"/>
                <a:gd name="connsiteX36" fmla="*/ 5738327 w 11276045"/>
                <a:gd name="connsiteY36" fmla="*/ 1985285 h 4216535"/>
                <a:gd name="connsiteX37" fmla="*/ 5798976 w 11276045"/>
                <a:gd name="connsiteY37" fmla="*/ 2811044 h 4216535"/>
                <a:gd name="connsiteX38" fmla="*/ 5924939 w 11276045"/>
                <a:gd name="connsiteY38" fmla="*/ 1910640 h 4216535"/>
                <a:gd name="connsiteX39" fmla="*/ 6041572 w 11276045"/>
                <a:gd name="connsiteY39" fmla="*/ 2643093 h 4216535"/>
                <a:gd name="connsiteX40" fmla="*/ 6130212 w 11276045"/>
                <a:gd name="connsiteY40" fmla="*/ 2209219 h 4216535"/>
                <a:gd name="connsiteX41" fmla="*/ 6316825 w 11276045"/>
                <a:gd name="connsiteY41" fmla="*/ 2680415 h 4216535"/>
                <a:gd name="connsiteX42" fmla="*/ 6354147 w 11276045"/>
                <a:gd name="connsiteY42" fmla="*/ 2050599 h 4216535"/>
                <a:gd name="connsiteX43" fmla="*/ 6638731 w 11276045"/>
                <a:gd name="connsiteY43" fmla="*/ 2563783 h 4216535"/>
                <a:gd name="connsiteX44" fmla="*/ 6774025 w 11276045"/>
                <a:gd name="connsiteY44" fmla="*/ 2545121 h 4216535"/>
                <a:gd name="connsiteX45" fmla="*/ 6941976 w 11276045"/>
                <a:gd name="connsiteY45" fmla="*/ 455064 h 4216535"/>
                <a:gd name="connsiteX46" fmla="*/ 7058608 w 11276045"/>
                <a:gd name="connsiteY46" fmla="*/ 963583 h 4216535"/>
                <a:gd name="connsiteX47" fmla="*/ 7100596 w 11276045"/>
                <a:gd name="connsiteY47" fmla="*/ 520379 h 4216535"/>
                <a:gd name="connsiteX48" fmla="*/ 7175241 w 11276045"/>
                <a:gd name="connsiteY48" fmla="*/ 725652 h 4216535"/>
                <a:gd name="connsiteX49" fmla="*/ 7254551 w 11276045"/>
                <a:gd name="connsiteY49" fmla="*/ 543705 h 4216535"/>
                <a:gd name="connsiteX50" fmla="*/ 7338527 w 11276045"/>
                <a:gd name="connsiteY50" fmla="*/ 734983 h 4216535"/>
                <a:gd name="connsiteX51" fmla="*/ 7441163 w 11276045"/>
                <a:gd name="connsiteY51" fmla="*/ 473726 h 4216535"/>
                <a:gd name="connsiteX52" fmla="*/ 7478918 w 11276045"/>
                <a:gd name="connsiteY52" fmla="*/ 888985 h 4216535"/>
                <a:gd name="connsiteX53" fmla="*/ 7525139 w 11276045"/>
                <a:gd name="connsiteY53" fmla="*/ 730317 h 4216535"/>
                <a:gd name="connsiteX54" fmla="*/ 7623110 w 11276045"/>
                <a:gd name="connsiteY54" fmla="*/ 576362 h 4216535"/>
                <a:gd name="connsiteX55" fmla="*/ 7749074 w 11276045"/>
                <a:gd name="connsiteY55" fmla="*/ 1038228 h 4216535"/>
                <a:gd name="connsiteX56" fmla="*/ 7814388 w 11276045"/>
                <a:gd name="connsiteY56" fmla="*/ 478391 h 4216535"/>
                <a:gd name="connsiteX57" fmla="*/ 7945017 w 11276045"/>
                <a:gd name="connsiteY57" fmla="*/ 380419 h 4216535"/>
                <a:gd name="connsiteX58" fmla="*/ 8014996 w 11276045"/>
                <a:gd name="connsiteY58" fmla="*/ 529709 h 4216535"/>
                <a:gd name="connsiteX59" fmla="*/ 8061649 w 11276045"/>
                <a:gd name="connsiteY59" fmla="*/ 487721 h 4216535"/>
                <a:gd name="connsiteX60" fmla="*/ 8089641 w 11276045"/>
                <a:gd name="connsiteY60" fmla="*/ 1038228 h 4216535"/>
                <a:gd name="connsiteX61" fmla="*/ 8206274 w 11276045"/>
                <a:gd name="connsiteY61" fmla="*/ 1108207 h 4216535"/>
                <a:gd name="connsiteX62" fmla="*/ 8229600 w 11276045"/>
                <a:gd name="connsiteY62" fmla="*/ 944921 h 4216535"/>
                <a:gd name="connsiteX63" fmla="*/ 8313576 w 11276045"/>
                <a:gd name="connsiteY63" fmla="*/ 1033562 h 4216535"/>
                <a:gd name="connsiteX64" fmla="*/ 8392886 w 11276045"/>
                <a:gd name="connsiteY64" fmla="*/ 441068 h 4216535"/>
                <a:gd name="connsiteX65" fmla="*/ 8514184 w 11276045"/>
                <a:gd name="connsiteY65" fmla="*/ 996240 h 4216535"/>
                <a:gd name="connsiteX66" fmla="*/ 8635482 w 11276045"/>
                <a:gd name="connsiteY66" fmla="*/ 520379 h 4216535"/>
                <a:gd name="connsiteX67" fmla="*/ 8724123 w 11276045"/>
                <a:gd name="connsiteY67" fmla="*/ 982244 h 4216535"/>
                <a:gd name="connsiteX68" fmla="*/ 8854751 w 11276045"/>
                <a:gd name="connsiteY68" fmla="*/ 539040 h 4216535"/>
                <a:gd name="connsiteX69" fmla="*/ 8934061 w 11276045"/>
                <a:gd name="connsiteY69" fmla="*/ 627681 h 4216535"/>
                <a:gd name="connsiteX70" fmla="*/ 9050694 w 11276045"/>
                <a:gd name="connsiteY70" fmla="*/ 520379 h 4216535"/>
                <a:gd name="connsiteX71" fmla="*/ 9083351 w 11276045"/>
                <a:gd name="connsiteY71" fmla="*/ 585693 h 4216535"/>
                <a:gd name="connsiteX72" fmla="*/ 9157996 w 11276045"/>
                <a:gd name="connsiteY72" fmla="*/ 515713 h 4216535"/>
                <a:gd name="connsiteX73" fmla="*/ 9311951 w 11276045"/>
                <a:gd name="connsiteY73" fmla="*/ 949587 h 4216535"/>
                <a:gd name="connsiteX74" fmla="*/ 9391261 w 11276045"/>
                <a:gd name="connsiteY74" fmla="*/ 599689 h 4216535"/>
                <a:gd name="connsiteX75" fmla="*/ 9559212 w 11276045"/>
                <a:gd name="connsiteY75" fmla="*/ 795632 h 4216535"/>
                <a:gd name="connsiteX76" fmla="*/ 9643188 w 11276045"/>
                <a:gd name="connsiteY76" fmla="*/ 562366 h 4216535"/>
                <a:gd name="connsiteX77" fmla="*/ 9787812 w 11276045"/>
                <a:gd name="connsiteY77" fmla="*/ 1019566 h 4216535"/>
                <a:gd name="connsiteX78" fmla="*/ 9876453 w 11276045"/>
                <a:gd name="connsiteY78" fmla="*/ 595024 h 4216535"/>
                <a:gd name="connsiteX79" fmla="*/ 9997751 w 11276045"/>
                <a:gd name="connsiteY79" fmla="*/ 720987 h 4216535"/>
                <a:gd name="connsiteX80" fmla="*/ 10053735 w 11276045"/>
                <a:gd name="connsiteY80" fmla="*/ 595024 h 4216535"/>
                <a:gd name="connsiteX81" fmla="*/ 10184363 w 11276045"/>
                <a:gd name="connsiteY81" fmla="*/ 1056889 h 4216535"/>
                <a:gd name="connsiteX82" fmla="*/ 10342984 w 11276045"/>
                <a:gd name="connsiteY82" fmla="*/ 464395 h 4216535"/>
                <a:gd name="connsiteX83" fmla="*/ 10454951 w 11276045"/>
                <a:gd name="connsiteY83" fmla="*/ 562366 h 4216535"/>
                <a:gd name="connsiteX84" fmla="*/ 10636898 w 11276045"/>
                <a:gd name="connsiteY84" fmla="*/ 413077 h 4216535"/>
                <a:gd name="connsiteX85" fmla="*/ 10720874 w 11276045"/>
                <a:gd name="connsiteY85" fmla="*/ 1122203 h 4216535"/>
                <a:gd name="connsiteX86" fmla="*/ 10804849 w 11276045"/>
                <a:gd name="connsiteY86" fmla="*/ 1173521 h 4216535"/>
                <a:gd name="connsiteX87" fmla="*/ 10912151 w 11276045"/>
                <a:gd name="connsiteY87" fmla="*/ 520379 h 4216535"/>
                <a:gd name="connsiteX88" fmla="*/ 11145417 w 11276045"/>
                <a:gd name="connsiteY88" fmla="*/ 1042893 h 4216535"/>
                <a:gd name="connsiteX89" fmla="*/ 11276045 w 11276045"/>
                <a:gd name="connsiteY89"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048070 w 11276045"/>
                <a:gd name="connsiteY12" fmla="*/ 3165607 h 4216535"/>
                <a:gd name="connsiteX13" fmla="*/ 2239347 w 11276045"/>
                <a:gd name="connsiteY13" fmla="*/ 525044 h 4216535"/>
                <a:gd name="connsiteX14" fmla="*/ 2435290 w 11276045"/>
                <a:gd name="connsiteY14" fmla="*/ 3940048 h 4216535"/>
                <a:gd name="connsiteX15" fmla="*/ 2729204 w 11276045"/>
                <a:gd name="connsiteY15" fmla="*/ 1010236 h 4216535"/>
                <a:gd name="connsiteX16" fmla="*/ 3055776 w 11276045"/>
                <a:gd name="connsiteY16" fmla="*/ 3510840 h 4216535"/>
                <a:gd name="connsiteX17" fmla="*/ 3320784 w 11276045"/>
                <a:gd name="connsiteY17" fmla="*/ 851760 h 4216535"/>
                <a:gd name="connsiteX18" fmla="*/ 3419670 w 11276045"/>
                <a:gd name="connsiteY18" fmla="*/ 3884064 h 4216535"/>
                <a:gd name="connsiteX19" fmla="*/ 3620278 w 11276045"/>
                <a:gd name="connsiteY19" fmla="*/ 2013277 h 4216535"/>
                <a:gd name="connsiteX20" fmla="*/ 3816221 w 11276045"/>
                <a:gd name="connsiteY20" fmla="*/ 3100293 h 4216535"/>
                <a:gd name="connsiteX21" fmla="*/ 3960845 w 11276045"/>
                <a:gd name="connsiteY21" fmla="*/ 814293 h 4216535"/>
                <a:gd name="connsiteX22" fmla="*/ 4063482 w 11276045"/>
                <a:gd name="connsiteY22" fmla="*/ 4205970 h 4216535"/>
                <a:gd name="connsiteX23" fmla="*/ 4226768 w 11276045"/>
                <a:gd name="connsiteY23" fmla="*/ 1910640 h 4216535"/>
                <a:gd name="connsiteX24" fmla="*/ 4408714 w 11276045"/>
                <a:gd name="connsiteY24" fmla="*/ 2806379 h 4216535"/>
                <a:gd name="connsiteX25" fmla="*/ 4552232 w 11276045"/>
                <a:gd name="connsiteY25" fmla="*/ 2013085 h 4216535"/>
                <a:gd name="connsiteX26" fmla="*/ 4651310 w 11276045"/>
                <a:gd name="connsiteY26" fmla="*/ 2797048 h 4216535"/>
                <a:gd name="connsiteX27" fmla="*/ 4763278 w 11276045"/>
                <a:gd name="connsiteY27" fmla="*/ 2260538 h 4216535"/>
                <a:gd name="connsiteX28" fmla="*/ 4856584 w 11276045"/>
                <a:gd name="connsiteY28" fmla="*/ 2395832 h 4216535"/>
                <a:gd name="connsiteX29" fmla="*/ 4898572 w 11276045"/>
                <a:gd name="connsiteY29" fmla="*/ 2185893 h 4216535"/>
                <a:gd name="connsiteX30" fmla="*/ 5015204 w 11276045"/>
                <a:gd name="connsiteY30" fmla="*/ 2717738 h 4216535"/>
                <a:gd name="connsiteX31" fmla="*/ 5141168 w 11276045"/>
                <a:gd name="connsiteY31" fmla="*/ 2190558 h 4216535"/>
                <a:gd name="connsiteX32" fmla="*/ 5309119 w 11276045"/>
                <a:gd name="connsiteY32" fmla="*/ 2731734 h 4216535"/>
                <a:gd name="connsiteX33" fmla="*/ 5458408 w 11276045"/>
                <a:gd name="connsiteY33" fmla="*/ 2736399 h 4216535"/>
                <a:gd name="connsiteX34" fmla="*/ 5547049 w 11276045"/>
                <a:gd name="connsiteY34" fmla="*/ 2008611 h 4216535"/>
                <a:gd name="connsiteX35" fmla="*/ 5631025 w 11276045"/>
                <a:gd name="connsiteY35" fmla="*/ 2125244 h 4216535"/>
                <a:gd name="connsiteX36" fmla="*/ 5738327 w 11276045"/>
                <a:gd name="connsiteY36" fmla="*/ 1985285 h 4216535"/>
                <a:gd name="connsiteX37" fmla="*/ 5798976 w 11276045"/>
                <a:gd name="connsiteY37" fmla="*/ 2811044 h 4216535"/>
                <a:gd name="connsiteX38" fmla="*/ 5924939 w 11276045"/>
                <a:gd name="connsiteY38" fmla="*/ 1910640 h 4216535"/>
                <a:gd name="connsiteX39" fmla="*/ 6041572 w 11276045"/>
                <a:gd name="connsiteY39" fmla="*/ 2643093 h 4216535"/>
                <a:gd name="connsiteX40" fmla="*/ 6130212 w 11276045"/>
                <a:gd name="connsiteY40" fmla="*/ 2209219 h 4216535"/>
                <a:gd name="connsiteX41" fmla="*/ 6316825 w 11276045"/>
                <a:gd name="connsiteY41" fmla="*/ 2680415 h 4216535"/>
                <a:gd name="connsiteX42" fmla="*/ 6354147 w 11276045"/>
                <a:gd name="connsiteY42" fmla="*/ 2050599 h 4216535"/>
                <a:gd name="connsiteX43" fmla="*/ 6638731 w 11276045"/>
                <a:gd name="connsiteY43" fmla="*/ 2563783 h 4216535"/>
                <a:gd name="connsiteX44" fmla="*/ 6774025 w 11276045"/>
                <a:gd name="connsiteY44" fmla="*/ 2545121 h 4216535"/>
                <a:gd name="connsiteX45" fmla="*/ 6941976 w 11276045"/>
                <a:gd name="connsiteY45" fmla="*/ 455064 h 4216535"/>
                <a:gd name="connsiteX46" fmla="*/ 7058608 w 11276045"/>
                <a:gd name="connsiteY46" fmla="*/ 963583 h 4216535"/>
                <a:gd name="connsiteX47" fmla="*/ 7100596 w 11276045"/>
                <a:gd name="connsiteY47" fmla="*/ 520379 h 4216535"/>
                <a:gd name="connsiteX48" fmla="*/ 7175241 w 11276045"/>
                <a:gd name="connsiteY48" fmla="*/ 725652 h 4216535"/>
                <a:gd name="connsiteX49" fmla="*/ 7254551 w 11276045"/>
                <a:gd name="connsiteY49" fmla="*/ 543705 h 4216535"/>
                <a:gd name="connsiteX50" fmla="*/ 7338527 w 11276045"/>
                <a:gd name="connsiteY50" fmla="*/ 734983 h 4216535"/>
                <a:gd name="connsiteX51" fmla="*/ 7441163 w 11276045"/>
                <a:gd name="connsiteY51" fmla="*/ 473726 h 4216535"/>
                <a:gd name="connsiteX52" fmla="*/ 7478918 w 11276045"/>
                <a:gd name="connsiteY52" fmla="*/ 888985 h 4216535"/>
                <a:gd name="connsiteX53" fmla="*/ 7525139 w 11276045"/>
                <a:gd name="connsiteY53" fmla="*/ 730317 h 4216535"/>
                <a:gd name="connsiteX54" fmla="*/ 7623110 w 11276045"/>
                <a:gd name="connsiteY54" fmla="*/ 576362 h 4216535"/>
                <a:gd name="connsiteX55" fmla="*/ 7749074 w 11276045"/>
                <a:gd name="connsiteY55" fmla="*/ 1038228 h 4216535"/>
                <a:gd name="connsiteX56" fmla="*/ 7814388 w 11276045"/>
                <a:gd name="connsiteY56" fmla="*/ 478391 h 4216535"/>
                <a:gd name="connsiteX57" fmla="*/ 7945017 w 11276045"/>
                <a:gd name="connsiteY57" fmla="*/ 380419 h 4216535"/>
                <a:gd name="connsiteX58" fmla="*/ 8014996 w 11276045"/>
                <a:gd name="connsiteY58" fmla="*/ 529709 h 4216535"/>
                <a:gd name="connsiteX59" fmla="*/ 8061649 w 11276045"/>
                <a:gd name="connsiteY59" fmla="*/ 487721 h 4216535"/>
                <a:gd name="connsiteX60" fmla="*/ 8089641 w 11276045"/>
                <a:gd name="connsiteY60" fmla="*/ 1038228 h 4216535"/>
                <a:gd name="connsiteX61" fmla="*/ 8206274 w 11276045"/>
                <a:gd name="connsiteY61" fmla="*/ 1108207 h 4216535"/>
                <a:gd name="connsiteX62" fmla="*/ 8229600 w 11276045"/>
                <a:gd name="connsiteY62" fmla="*/ 944921 h 4216535"/>
                <a:gd name="connsiteX63" fmla="*/ 8313576 w 11276045"/>
                <a:gd name="connsiteY63" fmla="*/ 1033562 h 4216535"/>
                <a:gd name="connsiteX64" fmla="*/ 8392886 w 11276045"/>
                <a:gd name="connsiteY64" fmla="*/ 441068 h 4216535"/>
                <a:gd name="connsiteX65" fmla="*/ 8514184 w 11276045"/>
                <a:gd name="connsiteY65" fmla="*/ 996240 h 4216535"/>
                <a:gd name="connsiteX66" fmla="*/ 8635482 w 11276045"/>
                <a:gd name="connsiteY66" fmla="*/ 520379 h 4216535"/>
                <a:gd name="connsiteX67" fmla="*/ 8724123 w 11276045"/>
                <a:gd name="connsiteY67" fmla="*/ 982244 h 4216535"/>
                <a:gd name="connsiteX68" fmla="*/ 8854751 w 11276045"/>
                <a:gd name="connsiteY68" fmla="*/ 539040 h 4216535"/>
                <a:gd name="connsiteX69" fmla="*/ 8934061 w 11276045"/>
                <a:gd name="connsiteY69" fmla="*/ 627681 h 4216535"/>
                <a:gd name="connsiteX70" fmla="*/ 9050694 w 11276045"/>
                <a:gd name="connsiteY70" fmla="*/ 520379 h 4216535"/>
                <a:gd name="connsiteX71" fmla="*/ 9083351 w 11276045"/>
                <a:gd name="connsiteY71" fmla="*/ 585693 h 4216535"/>
                <a:gd name="connsiteX72" fmla="*/ 9157996 w 11276045"/>
                <a:gd name="connsiteY72" fmla="*/ 515713 h 4216535"/>
                <a:gd name="connsiteX73" fmla="*/ 9311951 w 11276045"/>
                <a:gd name="connsiteY73" fmla="*/ 949587 h 4216535"/>
                <a:gd name="connsiteX74" fmla="*/ 9391261 w 11276045"/>
                <a:gd name="connsiteY74" fmla="*/ 599689 h 4216535"/>
                <a:gd name="connsiteX75" fmla="*/ 9559212 w 11276045"/>
                <a:gd name="connsiteY75" fmla="*/ 795632 h 4216535"/>
                <a:gd name="connsiteX76" fmla="*/ 9643188 w 11276045"/>
                <a:gd name="connsiteY76" fmla="*/ 562366 h 4216535"/>
                <a:gd name="connsiteX77" fmla="*/ 9787812 w 11276045"/>
                <a:gd name="connsiteY77" fmla="*/ 1019566 h 4216535"/>
                <a:gd name="connsiteX78" fmla="*/ 9876453 w 11276045"/>
                <a:gd name="connsiteY78" fmla="*/ 595024 h 4216535"/>
                <a:gd name="connsiteX79" fmla="*/ 9997751 w 11276045"/>
                <a:gd name="connsiteY79" fmla="*/ 720987 h 4216535"/>
                <a:gd name="connsiteX80" fmla="*/ 10053735 w 11276045"/>
                <a:gd name="connsiteY80" fmla="*/ 595024 h 4216535"/>
                <a:gd name="connsiteX81" fmla="*/ 10184363 w 11276045"/>
                <a:gd name="connsiteY81" fmla="*/ 1056889 h 4216535"/>
                <a:gd name="connsiteX82" fmla="*/ 10342984 w 11276045"/>
                <a:gd name="connsiteY82" fmla="*/ 464395 h 4216535"/>
                <a:gd name="connsiteX83" fmla="*/ 10454951 w 11276045"/>
                <a:gd name="connsiteY83" fmla="*/ 562366 h 4216535"/>
                <a:gd name="connsiteX84" fmla="*/ 10636898 w 11276045"/>
                <a:gd name="connsiteY84" fmla="*/ 413077 h 4216535"/>
                <a:gd name="connsiteX85" fmla="*/ 10720874 w 11276045"/>
                <a:gd name="connsiteY85" fmla="*/ 1122203 h 4216535"/>
                <a:gd name="connsiteX86" fmla="*/ 10804849 w 11276045"/>
                <a:gd name="connsiteY86" fmla="*/ 1173521 h 4216535"/>
                <a:gd name="connsiteX87" fmla="*/ 10912151 w 11276045"/>
                <a:gd name="connsiteY87" fmla="*/ 520379 h 4216535"/>
                <a:gd name="connsiteX88" fmla="*/ 11145417 w 11276045"/>
                <a:gd name="connsiteY88" fmla="*/ 1042893 h 4216535"/>
                <a:gd name="connsiteX89" fmla="*/ 11276045 w 11276045"/>
                <a:gd name="connsiteY89"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1852127 w 11276045"/>
                <a:gd name="connsiteY11" fmla="*/ 1752019 h 4216535"/>
                <a:gd name="connsiteX12" fmla="*/ 2239347 w 11276045"/>
                <a:gd name="connsiteY12" fmla="*/ 525044 h 4216535"/>
                <a:gd name="connsiteX13" fmla="*/ 2435290 w 11276045"/>
                <a:gd name="connsiteY13" fmla="*/ 3940048 h 4216535"/>
                <a:gd name="connsiteX14" fmla="*/ 2729204 w 11276045"/>
                <a:gd name="connsiteY14" fmla="*/ 1010236 h 4216535"/>
                <a:gd name="connsiteX15" fmla="*/ 3055776 w 11276045"/>
                <a:gd name="connsiteY15" fmla="*/ 3510840 h 4216535"/>
                <a:gd name="connsiteX16" fmla="*/ 3320784 w 11276045"/>
                <a:gd name="connsiteY16" fmla="*/ 851760 h 4216535"/>
                <a:gd name="connsiteX17" fmla="*/ 3419670 w 11276045"/>
                <a:gd name="connsiteY17" fmla="*/ 3884064 h 4216535"/>
                <a:gd name="connsiteX18" fmla="*/ 3620278 w 11276045"/>
                <a:gd name="connsiteY18" fmla="*/ 2013277 h 4216535"/>
                <a:gd name="connsiteX19" fmla="*/ 3816221 w 11276045"/>
                <a:gd name="connsiteY19" fmla="*/ 3100293 h 4216535"/>
                <a:gd name="connsiteX20" fmla="*/ 3960845 w 11276045"/>
                <a:gd name="connsiteY20" fmla="*/ 814293 h 4216535"/>
                <a:gd name="connsiteX21" fmla="*/ 4063482 w 11276045"/>
                <a:gd name="connsiteY21" fmla="*/ 4205970 h 4216535"/>
                <a:gd name="connsiteX22" fmla="*/ 4226768 w 11276045"/>
                <a:gd name="connsiteY22" fmla="*/ 1910640 h 4216535"/>
                <a:gd name="connsiteX23" fmla="*/ 4408714 w 11276045"/>
                <a:gd name="connsiteY23" fmla="*/ 2806379 h 4216535"/>
                <a:gd name="connsiteX24" fmla="*/ 4552232 w 11276045"/>
                <a:gd name="connsiteY24" fmla="*/ 2013085 h 4216535"/>
                <a:gd name="connsiteX25" fmla="*/ 4651310 w 11276045"/>
                <a:gd name="connsiteY25" fmla="*/ 2797048 h 4216535"/>
                <a:gd name="connsiteX26" fmla="*/ 4763278 w 11276045"/>
                <a:gd name="connsiteY26" fmla="*/ 2260538 h 4216535"/>
                <a:gd name="connsiteX27" fmla="*/ 4856584 w 11276045"/>
                <a:gd name="connsiteY27" fmla="*/ 2395832 h 4216535"/>
                <a:gd name="connsiteX28" fmla="*/ 4898572 w 11276045"/>
                <a:gd name="connsiteY28" fmla="*/ 2185893 h 4216535"/>
                <a:gd name="connsiteX29" fmla="*/ 5015204 w 11276045"/>
                <a:gd name="connsiteY29" fmla="*/ 2717738 h 4216535"/>
                <a:gd name="connsiteX30" fmla="*/ 5141168 w 11276045"/>
                <a:gd name="connsiteY30" fmla="*/ 2190558 h 4216535"/>
                <a:gd name="connsiteX31" fmla="*/ 5309119 w 11276045"/>
                <a:gd name="connsiteY31" fmla="*/ 2731734 h 4216535"/>
                <a:gd name="connsiteX32" fmla="*/ 5458408 w 11276045"/>
                <a:gd name="connsiteY32" fmla="*/ 2736399 h 4216535"/>
                <a:gd name="connsiteX33" fmla="*/ 5547049 w 11276045"/>
                <a:gd name="connsiteY33" fmla="*/ 2008611 h 4216535"/>
                <a:gd name="connsiteX34" fmla="*/ 5631025 w 11276045"/>
                <a:gd name="connsiteY34" fmla="*/ 2125244 h 4216535"/>
                <a:gd name="connsiteX35" fmla="*/ 5738327 w 11276045"/>
                <a:gd name="connsiteY35" fmla="*/ 1985285 h 4216535"/>
                <a:gd name="connsiteX36" fmla="*/ 5798976 w 11276045"/>
                <a:gd name="connsiteY36" fmla="*/ 2811044 h 4216535"/>
                <a:gd name="connsiteX37" fmla="*/ 5924939 w 11276045"/>
                <a:gd name="connsiteY37" fmla="*/ 1910640 h 4216535"/>
                <a:gd name="connsiteX38" fmla="*/ 6041572 w 11276045"/>
                <a:gd name="connsiteY38" fmla="*/ 2643093 h 4216535"/>
                <a:gd name="connsiteX39" fmla="*/ 6130212 w 11276045"/>
                <a:gd name="connsiteY39" fmla="*/ 2209219 h 4216535"/>
                <a:gd name="connsiteX40" fmla="*/ 6316825 w 11276045"/>
                <a:gd name="connsiteY40" fmla="*/ 2680415 h 4216535"/>
                <a:gd name="connsiteX41" fmla="*/ 6354147 w 11276045"/>
                <a:gd name="connsiteY41" fmla="*/ 2050599 h 4216535"/>
                <a:gd name="connsiteX42" fmla="*/ 6638731 w 11276045"/>
                <a:gd name="connsiteY42" fmla="*/ 2563783 h 4216535"/>
                <a:gd name="connsiteX43" fmla="*/ 6774025 w 11276045"/>
                <a:gd name="connsiteY43" fmla="*/ 2545121 h 4216535"/>
                <a:gd name="connsiteX44" fmla="*/ 6941976 w 11276045"/>
                <a:gd name="connsiteY44" fmla="*/ 455064 h 4216535"/>
                <a:gd name="connsiteX45" fmla="*/ 7058608 w 11276045"/>
                <a:gd name="connsiteY45" fmla="*/ 963583 h 4216535"/>
                <a:gd name="connsiteX46" fmla="*/ 7100596 w 11276045"/>
                <a:gd name="connsiteY46" fmla="*/ 520379 h 4216535"/>
                <a:gd name="connsiteX47" fmla="*/ 7175241 w 11276045"/>
                <a:gd name="connsiteY47" fmla="*/ 725652 h 4216535"/>
                <a:gd name="connsiteX48" fmla="*/ 7254551 w 11276045"/>
                <a:gd name="connsiteY48" fmla="*/ 543705 h 4216535"/>
                <a:gd name="connsiteX49" fmla="*/ 7338527 w 11276045"/>
                <a:gd name="connsiteY49" fmla="*/ 734983 h 4216535"/>
                <a:gd name="connsiteX50" fmla="*/ 7441163 w 11276045"/>
                <a:gd name="connsiteY50" fmla="*/ 473726 h 4216535"/>
                <a:gd name="connsiteX51" fmla="*/ 7478918 w 11276045"/>
                <a:gd name="connsiteY51" fmla="*/ 888985 h 4216535"/>
                <a:gd name="connsiteX52" fmla="*/ 7525139 w 11276045"/>
                <a:gd name="connsiteY52" fmla="*/ 730317 h 4216535"/>
                <a:gd name="connsiteX53" fmla="*/ 7623110 w 11276045"/>
                <a:gd name="connsiteY53" fmla="*/ 576362 h 4216535"/>
                <a:gd name="connsiteX54" fmla="*/ 7749074 w 11276045"/>
                <a:gd name="connsiteY54" fmla="*/ 1038228 h 4216535"/>
                <a:gd name="connsiteX55" fmla="*/ 7814388 w 11276045"/>
                <a:gd name="connsiteY55" fmla="*/ 478391 h 4216535"/>
                <a:gd name="connsiteX56" fmla="*/ 7945017 w 11276045"/>
                <a:gd name="connsiteY56" fmla="*/ 380419 h 4216535"/>
                <a:gd name="connsiteX57" fmla="*/ 8014996 w 11276045"/>
                <a:gd name="connsiteY57" fmla="*/ 529709 h 4216535"/>
                <a:gd name="connsiteX58" fmla="*/ 8061649 w 11276045"/>
                <a:gd name="connsiteY58" fmla="*/ 487721 h 4216535"/>
                <a:gd name="connsiteX59" fmla="*/ 8089641 w 11276045"/>
                <a:gd name="connsiteY59" fmla="*/ 1038228 h 4216535"/>
                <a:gd name="connsiteX60" fmla="*/ 8206274 w 11276045"/>
                <a:gd name="connsiteY60" fmla="*/ 1108207 h 4216535"/>
                <a:gd name="connsiteX61" fmla="*/ 8229600 w 11276045"/>
                <a:gd name="connsiteY61" fmla="*/ 944921 h 4216535"/>
                <a:gd name="connsiteX62" fmla="*/ 8313576 w 11276045"/>
                <a:gd name="connsiteY62" fmla="*/ 1033562 h 4216535"/>
                <a:gd name="connsiteX63" fmla="*/ 8392886 w 11276045"/>
                <a:gd name="connsiteY63" fmla="*/ 441068 h 4216535"/>
                <a:gd name="connsiteX64" fmla="*/ 8514184 w 11276045"/>
                <a:gd name="connsiteY64" fmla="*/ 996240 h 4216535"/>
                <a:gd name="connsiteX65" fmla="*/ 8635482 w 11276045"/>
                <a:gd name="connsiteY65" fmla="*/ 520379 h 4216535"/>
                <a:gd name="connsiteX66" fmla="*/ 8724123 w 11276045"/>
                <a:gd name="connsiteY66" fmla="*/ 982244 h 4216535"/>
                <a:gd name="connsiteX67" fmla="*/ 8854751 w 11276045"/>
                <a:gd name="connsiteY67" fmla="*/ 539040 h 4216535"/>
                <a:gd name="connsiteX68" fmla="*/ 8934061 w 11276045"/>
                <a:gd name="connsiteY68" fmla="*/ 627681 h 4216535"/>
                <a:gd name="connsiteX69" fmla="*/ 9050694 w 11276045"/>
                <a:gd name="connsiteY69" fmla="*/ 520379 h 4216535"/>
                <a:gd name="connsiteX70" fmla="*/ 9083351 w 11276045"/>
                <a:gd name="connsiteY70" fmla="*/ 585693 h 4216535"/>
                <a:gd name="connsiteX71" fmla="*/ 9157996 w 11276045"/>
                <a:gd name="connsiteY71" fmla="*/ 515713 h 4216535"/>
                <a:gd name="connsiteX72" fmla="*/ 9311951 w 11276045"/>
                <a:gd name="connsiteY72" fmla="*/ 949587 h 4216535"/>
                <a:gd name="connsiteX73" fmla="*/ 9391261 w 11276045"/>
                <a:gd name="connsiteY73" fmla="*/ 599689 h 4216535"/>
                <a:gd name="connsiteX74" fmla="*/ 9559212 w 11276045"/>
                <a:gd name="connsiteY74" fmla="*/ 795632 h 4216535"/>
                <a:gd name="connsiteX75" fmla="*/ 9643188 w 11276045"/>
                <a:gd name="connsiteY75" fmla="*/ 562366 h 4216535"/>
                <a:gd name="connsiteX76" fmla="*/ 9787812 w 11276045"/>
                <a:gd name="connsiteY76" fmla="*/ 1019566 h 4216535"/>
                <a:gd name="connsiteX77" fmla="*/ 9876453 w 11276045"/>
                <a:gd name="connsiteY77" fmla="*/ 595024 h 4216535"/>
                <a:gd name="connsiteX78" fmla="*/ 9997751 w 11276045"/>
                <a:gd name="connsiteY78" fmla="*/ 720987 h 4216535"/>
                <a:gd name="connsiteX79" fmla="*/ 10053735 w 11276045"/>
                <a:gd name="connsiteY79" fmla="*/ 595024 h 4216535"/>
                <a:gd name="connsiteX80" fmla="*/ 10184363 w 11276045"/>
                <a:gd name="connsiteY80" fmla="*/ 1056889 h 4216535"/>
                <a:gd name="connsiteX81" fmla="*/ 10342984 w 11276045"/>
                <a:gd name="connsiteY81" fmla="*/ 464395 h 4216535"/>
                <a:gd name="connsiteX82" fmla="*/ 10454951 w 11276045"/>
                <a:gd name="connsiteY82" fmla="*/ 562366 h 4216535"/>
                <a:gd name="connsiteX83" fmla="*/ 10636898 w 11276045"/>
                <a:gd name="connsiteY83" fmla="*/ 413077 h 4216535"/>
                <a:gd name="connsiteX84" fmla="*/ 10720874 w 11276045"/>
                <a:gd name="connsiteY84" fmla="*/ 1122203 h 4216535"/>
                <a:gd name="connsiteX85" fmla="*/ 10804849 w 11276045"/>
                <a:gd name="connsiteY85" fmla="*/ 1173521 h 4216535"/>
                <a:gd name="connsiteX86" fmla="*/ 10912151 w 11276045"/>
                <a:gd name="connsiteY86" fmla="*/ 520379 h 4216535"/>
                <a:gd name="connsiteX87" fmla="*/ 11145417 w 11276045"/>
                <a:gd name="connsiteY87" fmla="*/ 1042893 h 4216535"/>
                <a:gd name="connsiteX88" fmla="*/ 11276045 w 11276045"/>
                <a:gd name="connsiteY88" fmla="*/ 571697 h 4216535"/>
                <a:gd name="connsiteX0" fmla="*/ 0 w 11276045"/>
                <a:gd name="connsiteY0" fmla="*/ 2489138 h 4216535"/>
                <a:gd name="connsiteX1" fmla="*/ 191278 w 11276045"/>
                <a:gd name="connsiteY1" fmla="*/ 720987 h 4216535"/>
                <a:gd name="connsiteX2" fmla="*/ 261257 w 11276045"/>
                <a:gd name="connsiteY2" fmla="*/ 3347554 h 4216535"/>
                <a:gd name="connsiteX3" fmla="*/ 592494 w 11276045"/>
                <a:gd name="connsiteY3" fmla="*/ 254456 h 4216535"/>
                <a:gd name="connsiteX4" fmla="*/ 830425 w 11276045"/>
                <a:gd name="connsiteY4" fmla="*/ 2731734 h 4216535"/>
                <a:gd name="connsiteX5" fmla="*/ 1031033 w 11276045"/>
                <a:gd name="connsiteY5" fmla="*/ 1061554 h 4216535"/>
                <a:gd name="connsiteX6" fmla="*/ 1119674 w 11276045"/>
                <a:gd name="connsiteY6" fmla="*/ 4075342 h 4216535"/>
                <a:gd name="connsiteX7" fmla="*/ 1250302 w 11276045"/>
                <a:gd name="connsiteY7" fmla="*/ 3202930 h 4216535"/>
                <a:gd name="connsiteX8" fmla="*/ 1408923 w 11276045"/>
                <a:gd name="connsiteY8" fmla="*/ 21191 h 4216535"/>
                <a:gd name="connsiteX9" fmla="*/ 1581539 w 11276045"/>
                <a:gd name="connsiteY9" fmla="*/ 1919970 h 4216535"/>
                <a:gd name="connsiteX10" fmla="*/ 1674845 w 11276045"/>
                <a:gd name="connsiteY10" fmla="*/ 3940048 h 4216535"/>
                <a:gd name="connsiteX11" fmla="*/ 2239347 w 11276045"/>
                <a:gd name="connsiteY11" fmla="*/ 525044 h 4216535"/>
                <a:gd name="connsiteX12" fmla="*/ 2435290 w 11276045"/>
                <a:gd name="connsiteY12" fmla="*/ 3940048 h 4216535"/>
                <a:gd name="connsiteX13" fmla="*/ 2729204 w 11276045"/>
                <a:gd name="connsiteY13" fmla="*/ 1010236 h 4216535"/>
                <a:gd name="connsiteX14" fmla="*/ 3055776 w 11276045"/>
                <a:gd name="connsiteY14" fmla="*/ 3510840 h 4216535"/>
                <a:gd name="connsiteX15" fmla="*/ 3320784 w 11276045"/>
                <a:gd name="connsiteY15" fmla="*/ 851760 h 4216535"/>
                <a:gd name="connsiteX16" fmla="*/ 3419670 w 11276045"/>
                <a:gd name="connsiteY16" fmla="*/ 3884064 h 4216535"/>
                <a:gd name="connsiteX17" fmla="*/ 3620278 w 11276045"/>
                <a:gd name="connsiteY17" fmla="*/ 2013277 h 4216535"/>
                <a:gd name="connsiteX18" fmla="*/ 3816221 w 11276045"/>
                <a:gd name="connsiteY18" fmla="*/ 3100293 h 4216535"/>
                <a:gd name="connsiteX19" fmla="*/ 3960845 w 11276045"/>
                <a:gd name="connsiteY19" fmla="*/ 814293 h 4216535"/>
                <a:gd name="connsiteX20" fmla="*/ 4063482 w 11276045"/>
                <a:gd name="connsiteY20" fmla="*/ 4205970 h 4216535"/>
                <a:gd name="connsiteX21" fmla="*/ 4226768 w 11276045"/>
                <a:gd name="connsiteY21" fmla="*/ 1910640 h 4216535"/>
                <a:gd name="connsiteX22" fmla="*/ 4408714 w 11276045"/>
                <a:gd name="connsiteY22" fmla="*/ 2806379 h 4216535"/>
                <a:gd name="connsiteX23" fmla="*/ 4552232 w 11276045"/>
                <a:gd name="connsiteY23" fmla="*/ 2013085 h 4216535"/>
                <a:gd name="connsiteX24" fmla="*/ 4651310 w 11276045"/>
                <a:gd name="connsiteY24" fmla="*/ 2797048 h 4216535"/>
                <a:gd name="connsiteX25" fmla="*/ 4763278 w 11276045"/>
                <a:gd name="connsiteY25" fmla="*/ 2260538 h 4216535"/>
                <a:gd name="connsiteX26" fmla="*/ 4856584 w 11276045"/>
                <a:gd name="connsiteY26" fmla="*/ 2395832 h 4216535"/>
                <a:gd name="connsiteX27" fmla="*/ 4898572 w 11276045"/>
                <a:gd name="connsiteY27" fmla="*/ 2185893 h 4216535"/>
                <a:gd name="connsiteX28" fmla="*/ 5015204 w 11276045"/>
                <a:gd name="connsiteY28" fmla="*/ 2717738 h 4216535"/>
                <a:gd name="connsiteX29" fmla="*/ 5141168 w 11276045"/>
                <a:gd name="connsiteY29" fmla="*/ 2190558 h 4216535"/>
                <a:gd name="connsiteX30" fmla="*/ 5309119 w 11276045"/>
                <a:gd name="connsiteY30" fmla="*/ 2731734 h 4216535"/>
                <a:gd name="connsiteX31" fmla="*/ 5458408 w 11276045"/>
                <a:gd name="connsiteY31" fmla="*/ 2736399 h 4216535"/>
                <a:gd name="connsiteX32" fmla="*/ 5547049 w 11276045"/>
                <a:gd name="connsiteY32" fmla="*/ 2008611 h 4216535"/>
                <a:gd name="connsiteX33" fmla="*/ 5631025 w 11276045"/>
                <a:gd name="connsiteY33" fmla="*/ 2125244 h 4216535"/>
                <a:gd name="connsiteX34" fmla="*/ 5738327 w 11276045"/>
                <a:gd name="connsiteY34" fmla="*/ 1985285 h 4216535"/>
                <a:gd name="connsiteX35" fmla="*/ 5798976 w 11276045"/>
                <a:gd name="connsiteY35" fmla="*/ 2811044 h 4216535"/>
                <a:gd name="connsiteX36" fmla="*/ 5924939 w 11276045"/>
                <a:gd name="connsiteY36" fmla="*/ 1910640 h 4216535"/>
                <a:gd name="connsiteX37" fmla="*/ 6041572 w 11276045"/>
                <a:gd name="connsiteY37" fmla="*/ 2643093 h 4216535"/>
                <a:gd name="connsiteX38" fmla="*/ 6130212 w 11276045"/>
                <a:gd name="connsiteY38" fmla="*/ 2209219 h 4216535"/>
                <a:gd name="connsiteX39" fmla="*/ 6316825 w 11276045"/>
                <a:gd name="connsiteY39" fmla="*/ 2680415 h 4216535"/>
                <a:gd name="connsiteX40" fmla="*/ 6354147 w 11276045"/>
                <a:gd name="connsiteY40" fmla="*/ 2050599 h 4216535"/>
                <a:gd name="connsiteX41" fmla="*/ 6638731 w 11276045"/>
                <a:gd name="connsiteY41" fmla="*/ 2563783 h 4216535"/>
                <a:gd name="connsiteX42" fmla="*/ 6774025 w 11276045"/>
                <a:gd name="connsiteY42" fmla="*/ 2545121 h 4216535"/>
                <a:gd name="connsiteX43" fmla="*/ 6941976 w 11276045"/>
                <a:gd name="connsiteY43" fmla="*/ 455064 h 4216535"/>
                <a:gd name="connsiteX44" fmla="*/ 7058608 w 11276045"/>
                <a:gd name="connsiteY44" fmla="*/ 963583 h 4216535"/>
                <a:gd name="connsiteX45" fmla="*/ 7100596 w 11276045"/>
                <a:gd name="connsiteY45" fmla="*/ 520379 h 4216535"/>
                <a:gd name="connsiteX46" fmla="*/ 7175241 w 11276045"/>
                <a:gd name="connsiteY46" fmla="*/ 725652 h 4216535"/>
                <a:gd name="connsiteX47" fmla="*/ 7254551 w 11276045"/>
                <a:gd name="connsiteY47" fmla="*/ 543705 h 4216535"/>
                <a:gd name="connsiteX48" fmla="*/ 7338527 w 11276045"/>
                <a:gd name="connsiteY48" fmla="*/ 734983 h 4216535"/>
                <a:gd name="connsiteX49" fmla="*/ 7441163 w 11276045"/>
                <a:gd name="connsiteY49" fmla="*/ 473726 h 4216535"/>
                <a:gd name="connsiteX50" fmla="*/ 7478918 w 11276045"/>
                <a:gd name="connsiteY50" fmla="*/ 888985 h 4216535"/>
                <a:gd name="connsiteX51" fmla="*/ 7525139 w 11276045"/>
                <a:gd name="connsiteY51" fmla="*/ 730317 h 4216535"/>
                <a:gd name="connsiteX52" fmla="*/ 7623110 w 11276045"/>
                <a:gd name="connsiteY52" fmla="*/ 576362 h 4216535"/>
                <a:gd name="connsiteX53" fmla="*/ 7749074 w 11276045"/>
                <a:gd name="connsiteY53" fmla="*/ 1038228 h 4216535"/>
                <a:gd name="connsiteX54" fmla="*/ 7814388 w 11276045"/>
                <a:gd name="connsiteY54" fmla="*/ 478391 h 4216535"/>
                <a:gd name="connsiteX55" fmla="*/ 7945017 w 11276045"/>
                <a:gd name="connsiteY55" fmla="*/ 380419 h 4216535"/>
                <a:gd name="connsiteX56" fmla="*/ 8014996 w 11276045"/>
                <a:gd name="connsiteY56" fmla="*/ 529709 h 4216535"/>
                <a:gd name="connsiteX57" fmla="*/ 8061649 w 11276045"/>
                <a:gd name="connsiteY57" fmla="*/ 487721 h 4216535"/>
                <a:gd name="connsiteX58" fmla="*/ 8089641 w 11276045"/>
                <a:gd name="connsiteY58" fmla="*/ 1038228 h 4216535"/>
                <a:gd name="connsiteX59" fmla="*/ 8206274 w 11276045"/>
                <a:gd name="connsiteY59" fmla="*/ 1108207 h 4216535"/>
                <a:gd name="connsiteX60" fmla="*/ 8229600 w 11276045"/>
                <a:gd name="connsiteY60" fmla="*/ 944921 h 4216535"/>
                <a:gd name="connsiteX61" fmla="*/ 8313576 w 11276045"/>
                <a:gd name="connsiteY61" fmla="*/ 1033562 h 4216535"/>
                <a:gd name="connsiteX62" fmla="*/ 8392886 w 11276045"/>
                <a:gd name="connsiteY62" fmla="*/ 441068 h 4216535"/>
                <a:gd name="connsiteX63" fmla="*/ 8514184 w 11276045"/>
                <a:gd name="connsiteY63" fmla="*/ 996240 h 4216535"/>
                <a:gd name="connsiteX64" fmla="*/ 8635482 w 11276045"/>
                <a:gd name="connsiteY64" fmla="*/ 520379 h 4216535"/>
                <a:gd name="connsiteX65" fmla="*/ 8724123 w 11276045"/>
                <a:gd name="connsiteY65" fmla="*/ 982244 h 4216535"/>
                <a:gd name="connsiteX66" fmla="*/ 8854751 w 11276045"/>
                <a:gd name="connsiteY66" fmla="*/ 539040 h 4216535"/>
                <a:gd name="connsiteX67" fmla="*/ 8934061 w 11276045"/>
                <a:gd name="connsiteY67" fmla="*/ 627681 h 4216535"/>
                <a:gd name="connsiteX68" fmla="*/ 9050694 w 11276045"/>
                <a:gd name="connsiteY68" fmla="*/ 520379 h 4216535"/>
                <a:gd name="connsiteX69" fmla="*/ 9083351 w 11276045"/>
                <a:gd name="connsiteY69" fmla="*/ 585693 h 4216535"/>
                <a:gd name="connsiteX70" fmla="*/ 9157996 w 11276045"/>
                <a:gd name="connsiteY70" fmla="*/ 515713 h 4216535"/>
                <a:gd name="connsiteX71" fmla="*/ 9311951 w 11276045"/>
                <a:gd name="connsiteY71" fmla="*/ 949587 h 4216535"/>
                <a:gd name="connsiteX72" fmla="*/ 9391261 w 11276045"/>
                <a:gd name="connsiteY72" fmla="*/ 599689 h 4216535"/>
                <a:gd name="connsiteX73" fmla="*/ 9559212 w 11276045"/>
                <a:gd name="connsiteY73" fmla="*/ 795632 h 4216535"/>
                <a:gd name="connsiteX74" fmla="*/ 9643188 w 11276045"/>
                <a:gd name="connsiteY74" fmla="*/ 562366 h 4216535"/>
                <a:gd name="connsiteX75" fmla="*/ 9787812 w 11276045"/>
                <a:gd name="connsiteY75" fmla="*/ 1019566 h 4216535"/>
                <a:gd name="connsiteX76" fmla="*/ 9876453 w 11276045"/>
                <a:gd name="connsiteY76" fmla="*/ 595024 h 4216535"/>
                <a:gd name="connsiteX77" fmla="*/ 9997751 w 11276045"/>
                <a:gd name="connsiteY77" fmla="*/ 720987 h 4216535"/>
                <a:gd name="connsiteX78" fmla="*/ 10053735 w 11276045"/>
                <a:gd name="connsiteY78" fmla="*/ 595024 h 4216535"/>
                <a:gd name="connsiteX79" fmla="*/ 10184363 w 11276045"/>
                <a:gd name="connsiteY79" fmla="*/ 1056889 h 4216535"/>
                <a:gd name="connsiteX80" fmla="*/ 10342984 w 11276045"/>
                <a:gd name="connsiteY80" fmla="*/ 464395 h 4216535"/>
                <a:gd name="connsiteX81" fmla="*/ 10454951 w 11276045"/>
                <a:gd name="connsiteY81" fmla="*/ 562366 h 4216535"/>
                <a:gd name="connsiteX82" fmla="*/ 10636898 w 11276045"/>
                <a:gd name="connsiteY82" fmla="*/ 413077 h 4216535"/>
                <a:gd name="connsiteX83" fmla="*/ 10720874 w 11276045"/>
                <a:gd name="connsiteY83" fmla="*/ 1122203 h 4216535"/>
                <a:gd name="connsiteX84" fmla="*/ 10804849 w 11276045"/>
                <a:gd name="connsiteY84" fmla="*/ 1173521 h 4216535"/>
                <a:gd name="connsiteX85" fmla="*/ 10912151 w 11276045"/>
                <a:gd name="connsiteY85" fmla="*/ 520379 h 4216535"/>
                <a:gd name="connsiteX86" fmla="*/ 11145417 w 11276045"/>
                <a:gd name="connsiteY86" fmla="*/ 1042893 h 4216535"/>
                <a:gd name="connsiteX87" fmla="*/ 11276045 w 11276045"/>
                <a:gd name="connsiteY87" fmla="*/ 571697 h 4216535"/>
                <a:gd name="connsiteX0" fmla="*/ 0 w 11276045"/>
                <a:gd name="connsiteY0" fmla="*/ 2483726 h 4211123"/>
                <a:gd name="connsiteX1" fmla="*/ 191278 w 11276045"/>
                <a:gd name="connsiteY1" fmla="*/ 715575 h 4211123"/>
                <a:gd name="connsiteX2" fmla="*/ 261257 w 11276045"/>
                <a:gd name="connsiteY2" fmla="*/ 3342142 h 4211123"/>
                <a:gd name="connsiteX3" fmla="*/ 592494 w 11276045"/>
                <a:gd name="connsiteY3" fmla="*/ 249044 h 4211123"/>
                <a:gd name="connsiteX4" fmla="*/ 830425 w 11276045"/>
                <a:gd name="connsiteY4" fmla="*/ 2726322 h 4211123"/>
                <a:gd name="connsiteX5" fmla="*/ 1031033 w 11276045"/>
                <a:gd name="connsiteY5" fmla="*/ 1056142 h 4211123"/>
                <a:gd name="connsiteX6" fmla="*/ 1119674 w 11276045"/>
                <a:gd name="connsiteY6" fmla="*/ 4069930 h 4211123"/>
                <a:gd name="connsiteX7" fmla="*/ 1250302 w 11276045"/>
                <a:gd name="connsiteY7" fmla="*/ 3197518 h 4211123"/>
                <a:gd name="connsiteX8" fmla="*/ 1408923 w 11276045"/>
                <a:gd name="connsiteY8" fmla="*/ 15779 h 4211123"/>
                <a:gd name="connsiteX9" fmla="*/ 1581539 w 11276045"/>
                <a:gd name="connsiteY9" fmla="*/ 1914558 h 4211123"/>
                <a:gd name="connsiteX10" fmla="*/ 2239347 w 11276045"/>
                <a:gd name="connsiteY10" fmla="*/ 519632 h 4211123"/>
                <a:gd name="connsiteX11" fmla="*/ 2435290 w 11276045"/>
                <a:gd name="connsiteY11" fmla="*/ 3934636 h 4211123"/>
                <a:gd name="connsiteX12" fmla="*/ 2729204 w 11276045"/>
                <a:gd name="connsiteY12" fmla="*/ 1004824 h 4211123"/>
                <a:gd name="connsiteX13" fmla="*/ 3055776 w 11276045"/>
                <a:gd name="connsiteY13" fmla="*/ 3505428 h 4211123"/>
                <a:gd name="connsiteX14" fmla="*/ 3320784 w 11276045"/>
                <a:gd name="connsiteY14" fmla="*/ 846348 h 4211123"/>
                <a:gd name="connsiteX15" fmla="*/ 3419670 w 11276045"/>
                <a:gd name="connsiteY15" fmla="*/ 3878652 h 4211123"/>
                <a:gd name="connsiteX16" fmla="*/ 3620278 w 11276045"/>
                <a:gd name="connsiteY16" fmla="*/ 2007865 h 4211123"/>
                <a:gd name="connsiteX17" fmla="*/ 3816221 w 11276045"/>
                <a:gd name="connsiteY17" fmla="*/ 3094881 h 4211123"/>
                <a:gd name="connsiteX18" fmla="*/ 3960845 w 11276045"/>
                <a:gd name="connsiteY18" fmla="*/ 808881 h 4211123"/>
                <a:gd name="connsiteX19" fmla="*/ 4063482 w 11276045"/>
                <a:gd name="connsiteY19" fmla="*/ 4200558 h 4211123"/>
                <a:gd name="connsiteX20" fmla="*/ 4226768 w 11276045"/>
                <a:gd name="connsiteY20" fmla="*/ 1905228 h 4211123"/>
                <a:gd name="connsiteX21" fmla="*/ 4408714 w 11276045"/>
                <a:gd name="connsiteY21" fmla="*/ 2800967 h 4211123"/>
                <a:gd name="connsiteX22" fmla="*/ 4552232 w 11276045"/>
                <a:gd name="connsiteY22" fmla="*/ 2007673 h 4211123"/>
                <a:gd name="connsiteX23" fmla="*/ 4651310 w 11276045"/>
                <a:gd name="connsiteY23" fmla="*/ 2791636 h 4211123"/>
                <a:gd name="connsiteX24" fmla="*/ 4763278 w 11276045"/>
                <a:gd name="connsiteY24" fmla="*/ 2255126 h 4211123"/>
                <a:gd name="connsiteX25" fmla="*/ 4856584 w 11276045"/>
                <a:gd name="connsiteY25" fmla="*/ 2390420 h 4211123"/>
                <a:gd name="connsiteX26" fmla="*/ 4898572 w 11276045"/>
                <a:gd name="connsiteY26" fmla="*/ 2180481 h 4211123"/>
                <a:gd name="connsiteX27" fmla="*/ 5015204 w 11276045"/>
                <a:gd name="connsiteY27" fmla="*/ 2712326 h 4211123"/>
                <a:gd name="connsiteX28" fmla="*/ 5141168 w 11276045"/>
                <a:gd name="connsiteY28" fmla="*/ 2185146 h 4211123"/>
                <a:gd name="connsiteX29" fmla="*/ 5309119 w 11276045"/>
                <a:gd name="connsiteY29" fmla="*/ 2726322 h 4211123"/>
                <a:gd name="connsiteX30" fmla="*/ 5458408 w 11276045"/>
                <a:gd name="connsiteY30" fmla="*/ 2730987 h 4211123"/>
                <a:gd name="connsiteX31" fmla="*/ 5547049 w 11276045"/>
                <a:gd name="connsiteY31" fmla="*/ 2003199 h 4211123"/>
                <a:gd name="connsiteX32" fmla="*/ 5631025 w 11276045"/>
                <a:gd name="connsiteY32" fmla="*/ 2119832 h 4211123"/>
                <a:gd name="connsiteX33" fmla="*/ 5738327 w 11276045"/>
                <a:gd name="connsiteY33" fmla="*/ 1979873 h 4211123"/>
                <a:gd name="connsiteX34" fmla="*/ 5798976 w 11276045"/>
                <a:gd name="connsiteY34" fmla="*/ 2805632 h 4211123"/>
                <a:gd name="connsiteX35" fmla="*/ 5924939 w 11276045"/>
                <a:gd name="connsiteY35" fmla="*/ 1905228 h 4211123"/>
                <a:gd name="connsiteX36" fmla="*/ 6041572 w 11276045"/>
                <a:gd name="connsiteY36" fmla="*/ 2637681 h 4211123"/>
                <a:gd name="connsiteX37" fmla="*/ 6130212 w 11276045"/>
                <a:gd name="connsiteY37" fmla="*/ 2203807 h 4211123"/>
                <a:gd name="connsiteX38" fmla="*/ 6316825 w 11276045"/>
                <a:gd name="connsiteY38" fmla="*/ 2675003 h 4211123"/>
                <a:gd name="connsiteX39" fmla="*/ 6354147 w 11276045"/>
                <a:gd name="connsiteY39" fmla="*/ 2045187 h 4211123"/>
                <a:gd name="connsiteX40" fmla="*/ 6638731 w 11276045"/>
                <a:gd name="connsiteY40" fmla="*/ 2558371 h 4211123"/>
                <a:gd name="connsiteX41" fmla="*/ 6774025 w 11276045"/>
                <a:gd name="connsiteY41" fmla="*/ 2539709 h 4211123"/>
                <a:gd name="connsiteX42" fmla="*/ 6941976 w 11276045"/>
                <a:gd name="connsiteY42" fmla="*/ 449652 h 4211123"/>
                <a:gd name="connsiteX43" fmla="*/ 7058608 w 11276045"/>
                <a:gd name="connsiteY43" fmla="*/ 958171 h 4211123"/>
                <a:gd name="connsiteX44" fmla="*/ 7100596 w 11276045"/>
                <a:gd name="connsiteY44" fmla="*/ 514967 h 4211123"/>
                <a:gd name="connsiteX45" fmla="*/ 7175241 w 11276045"/>
                <a:gd name="connsiteY45" fmla="*/ 720240 h 4211123"/>
                <a:gd name="connsiteX46" fmla="*/ 7254551 w 11276045"/>
                <a:gd name="connsiteY46" fmla="*/ 538293 h 4211123"/>
                <a:gd name="connsiteX47" fmla="*/ 7338527 w 11276045"/>
                <a:gd name="connsiteY47" fmla="*/ 729571 h 4211123"/>
                <a:gd name="connsiteX48" fmla="*/ 7441163 w 11276045"/>
                <a:gd name="connsiteY48" fmla="*/ 468314 h 4211123"/>
                <a:gd name="connsiteX49" fmla="*/ 7478918 w 11276045"/>
                <a:gd name="connsiteY49" fmla="*/ 883573 h 4211123"/>
                <a:gd name="connsiteX50" fmla="*/ 7525139 w 11276045"/>
                <a:gd name="connsiteY50" fmla="*/ 724905 h 4211123"/>
                <a:gd name="connsiteX51" fmla="*/ 7623110 w 11276045"/>
                <a:gd name="connsiteY51" fmla="*/ 570950 h 4211123"/>
                <a:gd name="connsiteX52" fmla="*/ 7749074 w 11276045"/>
                <a:gd name="connsiteY52" fmla="*/ 1032816 h 4211123"/>
                <a:gd name="connsiteX53" fmla="*/ 7814388 w 11276045"/>
                <a:gd name="connsiteY53" fmla="*/ 472979 h 4211123"/>
                <a:gd name="connsiteX54" fmla="*/ 7945017 w 11276045"/>
                <a:gd name="connsiteY54" fmla="*/ 375007 h 4211123"/>
                <a:gd name="connsiteX55" fmla="*/ 8014996 w 11276045"/>
                <a:gd name="connsiteY55" fmla="*/ 524297 h 4211123"/>
                <a:gd name="connsiteX56" fmla="*/ 8061649 w 11276045"/>
                <a:gd name="connsiteY56" fmla="*/ 482309 h 4211123"/>
                <a:gd name="connsiteX57" fmla="*/ 8089641 w 11276045"/>
                <a:gd name="connsiteY57" fmla="*/ 1032816 h 4211123"/>
                <a:gd name="connsiteX58" fmla="*/ 8206274 w 11276045"/>
                <a:gd name="connsiteY58" fmla="*/ 1102795 h 4211123"/>
                <a:gd name="connsiteX59" fmla="*/ 8229600 w 11276045"/>
                <a:gd name="connsiteY59" fmla="*/ 939509 h 4211123"/>
                <a:gd name="connsiteX60" fmla="*/ 8313576 w 11276045"/>
                <a:gd name="connsiteY60" fmla="*/ 1028150 h 4211123"/>
                <a:gd name="connsiteX61" fmla="*/ 8392886 w 11276045"/>
                <a:gd name="connsiteY61" fmla="*/ 435656 h 4211123"/>
                <a:gd name="connsiteX62" fmla="*/ 8514184 w 11276045"/>
                <a:gd name="connsiteY62" fmla="*/ 990828 h 4211123"/>
                <a:gd name="connsiteX63" fmla="*/ 8635482 w 11276045"/>
                <a:gd name="connsiteY63" fmla="*/ 514967 h 4211123"/>
                <a:gd name="connsiteX64" fmla="*/ 8724123 w 11276045"/>
                <a:gd name="connsiteY64" fmla="*/ 976832 h 4211123"/>
                <a:gd name="connsiteX65" fmla="*/ 8854751 w 11276045"/>
                <a:gd name="connsiteY65" fmla="*/ 533628 h 4211123"/>
                <a:gd name="connsiteX66" fmla="*/ 8934061 w 11276045"/>
                <a:gd name="connsiteY66" fmla="*/ 622269 h 4211123"/>
                <a:gd name="connsiteX67" fmla="*/ 9050694 w 11276045"/>
                <a:gd name="connsiteY67" fmla="*/ 514967 h 4211123"/>
                <a:gd name="connsiteX68" fmla="*/ 9083351 w 11276045"/>
                <a:gd name="connsiteY68" fmla="*/ 580281 h 4211123"/>
                <a:gd name="connsiteX69" fmla="*/ 9157996 w 11276045"/>
                <a:gd name="connsiteY69" fmla="*/ 510301 h 4211123"/>
                <a:gd name="connsiteX70" fmla="*/ 9311951 w 11276045"/>
                <a:gd name="connsiteY70" fmla="*/ 944175 h 4211123"/>
                <a:gd name="connsiteX71" fmla="*/ 9391261 w 11276045"/>
                <a:gd name="connsiteY71" fmla="*/ 594277 h 4211123"/>
                <a:gd name="connsiteX72" fmla="*/ 9559212 w 11276045"/>
                <a:gd name="connsiteY72" fmla="*/ 790220 h 4211123"/>
                <a:gd name="connsiteX73" fmla="*/ 9643188 w 11276045"/>
                <a:gd name="connsiteY73" fmla="*/ 556954 h 4211123"/>
                <a:gd name="connsiteX74" fmla="*/ 9787812 w 11276045"/>
                <a:gd name="connsiteY74" fmla="*/ 1014154 h 4211123"/>
                <a:gd name="connsiteX75" fmla="*/ 9876453 w 11276045"/>
                <a:gd name="connsiteY75" fmla="*/ 589612 h 4211123"/>
                <a:gd name="connsiteX76" fmla="*/ 9997751 w 11276045"/>
                <a:gd name="connsiteY76" fmla="*/ 715575 h 4211123"/>
                <a:gd name="connsiteX77" fmla="*/ 10053735 w 11276045"/>
                <a:gd name="connsiteY77" fmla="*/ 589612 h 4211123"/>
                <a:gd name="connsiteX78" fmla="*/ 10184363 w 11276045"/>
                <a:gd name="connsiteY78" fmla="*/ 1051477 h 4211123"/>
                <a:gd name="connsiteX79" fmla="*/ 10342984 w 11276045"/>
                <a:gd name="connsiteY79" fmla="*/ 458983 h 4211123"/>
                <a:gd name="connsiteX80" fmla="*/ 10454951 w 11276045"/>
                <a:gd name="connsiteY80" fmla="*/ 556954 h 4211123"/>
                <a:gd name="connsiteX81" fmla="*/ 10636898 w 11276045"/>
                <a:gd name="connsiteY81" fmla="*/ 407665 h 4211123"/>
                <a:gd name="connsiteX82" fmla="*/ 10720874 w 11276045"/>
                <a:gd name="connsiteY82" fmla="*/ 1116791 h 4211123"/>
                <a:gd name="connsiteX83" fmla="*/ 10804849 w 11276045"/>
                <a:gd name="connsiteY83" fmla="*/ 1168109 h 4211123"/>
                <a:gd name="connsiteX84" fmla="*/ 10912151 w 11276045"/>
                <a:gd name="connsiteY84" fmla="*/ 514967 h 4211123"/>
                <a:gd name="connsiteX85" fmla="*/ 11145417 w 11276045"/>
                <a:gd name="connsiteY85" fmla="*/ 1037481 h 4211123"/>
                <a:gd name="connsiteX86" fmla="*/ 11276045 w 11276045"/>
                <a:gd name="connsiteY86" fmla="*/ 566285 h 4211123"/>
                <a:gd name="connsiteX0" fmla="*/ 0 w 11276045"/>
                <a:gd name="connsiteY0" fmla="*/ 2680870 h 4408267"/>
                <a:gd name="connsiteX1" fmla="*/ 191278 w 11276045"/>
                <a:gd name="connsiteY1" fmla="*/ 912719 h 4408267"/>
                <a:gd name="connsiteX2" fmla="*/ 261257 w 11276045"/>
                <a:gd name="connsiteY2" fmla="*/ 3539286 h 4408267"/>
                <a:gd name="connsiteX3" fmla="*/ 592494 w 11276045"/>
                <a:gd name="connsiteY3" fmla="*/ 446188 h 4408267"/>
                <a:gd name="connsiteX4" fmla="*/ 830425 w 11276045"/>
                <a:gd name="connsiteY4" fmla="*/ 2923466 h 4408267"/>
                <a:gd name="connsiteX5" fmla="*/ 1031033 w 11276045"/>
                <a:gd name="connsiteY5" fmla="*/ 1253286 h 4408267"/>
                <a:gd name="connsiteX6" fmla="*/ 1119674 w 11276045"/>
                <a:gd name="connsiteY6" fmla="*/ 4267074 h 4408267"/>
                <a:gd name="connsiteX7" fmla="*/ 1250302 w 11276045"/>
                <a:gd name="connsiteY7" fmla="*/ 3394662 h 4408267"/>
                <a:gd name="connsiteX8" fmla="*/ 1408923 w 11276045"/>
                <a:gd name="connsiteY8" fmla="*/ 212923 h 4408267"/>
                <a:gd name="connsiteX9" fmla="*/ 2239347 w 11276045"/>
                <a:gd name="connsiteY9" fmla="*/ 716776 h 4408267"/>
                <a:gd name="connsiteX10" fmla="*/ 2435290 w 11276045"/>
                <a:gd name="connsiteY10" fmla="*/ 4131780 h 4408267"/>
                <a:gd name="connsiteX11" fmla="*/ 2729204 w 11276045"/>
                <a:gd name="connsiteY11" fmla="*/ 1201968 h 4408267"/>
                <a:gd name="connsiteX12" fmla="*/ 3055776 w 11276045"/>
                <a:gd name="connsiteY12" fmla="*/ 3702572 h 4408267"/>
                <a:gd name="connsiteX13" fmla="*/ 3320784 w 11276045"/>
                <a:gd name="connsiteY13" fmla="*/ 1043492 h 4408267"/>
                <a:gd name="connsiteX14" fmla="*/ 3419670 w 11276045"/>
                <a:gd name="connsiteY14" fmla="*/ 4075796 h 4408267"/>
                <a:gd name="connsiteX15" fmla="*/ 3620278 w 11276045"/>
                <a:gd name="connsiteY15" fmla="*/ 2205009 h 4408267"/>
                <a:gd name="connsiteX16" fmla="*/ 3816221 w 11276045"/>
                <a:gd name="connsiteY16" fmla="*/ 3292025 h 4408267"/>
                <a:gd name="connsiteX17" fmla="*/ 3960845 w 11276045"/>
                <a:gd name="connsiteY17" fmla="*/ 1006025 h 4408267"/>
                <a:gd name="connsiteX18" fmla="*/ 4063482 w 11276045"/>
                <a:gd name="connsiteY18" fmla="*/ 4397702 h 4408267"/>
                <a:gd name="connsiteX19" fmla="*/ 4226768 w 11276045"/>
                <a:gd name="connsiteY19" fmla="*/ 2102372 h 4408267"/>
                <a:gd name="connsiteX20" fmla="*/ 4408714 w 11276045"/>
                <a:gd name="connsiteY20" fmla="*/ 2998111 h 4408267"/>
                <a:gd name="connsiteX21" fmla="*/ 4552232 w 11276045"/>
                <a:gd name="connsiteY21" fmla="*/ 2204817 h 4408267"/>
                <a:gd name="connsiteX22" fmla="*/ 4651310 w 11276045"/>
                <a:gd name="connsiteY22" fmla="*/ 2988780 h 4408267"/>
                <a:gd name="connsiteX23" fmla="*/ 4763278 w 11276045"/>
                <a:gd name="connsiteY23" fmla="*/ 2452270 h 4408267"/>
                <a:gd name="connsiteX24" fmla="*/ 4856584 w 11276045"/>
                <a:gd name="connsiteY24" fmla="*/ 2587564 h 4408267"/>
                <a:gd name="connsiteX25" fmla="*/ 4898572 w 11276045"/>
                <a:gd name="connsiteY25" fmla="*/ 2377625 h 4408267"/>
                <a:gd name="connsiteX26" fmla="*/ 5015204 w 11276045"/>
                <a:gd name="connsiteY26" fmla="*/ 2909470 h 4408267"/>
                <a:gd name="connsiteX27" fmla="*/ 5141168 w 11276045"/>
                <a:gd name="connsiteY27" fmla="*/ 2382290 h 4408267"/>
                <a:gd name="connsiteX28" fmla="*/ 5309119 w 11276045"/>
                <a:gd name="connsiteY28" fmla="*/ 2923466 h 4408267"/>
                <a:gd name="connsiteX29" fmla="*/ 5458408 w 11276045"/>
                <a:gd name="connsiteY29" fmla="*/ 2928131 h 4408267"/>
                <a:gd name="connsiteX30" fmla="*/ 5547049 w 11276045"/>
                <a:gd name="connsiteY30" fmla="*/ 2200343 h 4408267"/>
                <a:gd name="connsiteX31" fmla="*/ 5631025 w 11276045"/>
                <a:gd name="connsiteY31" fmla="*/ 2316976 h 4408267"/>
                <a:gd name="connsiteX32" fmla="*/ 5738327 w 11276045"/>
                <a:gd name="connsiteY32" fmla="*/ 2177017 h 4408267"/>
                <a:gd name="connsiteX33" fmla="*/ 5798976 w 11276045"/>
                <a:gd name="connsiteY33" fmla="*/ 3002776 h 4408267"/>
                <a:gd name="connsiteX34" fmla="*/ 5924939 w 11276045"/>
                <a:gd name="connsiteY34" fmla="*/ 2102372 h 4408267"/>
                <a:gd name="connsiteX35" fmla="*/ 6041572 w 11276045"/>
                <a:gd name="connsiteY35" fmla="*/ 2834825 h 4408267"/>
                <a:gd name="connsiteX36" fmla="*/ 6130212 w 11276045"/>
                <a:gd name="connsiteY36" fmla="*/ 2400951 h 4408267"/>
                <a:gd name="connsiteX37" fmla="*/ 6316825 w 11276045"/>
                <a:gd name="connsiteY37" fmla="*/ 2872147 h 4408267"/>
                <a:gd name="connsiteX38" fmla="*/ 6354147 w 11276045"/>
                <a:gd name="connsiteY38" fmla="*/ 2242331 h 4408267"/>
                <a:gd name="connsiteX39" fmla="*/ 6638731 w 11276045"/>
                <a:gd name="connsiteY39" fmla="*/ 2755515 h 4408267"/>
                <a:gd name="connsiteX40" fmla="*/ 6774025 w 11276045"/>
                <a:gd name="connsiteY40" fmla="*/ 2736853 h 4408267"/>
                <a:gd name="connsiteX41" fmla="*/ 6941976 w 11276045"/>
                <a:gd name="connsiteY41" fmla="*/ 646796 h 4408267"/>
                <a:gd name="connsiteX42" fmla="*/ 7058608 w 11276045"/>
                <a:gd name="connsiteY42" fmla="*/ 1155315 h 4408267"/>
                <a:gd name="connsiteX43" fmla="*/ 7100596 w 11276045"/>
                <a:gd name="connsiteY43" fmla="*/ 712111 h 4408267"/>
                <a:gd name="connsiteX44" fmla="*/ 7175241 w 11276045"/>
                <a:gd name="connsiteY44" fmla="*/ 917384 h 4408267"/>
                <a:gd name="connsiteX45" fmla="*/ 7254551 w 11276045"/>
                <a:gd name="connsiteY45" fmla="*/ 735437 h 4408267"/>
                <a:gd name="connsiteX46" fmla="*/ 7338527 w 11276045"/>
                <a:gd name="connsiteY46" fmla="*/ 926715 h 4408267"/>
                <a:gd name="connsiteX47" fmla="*/ 7441163 w 11276045"/>
                <a:gd name="connsiteY47" fmla="*/ 665458 h 4408267"/>
                <a:gd name="connsiteX48" fmla="*/ 7478918 w 11276045"/>
                <a:gd name="connsiteY48" fmla="*/ 1080717 h 4408267"/>
                <a:gd name="connsiteX49" fmla="*/ 7525139 w 11276045"/>
                <a:gd name="connsiteY49" fmla="*/ 922049 h 4408267"/>
                <a:gd name="connsiteX50" fmla="*/ 7623110 w 11276045"/>
                <a:gd name="connsiteY50" fmla="*/ 768094 h 4408267"/>
                <a:gd name="connsiteX51" fmla="*/ 7749074 w 11276045"/>
                <a:gd name="connsiteY51" fmla="*/ 1229960 h 4408267"/>
                <a:gd name="connsiteX52" fmla="*/ 7814388 w 11276045"/>
                <a:gd name="connsiteY52" fmla="*/ 670123 h 4408267"/>
                <a:gd name="connsiteX53" fmla="*/ 7945017 w 11276045"/>
                <a:gd name="connsiteY53" fmla="*/ 572151 h 4408267"/>
                <a:gd name="connsiteX54" fmla="*/ 8014996 w 11276045"/>
                <a:gd name="connsiteY54" fmla="*/ 721441 h 4408267"/>
                <a:gd name="connsiteX55" fmla="*/ 8061649 w 11276045"/>
                <a:gd name="connsiteY55" fmla="*/ 679453 h 4408267"/>
                <a:gd name="connsiteX56" fmla="*/ 8089641 w 11276045"/>
                <a:gd name="connsiteY56" fmla="*/ 1229960 h 4408267"/>
                <a:gd name="connsiteX57" fmla="*/ 8206274 w 11276045"/>
                <a:gd name="connsiteY57" fmla="*/ 1299939 h 4408267"/>
                <a:gd name="connsiteX58" fmla="*/ 8229600 w 11276045"/>
                <a:gd name="connsiteY58" fmla="*/ 1136653 h 4408267"/>
                <a:gd name="connsiteX59" fmla="*/ 8313576 w 11276045"/>
                <a:gd name="connsiteY59" fmla="*/ 1225294 h 4408267"/>
                <a:gd name="connsiteX60" fmla="*/ 8392886 w 11276045"/>
                <a:gd name="connsiteY60" fmla="*/ 632800 h 4408267"/>
                <a:gd name="connsiteX61" fmla="*/ 8514184 w 11276045"/>
                <a:gd name="connsiteY61" fmla="*/ 1187972 h 4408267"/>
                <a:gd name="connsiteX62" fmla="*/ 8635482 w 11276045"/>
                <a:gd name="connsiteY62" fmla="*/ 712111 h 4408267"/>
                <a:gd name="connsiteX63" fmla="*/ 8724123 w 11276045"/>
                <a:gd name="connsiteY63" fmla="*/ 1173976 h 4408267"/>
                <a:gd name="connsiteX64" fmla="*/ 8854751 w 11276045"/>
                <a:gd name="connsiteY64" fmla="*/ 730772 h 4408267"/>
                <a:gd name="connsiteX65" fmla="*/ 8934061 w 11276045"/>
                <a:gd name="connsiteY65" fmla="*/ 819413 h 4408267"/>
                <a:gd name="connsiteX66" fmla="*/ 9050694 w 11276045"/>
                <a:gd name="connsiteY66" fmla="*/ 712111 h 4408267"/>
                <a:gd name="connsiteX67" fmla="*/ 9083351 w 11276045"/>
                <a:gd name="connsiteY67" fmla="*/ 777425 h 4408267"/>
                <a:gd name="connsiteX68" fmla="*/ 9157996 w 11276045"/>
                <a:gd name="connsiteY68" fmla="*/ 707445 h 4408267"/>
                <a:gd name="connsiteX69" fmla="*/ 9311951 w 11276045"/>
                <a:gd name="connsiteY69" fmla="*/ 1141319 h 4408267"/>
                <a:gd name="connsiteX70" fmla="*/ 9391261 w 11276045"/>
                <a:gd name="connsiteY70" fmla="*/ 791421 h 4408267"/>
                <a:gd name="connsiteX71" fmla="*/ 9559212 w 11276045"/>
                <a:gd name="connsiteY71" fmla="*/ 987364 h 4408267"/>
                <a:gd name="connsiteX72" fmla="*/ 9643188 w 11276045"/>
                <a:gd name="connsiteY72" fmla="*/ 754098 h 4408267"/>
                <a:gd name="connsiteX73" fmla="*/ 9787812 w 11276045"/>
                <a:gd name="connsiteY73" fmla="*/ 1211298 h 4408267"/>
                <a:gd name="connsiteX74" fmla="*/ 9876453 w 11276045"/>
                <a:gd name="connsiteY74" fmla="*/ 786756 h 4408267"/>
                <a:gd name="connsiteX75" fmla="*/ 9997751 w 11276045"/>
                <a:gd name="connsiteY75" fmla="*/ 912719 h 4408267"/>
                <a:gd name="connsiteX76" fmla="*/ 10053735 w 11276045"/>
                <a:gd name="connsiteY76" fmla="*/ 786756 h 4408267"/>
                <a:gd name="connsiteX77" fmla="*/ 10184363 w 11276045"/>
                <a:gd name="connsiteY77" fmla="*/ 1248621 h 4408267"/>
                <a:gd name="connsiteX78" fmla="*/ 10342984 w 11276045"/>
                <a:gd name="connsiteY78" fmla="*/ 656127 h 4408267"/>
                <a:gd name="connsiteX79" fmla="*/ 10454951 w 11276045"/>
                <a:gd name="connsiteY79" fmla="*/ 754098 h 4408267"/>
                <a:gd name="connsiteX80" fmla="*/ 10636898 w 11276045"/>
                <a:gd name="connsiteY80" fmla="*/ 604809 h 4408267"/>
                <a:gd name="connsiteX81" fmla="*/ 10720874 w 11276045"/>
                <a:gd name="connsiteY81" fmla="*/ 1313935 h 4408267"/>
                <a:gd name="connsiteX82" fmla="*/ 10804849 w 11276045"/>
                <a:gd name="connsiteY82" fmla="*/ 1365253 h 4408267"/>
                <a:gd name="connsiteX83" fmla="*/ 10912151 w 11276045"/>
                <a:gd name="connsiteY83" fmla="*/ 712111 h 4408267"/>
                <a:gd name="connsiteX84" fmla="*/ 11145417 w 11276045"/>
                <a:gd name="connsiteY84" fmla="*/ 1234625 h 4408267"/>
                <a:gd name="connsiteX85" fmla="*/ 11276045 w 11276045"/>
                <a:gd name="connsiteY85" fmla="*/ 763429 h 4408267"/>
                <a:gd name="connsiteX0" fmla="*/ 0 w 11276045"/>
                <a:gd name="connsiteY0" fmla="*/ 2745484 h 4472881"/>
                <a:gd name="connsiteX1" fmla="*/ 191278 w 11276045"/>
                <a:gd name="connsiteY1" fmla="*/ 977333 h 4472881"/>
                <a:gd name="connsiteX2" fmla="*/ 261257 w 11276045"/>
                <a:gd name="connsiteY2" fmla="*/ 3603900 h 4472881"/>
                <a:gd name="connsiteX3" fmla="*/ 592494 w 11276045"/>
                <a:gd name="connsiteY3" fmla="*/ 510802 h 4472881"/>
                <a:gd name="connsiteX4" fmla="*/ 830425 w 11276045"/>
                <a:gd name="connsiteY4" fmla="*/ 2988080 h 4472881"/>
                <a:gd name="connsiteX5" fmla="*/ 1031033 w 11276045"/>
                <a:gd name="connsiteY5" fmla="*/ 1317900 h 4472881"/>
                <a:gd name="connsiteX6" fmla="*/ 1119674 w 11276045"/>
                <a:gd name="connsiteY6" fmla="*/ 4331688 h 4472881"/>
                <a:gd name="connsiteX7" fmla="*/ 1408923 w 11276045"/>
                <a:gd name="connsiteY7" fmla="*/ 277537 h 4472881"/>
                <a:gd name="connsiteX8" fmla="*/ 2239347 w 11276045"/>
                <a:gd name="connsiteY8" fmla="*/ 781390 h 4472881"/>
                <a:gd name="connsiteX9" fmla="*/ 2435290 w 11276045"/>
                <a:gd name="connsiteY9" fmla="*/ 4196394 h 4472881"/>
                <a:gd name="connsiteX10" fmla="*/ 2729204 w 11276045"/>
                <a:gd name="connsiteY10" fmla="*/ 1266582 h 4472881"/>
                <a:gd name="connsiteX11" fmla="*/ 3055776 w 11276045"/>
                <a:gd name="connsiteY11" fmla="*/ 3767186 h 4472881"/>
                <a:gd name="connsiteX12" fmla="*/ 3320784 w 11276045"/>
                <a:gd name="connsiteY12" fmla="*/ 1108106 h 4472881"/>
                <a:gd name="connsiteX13" fmla="*/ 3419670 w 11276045"/>
                <a:gd name="connsiteY13" fmla="*/ 4140410 h 4472881"/>
                <a:gd name="connsiteX14" fmla="*/ 3620278 w 11276045"/>
                <a:gd name="connsiteY14" fmla="*/ 2269623 h 4472881"/>
                <a:gd name="connsiteX15" fmla="*/ 3816221 w 11276045"/>
                <a:gd name="connsiteY15" fmla="*/ 3356639 h 4472881"/>
                <a:gd name="connsiteX16" fmla="*/ 3960845 w 11276045"/>
                <a:gd name="connsiteY16" fmla="*/ 1070639 h 4472881"/>
                <a:gd name="connsiteX17" fmla="*/ 4063482 w 11276045"/>
                <a:gd name="connsiteY17" fmla="*/ 4462316 h 4472881"/>
                <a:gd name="connsiteX18" fmla="*/ 4226768 w 11276045"/>
                <a:gd name="connsiteY18" fmla="*/ 2166986 h 4472881"/>
                <a:gd name="connsiteX19" fmla="*/ 4408714 w 11276045"/>
                <a:gd name="connsiteY19" fmla="*/ 3062725 h 4472881"/>
                <a:gd name="connsiteX20" fmla="*/ 4552232 w 11276045"/>
                <a:gd name="connsiteY20" fmla="*/ 2269431 h 4472881"/>
                <a:gd name="connsiteX21" fmla="*/ 4651310 w 11276045"/>
                <a:gd name="connsiteY21" fmla="*/ 3053394 h 4472881"/>
                <a:gd name="connsiteX22" fmla="*/ 4763278 w 11276045"/>
                <a:gd name="connsiteY22" fmla="*/ 2516884 h 4472881"/>
                <a:gd name="connsiteX23" fmla="*/ 4856584 w 11276045"/>
                <a:gd name="connsiteY23" fmla="*/ 2652178 h 4472881"/>
                <a:gd name="connsiteX24" fmla="*/ 4898572 w 11276045"/>
                <a:gd name="connsiteY24" fmla="*/ 2442239 h 4472881"/>
                <a:gd name="connsiteX25" fmla="*/ 5015204 w 11276045"/>
                <a:gd name="connsiteY25" fmla="*/ 2974084 h 4472881"/>
                <a:gd name="connsiteX26" fmla="*/ 5141168 w 11276045"/>
                <a:gd name="connsiteY26" fmla="*/ 2446904 h 4472881"/>
                <a:gd name="connsiteX27" fmla="*/ 5309119 w 11276045"/>
                <a:gd name="connsiteY27" fmla="*/ 2988080 h 4472881"/>
                <a:gd name="connsiteX28" fmla="*/ 5458408 w 11276045"/>
                <a:gd name="connsiteY28" fmla="*/ 2992745 h 4472881"/>
                <a:gd name="connsiteX29" fmla="*/ 5547049 w 11276045"/>
                <a:gd name="connsiteY29" fmla="*/ 2264957 h 4472881"/>
                <a:gd name="connsiteX30" fmla="*/ 5631025 w 11276045"/>
                <a:gd name="connsiteY30" fmla="*/ 2381590 h 4472881"/>
                <a:gd name="connsiteX31" fmla="*/ 5738327 w 11276045"/>
                <a:gd name="connsiteY31" fmla="*/ 2241631 h 4472881"/>
                <a:gd name="connsiteX32" fmla="*/ 5798976 w 11276045"/>
                <a:gd name="connsiteY32" fmla="*/ 3067390 h 4472881"/>
                <a:gd name="connsiteX33" fmla="*/ 5924939 w 11276045"/>
                <a:gd name="connsiteY33" fmla="*/ 2166986 h 4472881"/>
                <a:gd name="connsiteX34" fmla="*/ 6041572 w 11276045"/>
                <a:gd name="connsiteY34" fmla="*/ 2899439 h 4472881"/>
                <a:gd name="connsiteX35" fmla="*/ 6130212 w 11276045"/>
                <a:gd name="connsiteY35" fmla="*/ 2465565 h 4472881"/>
                <a:gd name="connsiteX36" fmla="*/ 6316825 w 11276045"/>
                <a:gd name="connsiteY36" fmla="*/ 2936761 h 4472881"/>
                <a:gd name="connsiteX37" fmla="*/ 6354147 w 11276045"/>
                <a:gd name="connsiteY37" fmla="*/ 2306945 h 4472881"/>
                <a:gd name="connsiteX38" fmla="*/ 6638731 w 11276045"/>
                <a:gd name="connsiteY38" fmla="*/ 2820129 h 4472881"/>
                <a:gd name="connsiteX39" fmla="*/ 6774025 w 11276045"/>
                <a:gd name="connsiteY39" fmla="*/ 2801467 h 4472881"/>
                <a:gd name="connsiteX40" fmla="*/ 6941976 w 11276045"/>
                <a:gd name="connsiteY40" fmla="*/ 711410 h 4472881"/>
                <a:gd name="connsiteX41" fmla="*/ 7058608 w 11276045"/>
                <a:gd name="connsiteY41" fmla="*/ 1219929 h 4472881"/>
                <a:gd name="connsiteX42" fmla="*/ 7100596 w 11276045"/>
                <a:gd name="connsiteY42" fmla="*/ 776725 h 4472881"/>
                <a:gd name="connsiteX43" fmla="*/ 7175241 w 11276045"/>
                <a:gd name="connsiteY43" fmla="*/ 981998 h 4472881"/>
                <a:gd name="connsiteX44" fmla="*/ 7254551 w 11276045"/>
                <a:gd name="connsiteY44" fmla="*/ 800051 h 4472881"/>
                <a:gd name="connsiteX45" fmla="*/ 7338527 w 11276045"/>
                <a:gd name="connsiteY45" fmla="*/ 991329 h 4472881"/>
                <a:gd name="connsiteX46" fmla="*/ 7441163 w 11276045"/>
                <a:gd name="connsiteY46" fmla="*/ 730072 h 4472881"/>
                <a:gd name="connsiteX47" fmla="*/ 7478918 w 11276045"/>
                <a:gd name="connsiteY47" fmla="*/ 1145331 h 4472881"/>
                <a:gd name="connsiteX48" fmla="*/ 7525139 w 11276045"/>
                <a:gd name="connsiteY48" fmla="*/ 986663 h 4472881"/>
                <a:gd name="connsiteX49" fmla="*/ 7623110 w 11276045"/>
                <a:gd name="connsiteY49" fmla="*/ 832708 h 4472881"/>
                <a:gd name="connsiteX50" fmla="*/ 7749074 w 11276045"/>
                <a:gd name="connsiteY50" fmla="*/ 1294574 h 4472881"/>
                <a:gd name="connsiteX51" fmla="*/ 7814388 w 11276045"/>
                <a:gd name="connsiteY51" fmla="*/ 734737 h 4472881"/>
                <a:gd name="connsiteX52" fmla="*/ 7945017 w 11276045"/>
                <a:gd name="connsiteY52" fmla="*/ 636765 h 4472881"/>
                <a:gd name="connsiteX53" fmla="*/ 8014996 w 11276045"/>
                <a:gd name="connsiteY53" fmla="*/ 786055 h 4472881"/>
                <a:gd name="connsiteX54" fmla="*/ 8061649 w 11276045"/>
                <a:gd name="connsiteY54" fmla="*/ 744067 h 4472881"/>
                <a:gd name="connsiteX55" fmla="*/ 8089641 w 11276045"/>
                <a:gd name="connsiteY55" fmla="*/ 1294574 h 4472881"/>
                <a:gd name="connsiteX56" fmla="*/ 8206274 w 11276045"/>
                <a:gd name="connsiteY56" fmla="*/ 1364553 h 4472881"/>
                <a:gd name="connsiteX57" fmla="*/ 8229600 w 11276045"/>
                <a:gd name="connsiteY57" fmla="*/ 1201267 h 4472881"/>
                <a:gd name="connsiteX58" fmla="*/ 8313576 w 11276045"/>
                <a:gd name="connsiteY58" fmla="*/ 1289908 h 4472881"/>
                <a:gd name="connsiteX59" fmla="*/ 8392886 w 11276045"/>
                <a:gd name="connsiteY59" fmla="*/ 697414 h 4472881"/>
                <a:gd name="connsiteX60" fmla="*/ 8514184 w 11276045"/>
                <a:gd name="connsiteY60" fmla="*/ 1252586 h 4472881"/>
                <a:gd name="connsiteX61" fmla="*/ 8635482 w 11276045"/>
                <a:gd name="connsiteY61" fmla="*/ 776725 h 4472881"/>
                <a:gd name="connsiteX62" fmla="*/ 8724123 w 11276045"/>
                <a:gd name="connsiteY62" fmla="*/ 1238590 h 4472881"/>
                <a:gd name="connsiteX63" fmla="*/ 8854751 w 11276045"/>
                <a:gd name="connsiteY63" fmla="*/ 795386 h 4472881"/>
                <a:gd name="connsiteX64" fmla="*/ 8934061 w 11276045"/>
                <a:gd name="connsiteY64" fmla="*/ 884027 h 4472881"/>
                <a:gd name="connsiteX65" fmla="*/ 9050694 w 11276045"/>
                <a:gd name="connsiteY65" fmla="*/ 776725 h 4472881"/>
                <a:gd name="connsiteX66" fmla="*/ 9083351 w 11276045"/>
                <a:gd name="connsiteY66" fmla="*/ 842039 h 4472881"/>
                <a:gd name="connsiteX67" fmla="*/ 9157996 w 11276045"/>
                <a:gd name="connsiteY67" fmla="*/ 772059 h 4472881"/>
                <a:gd name="connsiteX68" fmla="*/ 9311951 w 11276045"/>
                <a:gd name="connsiteY68" fmla="*/ 1205933 h 4472881"/>
                <a:gd name="connsiteX69" fmla="*/ 9391261 w 11276045"/>
                <a:gd name="connsiteY69" fmla="*/ 856035 h 4472881"/>
                <a:gd name="connsiteX70" fmla="*/ 9559212 w 11276045"/>
                <a:gd name="connsiteY70" fmla="*/ 1051978 h 4472881"/>
                <a:gd name="connsiteX71" fmla="*/ 9643188 w 11276045"/>
                <a:gd name="connsiteY71" fmla="*/ 818712 h 4472881"/>
                <a:gd name="connsiteX72" fmla="*/ 9787812 w 11276045"/>
                <a:gd name="connsiteY72" fmla="*/ 1275912 h 4472881"/>
                <a:gd name="connsiteX73" fmla="*/ 9876453 w 11276045"/>
                <a:gd name="connsiteY73" fmla="*/ 851370 h 4472881"/>
                <a:gd name="connsiteX74" fmla="*/ 9997751 w 11276045"/>
                <a:gd name="connsiteY74" fmla="*/ 977333 h 4472881"/>
                <a:gd name="connsiteX75" fmla="*/ 10053735 w 11276045"/>
                <a:gd name="connsiteY75" fmla="*/ 851370 h 4472881"/>
                <a:gd name="connsiteX76" fmla="*/ 10184363 w 11276045"/>
                <a:gd name="connsiteY76" fmla="*/ 1313235 h 4472881"/>
                <a:gd name="connsiteX77" fmla="*/ 10342984 w 11276045"/>
                <a:gd name="connsiteY77" fmla="*/ 720741 h 4472881"/>
                <a:gd name="connsiteX78" fmla="*/ 10454951 w 11276045"/>
                <a:gd name="connsiteY78" fmla="*/ 818712 h 4472881"/>
                <a:gd name="connsiteX79" fmla="*/ 10636898 w 11276045"/>
                <a:gd name="connsiteY79" fmla="*/ 669423 h 4472881"/>
                <a:gd name="connsiteX80" fmla="*/ 10720874 w 11276045"/>
                <a:gd name="connsiteY80" fmla="*/ 1378549 h 4472881"/>
                <a:gd name="connsiteX81" fmla="*/ 10804849 w 11276045"/>
                <a:gd name="connsiteY81" fmla="*/ 1429867 h 4472881"/>
                <a:gd name="connsiteX82" fmla="*/ 10912151 w 11276045"/>
                <a:gd name="connsiteY82" fmla="*/ 776725 h 4472881"/>
                <a:gd name="connsiteX83" fmla="*/ 11145417 w 11276045"/>
                <a:gd name="connsiteY83" fmla="*/ 1299239 h 4472881"/>
                <a:gd name="connsiteX84" fmla="*/ 11276045 w 11276045"/>
                <a:gd name="connsiteY84" fmla="*/ 828043 h 4472881"/>
                <a:gd name="connsiteX0" fmla="*/ 0 w 11276045"/>
                <a:gd name="connsiteY0" fmla="*/ 2522318 h 4249715"/>
                <a:gd name="connsiteX1" fmla="*/ 191278 w 11276045"/>
                <a:gd name="connsiteY1" fmla="*/ 754167 h 4249715"/>
                <a:gd name="connsiteX2" fmla="*/ 261257 w 11276045"/>
                <a:gd name="connsiteY2" fmla="*/ 3380734 h 4249715"/>
                <a:gd name="connsiteX3" fmla="*/ 592494 w 11276045"/>
                <a:gd name="connsiteY3" fmla="*/ 287636 h 4249715"/>
                <a:gd name="connsiteX4" fmla="*/ 830425 w 11276045"/>
                <a:gd name="connsiteY4" fmla="*/ 2764914 h 4249715"/>
                <a:gd name="connsiteX5" fmla="*/ 1031033 w 11276045"/>
                <a:gd name="connsiteY5" fmla="*/ 1094734 h 4249715"/>
                <a:gd name="connsiteX6" fmla="*/ 1408923 w 11276045"/>
                <a:gd name="connsiteY6" fmla="*/ 54371 h 4249715"/>
                <a:gd name="connsiteX7" fmla="*/ 2239347 w 11276045"/>
                <a:gd name="connsiteY7" fmla="*/ 558224 h 4249715"/>
                <a:gd name="connsiteX8" fmla="*/ 2435290 w 11276045"/>
                <a:gd name="connsiteY8" fmla="*/ 3973228 h 4249715"/>
                <a:gd name="connsiteX9" fmla="*/ 2729204 w 11276045"/>
                <a:gd name="connsiteY9" fmla="*/ 1043416 h 4249715"/>
                <a:gd name="connsiteX10" fmla="*/ 3055776 w 11276045"/>
                <a:gd name="connsiteY10" fmla="*/ 3544020 h 4249715"/>
                <a:gd name="connsiteX11" fmla="*/ 3320784 w 11276045"/>
                <a:gd name="connsiteY11" fmla="*/ 884940 h 4249715"/>
                <a:gd name="connsiteX12" fmla="*/ 3419670 w 11276045"/>
                <a:gd name="connsiteY12" fmla="*/ 3917244 h 4249715"/>
                <a:gd name="connsiteX13" fmla="*/ 3620278 w 11276045"/>
                <a:gd name="connsiteY13" fmla="*/ 2046457 h 4249715"/>
                <a:gd name="connsiteX14" fmla="*/ 3816221 w 11276045"/>
                <a:gd name="connsiteY14" fmla="*/ 3133473 h 4249715"/>
                <a:gd name="connsiteX15" fmla="*/ 3960845 w 11276045"/>
                <a:gd name="connsiteY15" fmla="*/ 847473 h 4249715"/>
                <a:gd name="connsiteX16" fmla="*/ 4063482 w 11276045"/>
                <a:gd name="connsiteY16" fmla="*/ 4239150 h 4249715"/>
                <a:gd name="connsiteX17" fmla="*/ 4226768 w 11276045"/>
                <a:gd name="connsiteY17" fmla="*/ 1943820 h 4249715"/>
                <a:gd name="connsiteX18" fmla="*/ 4408714 w 11276045"/>
                <a:gd name="connsiteY18" fmla="*/ 2839559 h 4249715"/>
                <a:gd name="connsiteX19" fmla="*/ 4552232 w 11276045"/>
                <a:gd name="connsiteY19" fmla="*/ 2046265 h 4249715"/>
                <a:gd name="connsiteX20" fmla="*/ 4651310 w 11276045"/>
                <a:gd name="connsiteY20" fmla="*/ 2830228 h 4249715"/>
                <a:gd name="connsiteX21" fmla="*/ 4763278 w 11276045"/>
                <a:gd name="connsiteY21" fmla="*/ 2293718 h 4249715"/>
                <a:gd name="connsiteX22" fmla="*/ 4856584 w 11276045"/>
                <a:gd name="connsiteY22" fmla="*/ 2429012 h 4249715"/>
                <a:gd name="connsiteX23" fmla="*/ 4898572 w 11276045"/>
                <a:gd name="connsiteY23" fmla="*/ 2219073 h 4249715"/>
                <a:gd name="connsiteX24" fmla="*/ 5015204 w 11276045"/>
                <a:gd name="connsiteY24" fmla="*/ 2750918 h 4249715"/>
                <a:gd name="connsiteX25" fmla="*/ 5141168 w 11276045"/>
                <a:gd name="connsiteY25" fmla="*/ 2223738 h 4249715"/>
                <a:gd name="connsiteX26" fmla="*/ 5309119 w 11276045"/>
                <a:gd name="connsiteY26" fmla="*/ 2764914 h 4249715"/>
                <a:gd name="connsiteX27" fmla="*/ 5458408 w 11276045"/>
                <a:gd name="connsiteY27" fmla="*/ 2769579 h 4249715"/>
                <a:gd name="connsiteX28" fmla="*/ 5547049 w 11276045"/>
                <a:gd name="connsiteY28" fmla="*/ 2041791 h 4249715"/>
                <a:gd name="connsiteX29" fmla="*/ 5631025 w 11276045"/>
                <a:gd name="connsiteY29" fmla="*/ 2158424 h 4249715"/>
                <a:gd name="connsiteX30" fmla="*/ 5738327 w 11276045"/>
                <a:gd name="connsiteY30" fmla="*/ 2018465 h 4249715"/>
                <a:gd name="connsiteX31" fmla="*/ 5798976 w 11276045"/>
                <a:gd name="connsiteY31" fmla="*/ 2844224 h 4249715"/>
                <a:gd name="connsiteX32" fmla="*/ 5924939 w 11276045"/>
                <a:gd name="connsiteY32" fmla="*/ 1943820 h 4249715"/>
                <a:gd name="connsiteX33" fmla="*/ 6041572 w 11276045"/>
                <a:gd name="connsiteY33" fmla="*/ 2676273 h 4249715"/>
                <a:gd name="connsiteX34" fmla="*/ 6130212 w 11276045"/>
                <a:gd name="connsiteY34" fmla="*/ 2242399 h 4249715"/>
                <a:gd name="connsiteX35" fmla="*/ 6316825 w 11276045"/>
                <a:gd name="connsiteY35" fmla="*/ 2713595 h 4249715"/>
                <a:gd name="connsiteX36" fmla="*/ 6354147 w 11276045"/>
                <a:gd name="connsiteY36" fmla="*/ 2083779 h 4249715"/>
                <a:gd name="connsiteX37" fmla="*/ 6638731 w 11276045"/>
                <a:gd name="connsiteY37" fmla="*/ 2596963 h 4249715"/>
                <a:gd name="connsiteX38" fmla="*/ 6774025 w 11276045"/>
                <a:gd name="connsiteY38" fmla="*/ 2578301 h 4249715"/>
                <a:gd name="connsiteX39" fmla="*/ 6941976 w 11276045"/>
                <a:gd name="connsiteY39" fmla="*/ 488244 h 4249715"/>
                <a:gd name="connsiteX40" fmla="*/ 7058608 w 11276045"/>
                <a:gd name="connsiteY40" fmla="*/ 996763 h 4249715"/>
                <a:gd name="connsiteX41" fmla="*/ 7100596 w 11276045"/>
                <a:gd name="connsiteY41" fmla="*/ 553559 h 4249715"/>
                <a:gd name="connsiteX42" fmla="*/ 7175241 w 11276045"/>
                <a:gd name="connsiteY42" fmla="*/ 758832 h 4249715"/>
                <a:gd name="connsiteX43" fmla="*/ 7254551 w 11276045"/>
                <a:gd name="connsiteY43" fmla="*/ 576885 h 4249715"/>
                <a:gd name="connsiteX44" fmla="*/ 7338527 w 11276045"/>
                <a:gd name="connsiteY44" fmla="*/ 768163 h 4249715"/>
                <a:gd name="connsiteX45" fmla="*/ 7441163 w 11276045"/>
                <a:gd name="connsiteY45" fmla="*/ 506906 h 4249715"/>
                <a:gd name="connsiteX46" fmla="*/ 7478918 w 11276045"/>
                <a:gd name="connsiteY46" fmla="*/ 922165 h 4249715"/>
                <a:gd name="connsiteX47" fmla="*/ 7525139 w 11276045"/>
                <a:gd name="connsiteY47" fmla="*/ 763497 h 4249715"/>
                <a:gd name="connsiteX48" fmla="*/ 7623110 w 11276045"/>
                <a:gd name="connsiteY48" fmla="*/ 609542 h 4249715"/>
                <a:gd name="connsiteX49" fmla="*/ 7749074 w 11276045"/>
                <a:gd name="connsiteY49" fmla="*/ 1071408 h 4249715"/>
                <a:gd name="connsiteX50" fmla="*/ 7814388 w 11276045"/>
                <a:gd name="connsiteY50" fmla="*/ 511571 h 4249715"/>
                <a:gd name="connsiteX51" fmla="*/ 7945017 w 11276045"/>
                <a:gd name="connsiteY51" fmla="*/ 413599 h 4249715"/>
                <a:gd name="connsiteX52" fmla="*/ 8014996 w 11276045"/>
                <a:gd name="connsiteY52" fmla="*/ 562889 h 4249715"/>
                <a:gd name="connsiteX53" fmla="*/ 8061649 w 11276045"/>
                <a:gd name="connsiteY53" fmla="*/ 520901 h 4249715"/>
                <a:gd name="connsiteX54" fmla="*/ 8089641 w 11276045"/>
                <a:gd name="connsiteY54" fmla="*/ 1071408 h 4249715"/>
                <a:gd name="connsiteX55" fmla="*/ 8206274 w 11276045"/>
                <a:gd name="connsiteY55" fmla="*/ 1141387 h 4249715"/>
                <a:gd name="connsiteX56" fmla="*/ 8229600 w 11276045"/>
                <a:gd name="connsiteY56" fmla="*/ 978101 h 4249715"/>
                <a:gd name="connsiteX57" fmla="*/ 8313576 w 11276045"/>
                <a:gd name="connsiteY57" fmla="*/ 1066742 h 4249715"/>
                <a:gd name="connsiteX58" fmla="*/ 8392886 w 11276045"/>
                <a:gd name="connsiteY58" fmla="*/ 474248 h 4249715"/>
                <a:gd name="connsiteX59" fmla="*/ 8514184 w 11276045"/>
                <a:gd name="connsiteY59" fmla="*/ 1029420 h 4249715"/>
                <a:gd name="connsiteX60" fmla="*/ 8635482 w 11276045"/>
                <a:gd name="connsiteY60" fmla="*/ 553559 h 4249715"/>
                <a:gd name="connsiteX61" fmla="*/ 8724123 w 11276045"/>
                <a:gd name="connsiteY61" fmla="*/ 1015424 h 4249715"/>
                <a:gd name="connsiteX62" fmla="*/ 8854751 w 11276045"/>
                <a:gd name="connsiteY62" fmla="*/ 572220 h 4249715"/>
                <a:gd name="connsiteX63" fmla="*/ 8934061 w 11276045"/>
                <a:gd name="connsiteY63" fmla="*/ 660861 h 4249715"/>
                <a:gd name="connsiteX64" fmla="*/ 9050694 w 11276045"/>
                <a:gd name="connsiteY64" fmla="*/ 553559 h 4249715"/>
                <a:gd name="connsiteX65" fmla="*/ 9083351 w 11276045"/>
                <a:gd name="connsiteY65" fmla="*/ 618873 h 4249715"/>
                <a:gd name="connsiteX66" fmla="*/ 9157996 w 11276045"/>
                <a:gd name="connsiteY66" fmla="*/ 548893 h 4249715"/>
                <a:gd name="connsiteX67" fmla="*/ 9311951 w 11276045"/>
                <a:gd name="connsiteY67" fmla="*/ 982767 h 4249715"/>
                <a:gd name="connsiteX68" fmla="*/ 9391261 w 11276045"/>
                <a:gd name="connsiteY68" fmla="*/ 632869 h 4249715"/>
                <a:gd name="connsiteX69" fmla="*/ 9559212 w 11276045"/>
                <a:gd name="connsiteY69" fmla="*/ 828812 h 4249715"/>
                <a:gd name="connsiteX70" fmla="*/ 9643188 w 11276045"/>
                <a:gd name="connsiteY70" fmla="*/ 595546 h 4249715"/>
                <a:gd name="connsiteX71" fmla="*/ 9787812 w 11276045"/>
                <a:gd name="connsiteY71" fmla="*/ 1052746 h 4249715"/>
                <a:gd name="connsiteX72" fmla="*/ 9876453 w 11276045"/>
                <a:gd name="connsiteY72" fmla="*/ 628204 h 4249715"/>
                <a:gd name="connsiteX73" fmla="*/ 9997751 w 11276045"/>
                <a:gd name="connsiteY73" fmla="*/ 754167 h 4249715"/>
                <a:gd name="connsiteX74" fmla="*/ 10053735 w 11276045"/>
                <a:gd name="connsiteY74" fmla="*/ 628204 h 4249715"/>
                <a:gd name="connsiteX75" fmla="*/ 10184363 w 11276045"/>
                <a:gd name="connsiteY75" fmla="*/ 1090069 h 4249715"/>
                <a:gd name="connsiteX76" fmla="*/ 10342984 w 11276045"/>
                <a:gd name="connsiteY76" fmla="*/ 497575 h 4249715"/>
                <a:gd name="connsiteX77" fmla="*/ 10454951 w 11276045"/>
                <a:gd name="connsiteY77" fmla="*/ 595546 h 4249715"/>
                <a:gd name="connsiteX78" fmla="*/ 10636898 w 11276045"/>
                <a:gd name="connsiteY78" fmla="*/ 446257 h 4249715"/>
                <a:gd name="connsiteX79" fmla="*/ 10720874 w 11276045"/>
                <a:gd name="connsiteY79" fmla="*/ 1155383 h 4249715"/>
                <a:gd name="connsiteX80" fmla="*/ 10804849 w 11276045"/>
                <a:gd name="connsiteY80" fmla="*/ 1206701 h 4249715"/>
                <a:gd name="connsiteX81" fmla="*/ 10912151 w 11276045"/>
                <a:gd name="connsiteY81" fmla="*/ 553559 h 4249715"/>
                <a:gd name="connsiteX82" fmla="*/ 11145417 w 11276045"/>
                <a:gd name="connsiteY82" fmla="*/ 1076073 h 4249715"/>
                <a:gd name="connsiteX83" fmla="*/ 11276045 w 11276045"/>
                <a:gd name="connsiteY83" fmla="*/ 604877 h 4249715"/>
                <a:gd name="connsiteX0" fmla="*/ 0 w 11276045"/>
                <a:gd name="connsiteY0" fmla="*/ 2237823 h 3965220"/>
                <a:gd name="connsiteX1" fmla="*/ 191278 w 11276045"/>
                <a:gd name="connsiteY1" fmla="*/ 469672 h 3965220"/>
                <a:gd name="connsiteX2" fmla="*/ 261257 w 11276045"/>
                <a:gd name="connsiteY2" fmla="*/ 3096239 h 3965220"/>
                <a:gd name="connsiteX3" fmla="*/ 592494 w 11276045"/>
                <a:gd name="connsiteY3" fmla="*/ 3141 h 3965220"/>
                <a:gd name="connsiteX4" fmla="*/ 830425 w 11276045"/>
                <a:gd name="connsiteY4" fmla="*/ 2480419 h 3965220"/>
                <a:gd name="connsiteX5" fmla="*/ 1031033 w 11276045"/>
                <a:gd name="connsiteY5" fmla="*/ 810239 h 3965220"/>
                <a:gd name="connsiteX6" fmla="*/ 2239347 w 11276045"/>
                <a:gd name="connsiteY6" fmla="*/ 273729 h 3965220"/>
                <a:gd name="connsiteX7" fmla="*/ 2435290 w 11276045"/>
                <a:gd name="connsiteY7" fmla="*/ 3688733 h 3965220"/>
                <a:gd name="connsiteX8" fmla="*/ 2729204 w 11276045"/>
                <a:gd name="connsiteY8" fmla="*/ 758921 h 3965220"/>
                <a:gd name="connsiteX9" fmla="*/ 3055776 w 11276045"/>
                <a:gd name="connsiteY9" fmla="*/ 3259525 h 3965220"/>
                <a:gd name="connsiteX10" fmla="*/ 3320784 w 11276045"/>
                <a:gd name="connsiteY10" fmla="*/ 600445 h 3965220"/>
                <a:gd name="connsiteX11" fmla="*/ 3419670 w 11276045"/>
                <a:gd name="connsiteY11" fmla="*/ 3632749 h 3965220"/>
                <a:gd name="connsiteX12" fmla="*/ 3620278 w 11276045"/>
                <a:gd name="connsiteY12" fmla="*/ 1761962 h 3965220"/>
                <a:gd name="connsiteX13" fmla="*/ 3816221 w 11276045"/>
                <a:gd name="connsiteY13" fmla="*/ 2848978 h 3965220"/>
                <a:gd name="connsiteX14" fmla="*/ 3960845 w 11276045"/>
                <a:gd name="connsiteY14" fmla="*/ 562978 h 3965220"/>
                <a:gd name="connsiteX15" fmla="*/ 4063482 w 11276045"/>
                <a:gd name="connsiteY15" fmla="*/ 3954655 h 3965220"/>
                <a:gd name="connsiteX16" fmla="*/ 4226768 w 11276045"/>
                <a:gd name="connsiteY16" fmla="*/ 1659325 h 3965220"/>
                <a:gd name="connsiteX17" fmla="*/ 4408714 w 11276045"/>
                <a:gd name="connsiteY17" fmla="*/ 2555064 h 3965220"/>
                <a:gd name="connsiteX18" fmla="*/ 4552232 w 11276045"/>
                <a:gd name="connsiteY18" fmla="*/ 1761770 h 3965220"/>
                <a:gd name="connsiteX19" fmla="*/ 4651310 w 11276045"/>
                <a:gd name="connsiteY19" fmla="*/ 2545733 h 3965220"/>
                <a:gd name="connsiteX20" fmla="*/ 4763278 w 11276045"/>
                <a:gd name="connsiteY20" fmla="*/ 2009223 h 3965220"/>
                <a:gd name="connsiteX21" fmla="*/ 4856584 w 11276045"/>
                <a:gd name="connsiteY21" fmla="*/ 2144517 h 3965220"/>
                <a:gd name="connsiteX22" fmla="*/ 4898572 w 11276045"/>
                <a:gd name="connsiteY22" fmla="*/ 1934578 h 3965220"/>
                <a:gd name="connsiteX23" fmla="*/ 5015204 w 11276045"/>
                <a:gd name="connsiteY23" fmla="*/ 2466423 h 3965220"/>
                <a:gd name="connsiteX24" fmla="*/ 5141168 w 11276045"/>
                <a:gd name="connsiteY24" fmla="*/ 1939243 h 3965220"/>
                <a:gd name="connsiteX25" fmla="*/ 5309119 w 11276045"/>
                <a:gd name="connsiteY25" fmla="*/ 2480419 h 3965220"/>
                <a:gd name="connsiteX26" fmla="*/ 5458408 w 11276045"/>
                <a:gd name="connsiteY26" fmla="*/ 2485084 h 3965220"/>
                <a:gd name="connsiteX27" fmla="*/ 5547049 w 11276045"/>
                <a:gd name="connsiteY27" fmla="*/ 1757296 h 3965220"/>
                <a:gd name="connsiteX28" fmla="*/ 5631025 w 11276045"/>
                <a:gd name="connsiteY28" fmla="*/ 1873929 h 3965220"/>
                <a:gd name="connsiteX29" fmla="*/ 5738327 w 11276045"/>
                <a:gd name="connsiteY29" fmla="*/ 1733970 h 3965220"/>
                <a:gd name="connsiteX30" fmla="*/ 5798976 w 11276045"/>
                <a:gd name="connsiteY30" fmla="*/ 2559729 h 3965220"/>
                <a:gd name="connsiteX31" fmla="*/ 5924939 w 11276045"/>
                <a:gd name="connsiteY31" fmla="*/ 1659325 h 3965220"/>
                <a:gd name="connsiteX32" fmla="*/ 6041572 w 11276045"/>
                <a:gd name="connsiteY32" fmla="*/ 2391778 h 3965220"/>
                <a:gd name="connsiteX33" fmla="*/ 6130212 w 11276045"/>
                <a:gd name="connsiteY33" fmla="*/ 1957904 h 3965220"/>
                <a:gd name="connsiteX34" fmla="*/ 6316825 w 11276045"/>
                <a:gd name="connsiteY34" fmla="*/ 2429100 h 3965220"/>
                <a:gd name="connsiteX35" fmla="*/ 6354147 w 11276045"/>
                <a:gd name="connsiteY35" fmla="*/ 1799284 h 3965220"/>
                <a:gd name="connsiteX36" fmla="*/ 6638731 w 11276045"/>
                <a:gd name="connsiteY36" fmla="*/ 2312468 h 3965220"/>
                <a:gd name="connsiteX37" fmla="*/ 6774025 w 11276045"/>
                <a:gd name="connsiteY37" fmla="*/ 2293806 h 3965220"/>
                <a:gd name="connsiteX38" fmla="*/ 6941976 w 11276045"/>
                <a:gd name="connsiteY38" fmla="*/ 203749 h 3965220"/>
                <a:gd name="connsiteX39" fmla="*/ 7058608 w 11276045"/>
                <a:gd name="connsiteY39" fmla="*/ 712268 h 3965220"/>
                <a:gd name="connsiteX40" fmla="*/ 7100596 w 11276045"/>
                <a:gd name="connsiteY40" fmla="*/ 269064 h 3965220"/>
                <a:gd name="connsiteX41" fmla="*/ 7175241 w 11276045"/>
                <a:gd name="connsiteY41" fmla="*/ 474337 h 3965220"/>
                <a:gd name="connsiteX42" fmla="*/ 7254551 w 11276045"/>
                <a:gd name="connsiteY42" fmla="*/ 292390 h 3965220"/>
                <a:gd name="connsiteX43" fmla="*/ 7338527 w 11276045"/>
                <a:gd name="connsiteY43" fmla="*/ 483668 h 3965220"/>
                <a:gd name="connsiteX44" fmla="*/ 7441163 w 11276045"/>
                <a:gd name="connsiteY44" fmla="*/ 222411 h 3965220"/>
                <a:gd name="connsiteX45" fmla="*/ 7478918 w 11276045"/>
                <a:gd name="connsiteY45" fmla="*/ 637670 h 3965220"/>
                <a:gd name="connsiteX46" fmla="*/ 7525139 w 11276045"/>
                <a:gd name="connsiteY46" fmla="*/ 479002 h 3965220"/>
                <a:gd name="connsiteX47" fmla="*/ 7623110 w 11276045"/>
                <a:gd name="connsiteY47" fmla="*/ 325047 h 3965220"/>
                <a:gd name="connsiteX48" fmla="*/ 7749074 w 11276045"/>
                <a:gd name="connsiteY48" fmla="*/ 786913 h 3965220"/>
                <a:gd name="connsiteX49" fmla="*/ 7814388 w 11276045"/>
                <a:gd name="connsiteY49" fmla="*/ 227076 h 3965220"/>
                <a:gd name="connsiteX50" fmla="*/ 7945017 w 11276045"/>
                <a:gd name="connsiteY50" fmla="*/ 129104 h 3965220"/>
                <a:gd name="connsiteX51" fmla="*/ 8014996 w 11276045"/>
                <a:gd name="connsiteY51" fmla="*/ 278394 h 3965220"/>
                <a:gd name="connsiteX52" fmla="*/ 8061649 w 11276045"/>
                <a:gd name="connsiteY52" fmla="*/ 236406 h 3965220"/>
                <a:gd name="connsiteX53" fmla="*/ 8089641 w 11276045"/>
                <a:gd name="connsiteY53" fmla="*/ 786913 h 3965220"/>
                <a:gd name="connsiteX54" fmla="*/ 8206274 w 11276045"/>
                <a:gd name="connsiteY54" fmla="*/ 856892 h 3965220"/>
                <a:gd name="connsiteX55" fmla="*/ 8229600 w 11276045"/>
                <a:gd name="connsiteY55" fmla="*/ 693606 h 3965220"/>
                <a:gd name="connsiteX56" fmla="*/ 8313576 w 11276045"/>
                <a:gd name="connsiteY56" fmla="*/ 782247 h 3965220"/>
                <a:gd name="connsiteX57" fmla="*/ 8392886 w 11276045"/>
                <a:gd name="connsiteY57" fmla="*/ 189753 h 3965220"/>
                <a:gd name="connsiteX58" fmla="*/ 8514184 w 11276045"/>
                <a:gd name="connsiteY58" fmla="*/ 744925 h 3965220"/>
                <a:gd name="connsiteX59" fmla="*/ 8635482 w 11276045"/>
                <a:gd name="connsiteY59" fmla="*/ 269064 h 3965220"/>
                <a:gd name="connsiteX60" fmla="*/ 8724123 w 11276045"/>
                <a:gd name="connsiteY60" fmla="*/ 730929 h 3965220"/>
                <a:gd name="connsiteX61" fmla="*/ 8854751 w 11276045"/>
                <a:gd name="connsiteY61" fmla="*/ 287725 h 3965220"/>
                <a:gd name="connsiteX62" fmla="*/ 8934061 w 11276045"/>
                <a:gd name="connsiteY62" fmla="*/ 376366 h 3965220"/>
                <a:gd name="connsiteX63" fmla="*/ 9050694 w 11276045"/>
                <a:gd name="connsiteY63" fmla="*/ 269064 h 3965220"/>
                <a:gd name="connsiteX64" fmla="*/ 9083351 w 11276045"/>
                <a:gd name="connsiteY64" fmla="*/ 334378 h 3965220"/>
                <a:gd name="connsiteX65" fmla="*/ 9157996 w 11276045"/>
                <a:gd name="connsiteY65" fmla="*/ 264398 h 3965220"/>
                <a:gd name="connsiteX66" fmla="*/ 9311951 w 11276045"/>
                <a:gd name="connsiteY66" fmla="*/ 698272 h 3965220"/>
                <a:gd name="connsiteX67" fmla="*/ 9391261 w 11276045"/>
                <a:gd name="connsiteY67" fmla="*/ 348374 h 3965220"/>
                <a:gd name="connsiteX68" fmla="*/ 9559212 w 11276045"/>
                <a:gd name="connsiteY68" fmla="*/ 544317 h 3965220"/>
                <a:gd name="connsiteX69" fmla="*/ 9643188 w 11276045"/>
                <a:gd name="connsiteY69" fmla="*/ 311051 h 3965220"/>
                <a:gd name="connsiteX70" fmla="*/ 9787812 w 11276045"/>
                <a:gd name="connsiteY70" fmla="*/ 768251 h 3965220"/>
                <a:gd name="connsiteX71" fmla="*/ 9876453 w 11276045"/>
                <a:gd name="connsiteY71" fmla="*/ 343709 h 3965220"/>
                <a:gd name="connsiteX72" fmla="*/ 9997751 w 11276045"/>
                <a:gd name="connsiteY72" fmla="*/ 469672 h 3965220"/>
                <a:gd name="connsiteX73" fmla="*/ 10053735 w 11276045"/>
                <a:gd name="connsiteY73" fmla="*/ 343709 h 3965220"/>
                <a:gd name="connsiteX74" fmla="*/ 10184363 w 11276045"/>
                <a:gd name="connsiteY74" fmla="*/ 805574 h 3965220"/>
                <a:gd name="connsiteX75" fmla="*/ 10342984 w 11276045"/>
                <a:gd name="connsiteY75" fmla="*/ 213080 h 3965220"/>
                <a:gd name="connsiteX76" fmla="*/ 10454951 w 11276045"/>
                <a:gd name="connsiteY76" fmla="*/ 311051 h 3965220"/>
                <a:gd name="connsiteX77" fmla="*/ 10636898 w 11276045"/>
                <a:gd name="connsiteY77" fmla="*/ 161762 h 3965220"/>
                <a:gd name="connsiteX78" fmla="*/ 10720874 w 11276045"/>
                <a:gd name="connsiteY78" fmla="*/ 870888 h 3965220"/>
                <a:gd name="connsiteX79" fmla="*/ 10804849 w 11276045"/>
                <a:gd name="connsiteY79" fmla="*/ 922206 h 3965220"/>
                <a:gd name="connsiteX80" fmla="*/ 10912151 w 11276045"/>
                <a:gd name="connsiteY80" fmla="*/ 269064 h 3965220"/>
                <a:gd name="connsiteX81" fmla="*/ 11145417 w 11276045"/>
                <a:gd name="connsiteY81" fmla="*/ 791578 h 3965220"/>
                <a:gd name="connsiteX82" fmla="*/ 11276045 w 11276045"/>
                <a:gd name="connsiteY82" fmla="*/ 320382 h 3965220"/>
                <a:gd name="connsiteX0" fmla="*/ 0 w 11276045"/>
                <a:gd name="connsiteY0" fmla="*/ 2237823 h 3965220"/>
                <a:gd name="connsiteX1" fmla="*/ 191278 w 11276045"/>
                <a:gd name="connsiteY1" fmla="*/ 469672 h 3965220"/>
                <a:gd name="connsiteX2" fmla="*/ 261257 w 11276045"/>
                <a:gd name="connsiteY2" fmla="*/ 3096239 h 3965220"/>
                <a:gd name="connsiteX3" fmla="*/ 592494 w 11276045"/>
                <a:gd name="connsiteY3" fmla="*/ 3141 h 3965220"/>
                <a:gd name="connsiteX4" fmla="*/ 830425 w 11276045"/>
                <a:gd name="connsiteY4" fmla="*/ 2480419 h 3965220"/>
                <a:gd name="connsiteX5" fmla="*/ 1031033 w 11276045"/>
                <a:gd name="connsiteY5" fmla="*/ 810239 h 3965220"/>
                <a:gd name="connsiteX6" fmla="*/ 2435290 w 11276045"/>
                <a:gd name="connsiteY6" fmla="*/ 3688733 h 3965220"/>
                <a:gd name="connsiteX7" fmla="*/ 2729204 w 11276045"/>
                <a:gd name="connsiteY7" fmla="*/ 758921 h 3965220"/>
                <a:gd name="connsiteX8" fmla="*/ 3055776 w 11276045"/>
                <a:gd name="connsiteY8" fmla="*/ 3259525 h 3965220"/>
                <a:gd name="connsiteX9" fmla="*/ 3320784 w 11276045"/>
                <a:gd name="connsiteY9" fmla="*/ 600445 h 3965220"/>
                <a:gd name="connsiteX10" fmla="*/ 3419670 w 11276045"/>
                <a:gd name="connsiteY10" fmla="*/ 3632749 h 3965220"/>
                <a:gd name="connsiteX11" fmla="*/ 3620278 w 11276045"/>
                <a:gd name="connsiteY11" fmla="*/ 1761962 h 3965220"/>
                <a:gd name="connsiteX12" fmla="*/ 3816221 w 11276045"/>
                <a:gd name="connsiteY12" fmla="*/ 2848978 h 3965220"/>
                <a:gd name="connsiteX13" fmla="*/ 3960845 w 11276045"/>
                <a:gd name="connsiteY13" fmla="*/ 562978 h 3965220"/>
                <a:gd name="connsiteX14" fmla="*/ 4063482 w 11276045"/>
                <a:gd name="connsiteY14" fmla="*/ 3954655 h 3965220"/>
                <a:gd name="connsiteX15" fmla="*/ 4226768 w 11276045"/>
                <a:gd name="connsiteY15" fmla="*/ 1659325 h 3965220"/>
                <a:gd name="connsiteX16" fmla="*/ 4408714 w 11276045"/>
                <a:gd name="connsiteY16" fmla="*/ 2555064 h 3965220"/>
                <a:gd name="connsiteX17" fmla="*/ 4552232 w 11276045"/>
                <a:gd name="connsiteY17" fmla="*/ 1761770 h 3965220"/>
                <a:gd name="connsiteX18" fmla="*/ 4651310 w 11276045"/>
                <a:gd name="connsiteY18" fmla="*/ 2545733 h 3965220"/>
                <a:gd name="connsiteX19" fmla="*/ 4763278 w 11276045"/>
                <a:gd name="connsiteY19" fmla="*/ 2009223 h 3965220"/>
                <a:gd name="connsiteX20" fmla="*/ 4856584 w 11276045"/>
                <a:gd name="connsiteY20" fmla="*/ 2144517 h 3965220"/>
                <a:gd name="connsiteX21" fmla="*/ 4898572 w 11276045"/>
                <a:gd name="connsiteY21" fmla="*/ 1934578 h 3965220"/>
                <a:gd name="connsiteX22" fmla="*/ 5015204 w 11276045"/>
                <a:gd name="connsiteY22" fmla="*/ 2466423 h 3965220"/>
                <a:gd name="connsiteX23" fmla="*/ 5141168 w 11276045"/>
                <a:gd name="connsiteY23" fmla="*/ 1939243 h 3965220"/>
                <a:gd name="connsiteX24" fmla="*/ 5309119 w 11276045"/>
                <a:gd name="connsiteY24" fmla="*/ 2480419 h 3965220"/>
                <a:gd name="connsiteX25" fmla="*/ 5458408 w 11276045"/>
                <a:gd name="connsiteY25" fmla="*/ 2485084 h 3965220"/>
                <a:gd name="connsiteX26" fmla="*/ 5547049 w 11276045"/>
                <a:gd name="connsiteY26" fmla="*/ 1757296 h 3965220"/>
                <a:gd name="connsiteX27" fmla="*/ 5631025 w 11276045"/>
                <a:gd name="connsiteY27" fmla="*/ 1873929 h 3965220"/>
                <a:gd name="connsiteX28" fmla="*/ 5738327 w 11276045"/>
                <a:gd name="connsiteY28" fmla="*/ 1733970 h 3965220"/>
                <a:gd name="connsiteX29" fmla="*/ 5798976 w 11276045"/>
                <a:gd name="connsiteY29" fmla="*/ 2559729 h 3965220"/>
                <a:gd name="connsiteX30" fmla="*/ 5924939 w 11276045"/>
                <a:gd name="connsiteY30" fmla="*/ 1659325 h 3965220"/>
                <a:gd name="connsiteX31" fmla="*/ 6041572 w 11276045"/>
                <a:gd name="connsiteY31" fmla="*/ 2391778 h 3965220"/>
                <a:gd name="connsiteX32" fmla="*/ 6130212 w 11276045"/>
                <a:gd name="connsiteY32" fmla="*/ 1957904 h 3965220"/>
                <a:gd name="connsiteX33" fmla="*/ 6316825 w 11276045"/>
                <a:gd name="connsiteY33" fmla="*/ 2429100 h 3965220"/>
                <a:gd name="connsiteX34" fmla="*/ 6354147 w 11276045"/>
                <a:gd name="connsiteY34" fmla="*/ 1799284 h 3965220"/>
                <a:gd name="connsiteX35" fmla="*/ 6638731 w 11276045"/>
                <a:gd name="connsiteY35" fmla="*/ 2312468 h 3965220"/>
                <a:gd name="connsiteX36" fmla="*/ 6774025 w 11276045"/>
                <a:gd name="connsiteY36" fmla="*/ 2293806 h 3965220"/>
                <a:gd name="connsiteX37" fmla="*/ 6941976 w 11276045"/>
                <a:gd name="connsiteY37" fmla="*/ 203749 h 3965220"/>
                <a:gd name="connsiteX38" fmla="*/ 7058608 w 11276045"/>
                <a:gd name="connsiteY38" fmla="*/ 712268 h 3965220"/>
                <a:gd name="connsiteX39" fmla="*/ 7100596 w 11276045"/>
                <a:gd name="connsiteY39" fmla="*/ 269064 h 3965220"/>
                <a:gd name="connsiteX40" fmla="*/ 7175241 w 11276045"/>
                <a:gd name="connsiteY40" fmla="*/ 474337 h 3965220"/>
                <a:gd name="connsiteX41" fmla="*/ 7254551 w 11276045"/>
                <a:gd name="connsiteY41" fmla="*/ 292390 h 3965220"/>
                <a:gd name="connsiteX42" fmla="*/ 7338527 w 11276045"/>
                <a:gd name="connsiteY42" fmla="*/ 483668 h 3965220"/>
                <a:gd name="connsiteX43" fmla="*/ 7441163 w 11276045"/>
                <a:gd name="connsiteY43" fmla="*/ 222411 h 3965220"/>
                <a:gd name="connsiteX44" fmla="*/ 7478918 w 11276045"/>
                <a:gd name="connsiteY44" fmla="*/ 637670 h 3965220"/>
                <a:gd name="connsiteX45" fmla="*/ 7525139 w 11276045"/>
                <a:gd name="connsiteY45" fmla="*/ 479002 h 3965220"/>
                <a:gd name="connsiteX46" fmla="*/ 7623110 w 11276045"/>
                <a:gd name="connsiteY46" fmla="*/ 325047 h 3965220"/>
                <a:gd name="connsiteX47" fmla="*/ 7749074 w 11276045"/>
                <a:gd name="connsiteY47" fmla="*/ 786913 h 3965220"/>
                <a:gd name="connsiteX48" fmla="*/ 7814388 w 11276045"/>
                <a:gd name="connsiteY48" fmla="*/ 227076 h 3965220"/>
                <a:gd name="connsiteX49" fmla="*/ 7945017 w 11276045"/>
                <a:gd name="connsiteY49" fmla="*/ 129104 h 3965220"/>
                <a:gd name="connsiteX50" fmla="*/ 8014996 w 11276045"/>
                <a:gd name="connsiteY50" fmla="*/ 278394 h 3965220"/>
                <a:gd name="connsiteX51" fmla="*/ 8061649 w 11276045"/>
                <a:gd name="connsiteY51" fmla="*/ 236406 h 3965220"/>
                <a:gd name="connsiteX52" fmla="*/ 8089641 w 11276045"/>
                <a:gd name="connsiteY52" fmla="*/ 786913 h 3965220"/>
                <a:gd name="connsiteX53" fmla="*/ 8206274 w 11276045"/>
                <a:gd name="connsiteY53" fmla="*/ 856892 h 3965220"/>
                <a:gd name="connsiteX54" fmla="*/ 8229600 w 11276045"/>
                <a:gd name="connsiteY54" fmla="*/ 693606 h 3965220"/>
                <a:gd name="connsiteX55" fmla="*/ 8313576 w 11276045"/>
                <a:gd name="connsiteY55" fmla="*/ 782247 h 3965220"/>
                <a:gd name="connsiteX56" fmla="*/ 8392886 w 11276045"/>
                <a:gd name="connsiteY56" fmla="*/ 189753 h 3965220"/>
                <a:gd name="connsiteX57" fmla="*/ 8514184 w 11276045"/>
                <a:gd name="connsiteY57" fmla="*/ 744925 h 3965220"/>
                <a:gd name="connsiteX58" fmla="*/ 8635482 w 11276045"/>
                <a:gd name="connsiteY58" fmla="*/ 269064 h 3965220"/>
                <a:gd name="connsiteX59" fmla="*/ 8724123 w 11276045"/>
                <a:gd name="connsiteY59" fmla="*/ 730929 h 3965220"/>
                <a:gd name="connsiteX60" fmla="*/ 8854751 w 11276045"/>
                <a:gd name="connsiteY60" fmla="*/ 287725 h 3965220"/>
                <a:gd name="connsiteX61" fmla="*/ 8934061 w 11276045"/>
                <a:gd name="connsiteY61" fmla="*/ 376366 h 3965220"/>
                <a:gd name="connsiteX62" fmla="*/ 9050694 w 11276045"/>
                <a:gd name="connsiteY62" fmla="*/ 269064 h 3965220"/>
                <a:gd name="connsiteX63" fmla="*/ 9083351 w 11276045"/>
                <a:gd name="connsiteY63" fmla="*/ 334378 h 3965220"/>
                <a:gd name="connsiteX64" fmla="*/ 9157996 w 11276045"/>
                <a:gd name="connsiteY64" fmla="*/ 264398 h 3965220"/>
                <a:gd name="connsiteX65" fmla="*/ 9311951 w 11276045"/>
                <a:gd name="connsiteY65" fmla="*/ 698272 h 3965220"/>
                <a:gd name="connsiteX66" fmla="*/ 9391261 w 11276045"/>
                <a:gd name="connsiteY66" fmla="*/ 348374 h 3965220"/>
                <a:gd name="connsiteX67" fmla="*/ 9559212 w 11276045"/>
                <a:gd name="connsiteY67" fmla="*/ 544317 h 3965220"/>
                <a:gd name="connsiteX68" fmla="*/ 9643188 w 11276045"/>
                <a:gd name="connsiteY68" fmla="*/ 311051 h 3965220"/>
                <a:gd name="connsiteX69" fmla="*/ 9787812 w 11276045"/>
                <a:gd name="connsiteY69" fmla="*/ 768251 h 3965220"/>
                <a:gd name="connsiteX70" fmla="*/ 9876453 w 11276045"/>
                <a:gd name="connsiteY70" fmla="*/ 343709 h 3965220"/>
                <a:gd name="connsiteX71" fmla="*/ 9997751 w 11276045"/>
                <a:gd name="connsiteY71" fmla="*/ 469672 h 3965220"/>
                <a:gd name="connsiteX72" fmla="*/ 10053735 w 11276045"/>
                <a:gd name="connsiteY72" fmla="*/ 343709 h 3965220"/>
                <a:gd name="connsiteX73" fmla="*/ 10184363 w 11276045"/>
                <a:gd name="connsiteY73" fmla="*/ 805574 h 3965220"/>
                <a:gd name="connsiteX74" fmla="*/ 10342984 w 11276045"/>
                <a:gd name="connsiteY74" fmla="*/ 213080 h 3965220"/>
                <a:gd name="connsiteX75" fmla="*/ 10454951 w 11276045"/>
                <a:gd name="connsiteY75" fmla="*/ 311051 h 3965220"/>
                <a:gd name="connsiteX76" fmla="*/ 10636898 w 11276045"/>
                <a:gd name="connsiteY76" fmla="*/ 161762 h 3965220"/>
                <a:gd name="connsiteX77" fmla="*/ 10720874 w 11276045"/>
                <a:gd name="connsiteY77" fmla="*/ 870888 h 3965220"/>
                <a:gd name="connsiteX78" fmla="*/ 10804849 w 11276045"/>
                <a:gd name="connsiteY78" fmla="*/ 922206 h 3965220"/>
                <a:gd name="connsiteX79" fmla="*/ 10912151 w 11276045"/>
                <a:gd name="connsiteY79" fmla="*/ 269064 h 3965220"/>
                <a:gd name="connsiteX80" fmla="*/ 11145417 w 11276045"/>
                <a:gd name="connsiteY80" fmla="*/ 791578 h 3965220"/>
                <a:gd name="connsiteX81" fmla="*/ 11276045 w 11276045"/>
                <a:gd name="connsiteY81" fmla="*/ 320382 h 3965220"/>
                <a:gd name="connsiteX0" fmla="*/ 0 w 11276045"/>
                <a:gd name="connsiteY0" fmla="*/ 2237823 h 3965220"/>
                <a:gd name="connsiteX1" fmla="*/ 191278 w 11276045"/>
                <a:gd name="connsiteY1" fmla="*/ 469672 h 3965220"/>
                <a:gd name="connsiteX2" fmla="*/ 261257 w 11276045"/>
                <a:gd name="connsiteY2" fmla="*/ 3096239 h 3965220"/>
                <a:gd name="connsiteX3" fmla="*/ 592494 w 11276045"/>
                <a:gd name="connsiteY3" fmla="*/ 3141 h 3965220"/>
                <a:gd name="connsiteX4" fmla="*/ 830425 w 11276045"/>
                <a:gd name="connsiteY4" fmla="*/ 2480419 h 3965220"/>
                <a:gd name="connsiteX5" fmla="*/ 1031033 w 11276045"/>
                <a:gd name="connsiteY5" fmla="*/ 810239 h 3965220"/>
                <a:gd name="connsiteX6" fmla="*/ 2435290 w 11276045"/>
                <a:gd name="connsiteY6" fmla="*/ 3688733 h 3965220"/>
                <a:gd name="connsiteX7" fmla="*/ 3055776 w 11276045"/>
                <a:gd name="connsiteY7" fmla="*/ 3259525 h 3965220"/>
                <a:gd name="connsiteX8" fmla="*/ 3320784 w 11276045"/>
                <a:gd name="connsiteY8" fmla="*/ 600445 h 3965220"/>
                <a:gd name="connsiteX9" fmla="*/ 3419670 w 11276045"/>
                <a:gd name="connsiteY9" fmla="*/ 3632749 h 3965220"/>
                <a:gd name="connsiteX10" fmla="*/ 3620278 w 11276045"/>
                <a:gd name="connsiteY10" fmla="*/ 1761962 h 3965220"/>
                <a:gd name="connsiteX11" fmla="*/ 3816221 w 11276045"/>
                <a:gd name="connsiteY11" fmla="*/ 2848978 h 3965220"/>
                <a:gd name="connsiteX12" fmla="*/ 3960845 w 11276045"/>
                <a:gd name="connsiteY12" fmla="*/ 562978 h 3965220"/>
                <a:gd name="connsiteX13" fmla="*/ 4063482 w 11276045"/>
                <a:gd name="connsiteY13" fmla="*/ 3954655 h 3965220"/>
                <a:gd name="connsiteX14" fmla="*/ 4226768 w 11276045"/>
                <a:gd name="connsiteY14" fmla="*/ 1659325 h 3965220"/>
                <a:gd name="connsiteX15" fmla="*/ 4408714 w 11276045"/>
                <a:gd name="connsiteY15" fmla="*/ 2555064 h 3965220"/>
                <a:gd name="connsiteX16" fmla="*/ 4552232 w 11276045"/>
                <a:gd name="connsiteY16" fmla="*/ 1761770 h 3965220"/>
                <a:gd name="connsiteX17" fmla="*/ 4651310 w 11276045"/>
                <a:gd name="connsiteY17" fmla="*/ 2545733 h 3965220"/>
                <a:gd name="connsiteX18" fmla="*/ 4763278 w 11276045"/>
                <a:gd name="connsiteY18" fmla="*/ 2009223 h 3965220"/>
                <a:gd name="connsiteX19" fmla="*/ 4856584 w 11276045"/>
                <a:gd name="connsiteY19" fmla="*/ 2144517 h 3965220"/>
                <a:gd name="connsiteX20" fmla="*/ 4898572 w 11276045"/>
                <a:gd name="connsiteY20" fmla="*/ 1934578 h 3965220"/>
                <a:gd name="connsiteX21" fmla="*/ 5015204 w 11276045"/>
                <a:gd name="connsiteY21" fmla="*/ 2466423 h 3965220"/>
                <a:gd name="connsiteX22" fmla="*/ 5141168 w 11276045"/>
                <a:gd name="connsiteY22" fmla="*/ 1939243 h 3965220"/>
                <a:gd name="connsiteX23" fmla="*/ 5309119 w 11276045"/>
                <a:gd name="connsiteY23" fmla="*/ 2480419 h 3965220"/>
                <a:gd name="connsiteX24" fmla="*/ 5458408 w 11276045"/>
                <a:gd name="connsiteY24" fmla="*/ 2485084 h 3965220"/>
                <a:gd name="connsiteX25" fmla="*/ 5547049 w 11276045"/>
                <a:gd name="connsiteY25" fmla="*/ 1757296 h 3965220"/>
                <a:gd name="connsiteX26" fmla="*/ 5631025 w 11276045"/>
                <a:gd name="connsiteY26" fmla="*/ 1873929 h 3965220"/>
                <a:gd name="connsiteX27" fmla="*/ 5738327 w 11276045"/>
                <a:gd name="connsiteY27" fmla="*/ 1733970 h 3965220"/>
                <a:gd name="connsiteX28" fmla="*/ 5798976 w 11276045"/>
                <a:gd name="connsiteY28" fmla="*/ 2559729 h 3965220"/>
                <a:gd name="connsiteX29" fmla="*/ 5924939 w 11276045"/>
                <a:gd name="connsiteY29" fmla="*/ 1659325 h 3965220"/>
                <a:gd name="connsiteX30" fmla="*/ 6041572 w 11276045"/>
                <a:gd name="connsiteY30" fmla="*/ 2391778 h 3965220"/>
                <a:gd name="connsiteX31" fmla="*/ 6130212 w 11276045"/>
                <a:gd name="connsiteY31" fmla="*/ 1957904 h 3965220"/>
                <a:gd name="connsiteX32" fmla="*/ 6316825 w 11276045"/>
                <a:gd name="connsiteY32" fmla="*/ 2429100 h 3965220"/>
                <a:gd name="connsiteX33" fmla="*/ 6354147 w 11276045"/>
                <a:gd name="connsiteY33" fmla="*/ 1799284 h 3965220"/>
                <a:gd name="connsiteX34" fmla="*/ 6638731 w 11276045"/>
                <a:gd name="connsiteY34" fmla="*/ 2312468 h 3965220"/>
                <a:gd name="connsiteX35" fmla="*/ 6774025 w 11276045"/>
                <a:gd name="connsiteY35" fmla="*/ 2293806 h 3965220"/>
                <a:gd name="connsiteX36" fmla="*/ 6941976 w 11276045"/>
                <a:gd name="connsiteY36" fmla="*/ 203749 h 3965220"/>
                <a:gd name="connsiteX37" fmla="*/ 7058608 w 11276045"/>
                <a:gd name="connsiteY37" fmla="*/ 712268 h 3965220"/>
                <a:gd name="connsiteX38" fmla="*/ 7100596 w 11276045"/>
                <a:gd name="connsiteY38" fmla="*/ 269064 h 3965220"/>
                <a:gd name="connsiteX39" fmla="*/ 7175241 w 11276045"/>
                <a:gd name="connsiteY39" fmla="*/ 474337 h 3965220"/>
                <a:gd name="connsiteX40" fmla="*/ 7254551 w 11276045"/>
                <a:gd name="connsiteY40" fmla="*/ 292390 h 3965220"/>
                <a:gd name="connsiteX41" fmla="*/ 7338527 w 11276045"/>
                <a:gd name="connsiteY41" fmla="*/ 483668 h 3965220"/>
                <a:gd name="connsiteX42" fmla="*/ 7441163 w 11276045"/>
                <a:gd name="connsiteY42" fmla="*/ 222411 h 3965220"/>
                <a:gd name="connsiteX43" fmla="*/ 7478918 w 11276045"/>
                <a:gd name="connsiteY43" fmla="*/ 637670 h 3965220"/>
                <a:gd name="connsiteX44" fmla="*/ 7525139 w 11276045"/>
                <a:gd name="connsiteY44" fmla="*/ 479002 h 3965220"/>
                <a:gd name="connsiteX45" fmla="*/ 7623110 w 11276045"/>
                <a:gd name="connsiteY45" fmla="*/ 325047 h 3965220"/>
                <a:gd name="connsiteX46" fmla="*/ 7749074 w 11276045"/>
                <a:gd name="connsiteY46" fmla="*/ 786913 h 3965220"/>
                <a:gd name="connsiteX47" fmla="*/ 7814388 w 11276045"/>
                <a:gd name="connsiteY47" fmla="*/ 227076 h 3965220"/>
                <a:gd name="connsiteX48" fmla="*/ 7945017 w 11276045"/>
                <a:gd name="connsiteY48" fmla="*/ 129104 h 3965220"/>
                <a:gd name="connsiteX49" fmla="*/ 8014996 w 11276045"/>
                <a:gd name="connsiteY49" fmla="*/ 278394 h 3965220"/>
                <a:gd name="connsiteX50" fmla="*/ 8061649 w 11276045"/>
                <a:gd name="connsiteY50" fmla="*/ 236406 h 3965220"/>
                <a:gd name="connsiteX51" fmla="*/ 8089641 w 11276045"/>
                <a:gd name="connsiteY51" fmla="*/ 786913 h 3965220"/>
                <a:gd name="connsiteX52" fmla="*/ 8206274 w 11276045"/>
                <a:gd name="connsiteY52" fmla="*/ 856892 h 3965220"/>
                <a:gd name="connsiteX53" fmla="*/ 8229600 w 11276045"/>
                <a:gd name="connsiteY53" fmla="*/ 693606 h 3965220"/>
                <a:gd name="connsiteX54" fmla="*/ 8313576 w 11276045"/>
                <a:gd name="connsiteY54" fmla="*/ 782247 h 3965220"/>
                <a:gd name="connsiteX55" fmla="*/ 8392886 w 11276045"/>
                <a:gd name="connsiteY55" fmla="*/ 189753 h 3965220"/>
                <a:gd name="connsiteX56" fmla="*/ 8514184 w 11276045"/>
                <a:gd name="connsiteY56" fmla="*/ 744925 h 3965220"/>
                <a:gd name="connsiteX57" fmla="*/ 8635482 w 11276045"/>
                <a:gd name="connsiteY57" fmla="*/ 269064 h 3965220"/>
                <a:gd name="connsiteX58" fmla="*/ 8724123 w 11276045"/>
                <a:gd name="connsiteY58" fmla="*/ 730929 h 3965220"/>
                <a:gd name="connsiteX59" fmla="*/ 8854751 w 11276045"/>
                <a:gd name="connsiteY59" fmla="*/ 287725 h 3965220"/>
                <a:gd name="connsiteX60" fmla="*/ 8934061 w 11276045"/>
                <a:gd name="connsiteY60" fmla="*/ 376366 h 3965220"/>
                <a:gd name="connsiteX61" fmla="*/ 9050694 w 11276045"/>
                <a:gd name="connsiteY61" fmla="*/ 269064 h 3965220"/>
                <a:gd name="connsiteX62" fmla="*/ 9083351 w 11276045"/>
                <a:gd name="connsiteY62" fmla="*/ 334378 h 3965220"/>
                <a:gd name="connsiteX63" fmla="*/ 9157996 w 11276045"/>
                <a:gd name="connsiteY63" fmla="*/ 264398 h 3965220"/>
                <a:gd name="connsiteX64" fmla="*/ 9311951 w 11276045"/>
                <a:gd name="connsiteY64" fmla="*/ 698272 h 3965220"/>
                <a:gd name="connsiteX65" fmla="*/ 9391261 w 11276045"/>
                <a:gd name="connsiteY65" fmla="*/ 348374 h 3965220"/>
                <a:gd name="connsiteX66" fmla="*/ 9559212 w 11276045"/>
                <a:gd name="connsiteY66" fmla="*/ 544317 h 3965220"/>
                <a:gd name="connsiteX67" fmla="*/ 9643188 w 11276045"/>
                <a:gd name="connsiteY67" fmla="*/ 311051 h 3965220"/>
                <a:gd name="connsiteX68" fmla="*/ 9787812 w 11276045"/>
                <a:gd name="connsiteY68" fmla="*/ 768251 h 3965220"/>
                <a:gd name="connsiteX69" fmla="*/ 9876453 w 11276045"/>
                <a:gd name="connsiteY69" fmla="*/ 343709 h 3965220"/>
                <a:gd name="connsiteX70" fmla="*/ 9997751 w 11276045"/>
                <a:gd name="connsiteY70" fmla="*/ 469672 h 3965220"/>
                <a:gd name="connsiteX71" fmla="*/ 10053735 w 11276045"/>
                <a:gd name="connsiteY71" fmla="*/ 343709 h 3965220"/>
                <a:gd name="connsiteX72" fmla="*/ 10184363 w 11276045"/>
                <a:gd name="connsiteY72" fmla="*/ 805574 h 3965220"/>
                <a:gd name="connsiteX73" fmla="*/ 10342984 w 11276045"/>
                <a:gd name="connsiteY73" fmla="*/ 213080 h 3965220"/>
                <a:gd name="connsiteX74" fmla="*/ 10454951 w 11276045"/>
                <a:gd name="connsiteY74" fmla="*/ 311051 h 3965220"/>
                <a:gd name="connsiteX75" fmla="*/ 10636898 w 11276045"/>
                <a:gd name="connsiteY75" fmla="*/ 161762 h 3965220"/>
                <a:gd name="connsiteX76" fmla="*/ 10720874 w 11276045"/>
                <a:gd name="connsiteY76" fmla="*/ 870888 h 3965220"/>
                <a:gd name="connsiteX77" fmla="*/ 10804849 w 11276045"/>
                <a:gd name="connsiteY77" fmla="*/ 922206 h 3965220"/>
                <a:gd name="connsiteX78" fmla="*/ 10912151 w 11276045"/>
                <a:gd name="connsiteY78" fmla="*/ 269064 h 3965220"/>
                <a:gd name="connsiteX79" fmla="*/ 11145417 w 11276045"/>
                <a:gd name="connsiteY79" fmla="*/ 791578 h 3965220"/>
                <a:gd name="connsiteX80" fmla="*/ 11276045 w 11276045"/>
                <a:gd name="connsiteY80" fmla="*/ 320382 h 3965220"/>
                <a:gd name="connsiteX0" fmla="*/ 0 w 11276045"/>
                <a:gd name="connsiteY0" fmla="*/ 2237823 h 4760118"/>
                <a:gd name="connsiteX1" fmla="*/ 191278 w 11276045"/>
                <a:gd name="connsiteY1" fmla="*/ 469672 h 4760118"/>
                <a:gd name="connsiteX2" fmla="*/ 261257 w 11276045"/>
                <a:gd name="connsiteY2" fmla="*/ 3096239 h 4760118"/>
                <a:gd name="connsiteX3" fmla="*/ 592494 w 11276045"/>
                <a:gd name="connsiteY3" fmla="*/ 3141 h 4760118"/>
                <a:gd name="connsiteX4" fmla="*/ 830425 w 11276045"/>
                <a:gd name="connsiteY4" fmla="*/ 2480419 h 4760118"/>
                <a:gd name="connsiteX5" fmla="*/ 1031033 w 11276045"/>
                <a:gd name="connsiteY5" fmla="*/ 810239 h 4760118"/>
                <a:gd name="connsiteX6" fmla="*/ 2435290 w 11276045"/>
                <a:gd name="connsiteY6" fmla="*/ 3688733 h 4760118"/>
                <a:gd name="connsiteX7" fmla="*/ 2975942 w 11276045"/>
                <a:gd name="connsiteY7" fmla="*/ 4594087 h 4760118"/>
                <a:gd name="connsiteX8" fmla="*/ 3320784 w 11276045"/>
                <a:gd name="connsiteY8" fmla="*/ 600445 h 4760118"/>
                <a:gd name="connsiteX9" fmla="*/ 3419670 w 11276045"/>
                <a:gd name="connsiteY9" fmla="*/ 3632749 h 4760118"/>
                <a:gd name="connsiteX10" fmla="*/ 3620278 w 11276045"/>
                <a:gd name="connsiteY10" fmla="*/ 1761962 h 4760118"/>
                <a:gd name="connsiteX11" fmla="*/ 3816221 w 11276045"/>
                <a:gd name="connsiteY11" fmla="*/ 2848978 h 4760118"/>
                <a:gd name="connsiteX12" fmla="*/ 3960845 w 11276045"/>
                <a:gd name="connsiteY12" fmla="*/ 562978 h 4760118"/>
                <a:gd name="connsiteX13" fmla="*/ 4063482 w 11276045"/>
                <a:gd name="connsiteY13" fmla="*/ 3954655 h 4760118"/>
                <a:gd name="connsiteX14" fmla="*/ 4226768 w 11276045"/>
                <a:gd name="connsiteY14" fmla="*/ 1659325 h 4760118"/>
                <a:gd name="connsiteX15" fmla="*/ 4408714 w 11276045"/>
                <a:gd name="connsiteY15" fmla="*/ 2555064 h 4760118"/>
                <a:gd name="connsiteX16" fmla="*/ 4552232 w 11276045"/>
                <a:gd name="connsiteY16" fmla="*/ 1761770 h 4760118"/>
                <a:gd name="connsiteX17" fmla="*/ 4651310 w 11276045"/>
                <a:gd name="connsiteY17" fmla="*/ 2545733 h 4760118"/>
                <a:gd name="connsiteX18" fmla="*/ 4763278 w 11276045"/>
                <a:gd name="connsiteY18" fmla="*/ 2009223 h 4760118"/>
                <a:gd name="connsiteX19" fmla="*/ 4856584 w 11276045"/>
                <a:gd name="connsiteY19" fmla="*/ 2144517 h 4760118"/>
                <a:gd name="connsiteX20" fmla="*/ 4898572 w 11276045"/>
                <a:gd name="connsiteY20" fmla="*/ 1934578 h 4760118"/>
                <a:gd name="connsiteX21" fmla="*/ 5015204 w 11276045"/>
                <a:gd name="connsiteY21" fmla="*/ 2466423 h 4760118"/>
                <a:gd name="connsiteX22" fmla="*/ 5141168 w 11276045"/>
                <a:gd name="connsiteY22" fmla="*/ 1939243 h 4760118"/>
                <a:gd name="connsiteX23" fmla="*/ 5309119 w 11276045"/>
                <a:gd name="connsiteY23" fmla="*/ 2480419 h 4760118"/>
                <a:gd name="connsiteX24" fmla="*/ 5458408 w 11276045"/>
                <a:gd name="connsiteY24" fmla="*/ 2485084 h 4760118"/>
                <a:gd name="connsiteX25" fmla="*/ 5547049 w 11276045"/>
                <a:gd name="connsiteY25" fmla="*/ 1757296 h 4760118"/>
                <a:gd name="connsiteX26" fmla="*/ 5631025 w 11276045"/>
                <a:gd name="connsiteY26" fmla="*/ 1873929 h 4760118"/>
                <a:gd name="connsiteX27" fmla="*/ 5738327 w 11276045"/>
                <a:gd name="connsiteY27" fmla="*/ 1733970 h 4760118"/>
                <a:gd name="connsiteX28" fmla="*/ 5798976 w 11276045"/>
                <a:gd name="connsiteY28" fmla="*/ 2559729 h 4760118"/>
                <a:gd name="connsiteX29" fmla="*/ 5924939 w 11276045"/>
                <a:gd name="connsiteY29" fmla="*/ 1659325 h 4760118"/>
                <a:gd name="connsiteX30" fmla="*/ 6041572 w 11276045"/>
                <a:gd name="connsiteY30" fmla="*/ 2391778 h 4760118"/>
                <a:gd name="connsiteX31" fmla="*/ 6130212 w 11276045"/>
                <a:gd name="connsiteY31" fmla="*/ 1957904 h 4760118"/>
                <a:gd name="connsiteX32" fmla="*/ 6316825 w 11276045"/>
                <a:gd name="connsiteY32" fmla="*/ 2429100 h 4760118"/>
                <a:gd name="connsiteX33" fmla="*/ 6354147 w 11276045"/>
                <a:gd name="connsiteY33" fmla="*/ 1799284 h 4760118"/>
                <a:gd name="connsiteX34" fmla="*/ 6638731 w 11276045"/>
                <a:gd name="connsiteY34" fmla="*/ 2312468 h 4760118"/>
                <a:gd name="connsiteX35" fmla="*/ 6774025 w 11276045"/>
                <a:gd name="connsiteY35" fmla="*/ 2293806 h 4760118"/>
                <a:gd name="connsiteX36" fmla="*/ 6941976 w 11276045"/>
                <a:gd name="connsiteY36" fmla="*/ 203749 h 4760118"/>
                <a:gd name="connsiteX37" fmla="*/ 7058608 w 11276045"/>
                <a:gd name="connsiteY37" fmla="*/ 712268 h 4760118"/>
                <a:gd name="connsiteX38" fmla="*/ 7100596 w 11276045"/>
                <a:gd name="connsiteY38" fmla="*/ 269064 h 4760118"/>
                <a:gd name="connsiteX39" fmla="*/ 7175241 w 11276045"/>
                <a:gd name="connsiteY39" fmla="*/ 474337 h 4760118"/>
                <a:gd name="connsiteX40" fmla="*/ 7254551 w 11276045"/>
                <a:gd name="connsiteY40" fmla="*/ 292390 h 4760118"/>
                <a:gd name="connsiteX41" fmla="*/ 7338527 w 11276045"/>
                <a:gd name="connsiteY41" fmla="*/ 483668 h 4760118"/>
                <a:gd name="connsiteX42" fmla="*/ 7441163 w 11276045"/>
                <a:gd name="connsiteY42" fmla="*/ 222411 h 4760118"/>
                <a:gd name="connsiteX43" fmla="*/ 7478918 w 11276045"/>
                <a:gd name="connsiteY43" fmla="*/ 637670 h 4760118"/>
                <a:gd name="connsiteX44" fmla="*/ 7525139 w 11276045"/>
                <a:gd name="connsiteY44" fmla="*/ 479002 h 4760118"/>
                <a:gd name="connsiteX45" fmla="*/ 7623110 w 11276045"/>
                <a:gd name="connsiteY45" fmla="*/ 325047 h 4760118"/>
                <a:gd name="connsiteX46" fmla="*/ 7749074 w 11276045"/>
                <a:gd name="connsiteY46" fmla="*/ 786913 h 4760118"/>
                <a:gd name="connsiteX47" fmla="*/ 7814388 w 11276045"/>
                <a:gd name="connsiteY47" fmla="*/ 227076 h 4760118"/>
                <a:gd name="connsiteX48" fmla="*/ 7945017 w 11276045"/>
                <a:gd name="connsiteY48" fmla="*/ 129104 h 4760118"/>
                <a:gd name="connsiteX49" fmla="*/ 8014996 w 11276045"/>
                <a:gd name="connsiteY49" fmla="*/ 278394 h 4760118"/>
                <a:gd name="connsiteX50" fmla="*/ 8061649 w 11276045"/>
                <a:gd name="connsiteY50" fmla="*/ 236406 h 4760118"/>
                <a:gd name="connsiteX51" fmla="*/ 8089641 w 11276045"/>
                <a:gd name="connsiteY51" fmla="*/ 786913 h 4760118"/>
                <a:gd name="connsiteX52" fmla="*/ 8206274 w 11276045"/>
                <a:gd name="connsiteY52" fmla="*/ 856892 h 4760118"/>
                <a:gd name="connsiteX53" fmla="*/ 8229600 w 11276045"/>
                <a:gd name="connsiteY53" fmla="*/ 693606 h 4760118"/>
                <a:gd name="connsiteX54" fmla="*/ 8313576 w 11276045"/>
                <a:gd name="connsiteY54" fmla="*/ 782247 h 4760118"/>
                <a:gd name="connsiteX55" fmla="*/ 8392886 w 11276045"/>
                <a:gd name="connsiteY55" fmla="*/ 189753 h 4760118"/>
                <a:gd name="connsiteX56" fmla="*/ 8514184 w 11276045"/>
                <a:gd name="connsiteY56" fmla="*/ 744925 h 4760118"/>
                <a:gd name="connsiteX57" fmla="*/ 8635482 w 11276045"/>
                <a:gd name="connsiteY57" fmla="*/ 269064 h 4760118"/>
                <a:gd name="connsiteX58" fmla="*/ 8724123 w 11276045"/>
                <a:gd name="connsiteY58" fmla="*/ 730929 h 4760118"/>
                <a:gd name="connsiteX59" fmla="*/ 8854751 w 11276045"/>
                <a:gd name="connsiteY59" fmla="*/ 287725 h 4760118"/>
                <a:gd name="connsiteX60" fmla="*/ 8934061 w 11276045"/>
                <a:gd name="connsiteY60" fmla="*/ 376366 h 4760118"/>
                <a:gd name="connsiteX61" fmla="*/ 9050694 w 11276045"/>
                <a:gd name="connsiteY61" fmla="*/ 269064 h 4760118"/>
                <a:gd name="connsiteX62" fmla="*/ 9083351 w 11276045"/>
                <a:gd name="connsiteY62" fmla="*/ 334378 h 4760118"/>
                <a:gd name="connsiteX63" fmla="*/ 9157996 w 11276045"/>
                <a:gd name="connsiteY63" fmla="*/ 264398 h 4760118"/>
                <a:gd name="connsiteX64" fmla="*/ 9311951 w 11276045"/>
                <a:gd name="connsiteY64" fmla="*/ 698272 h 4760118"/>
                <a:gd name="connsiteX65" fmla="*/ 9391261 w 11276045"/>
                <a:gd name="connsiteY65" fmla="*/ 348374 h 4760118"/>
                <a:gd name="connsiteX66" fmla="*/ 9559212 w 11276045"/>
                <a:gd name="connsiteY66" fmla="*/ 544317 h 4760118"/>
                <a:gd name="connsiteX67" fmla="*/ 9643188 w 11276045"/>
                <a:gd name="connsiteY67" fmla="*/ 311051 h 4760118"/>
                <a:gd name="connsiteX68" fmla="*/ 9787812 w 11276045"/>
                <a:gd name="connsiteY68" fmla="*/ 768251 h 4760118"/>
                <a:gd name="connsiteX69" fmla="*/ 9876453 w 11276045"/>
                <a:gd name="connsiteY69" fmla="*/ 343709 h 4760118"/>
                <a:gd name="connsiteX70" fmla="*/ 9997751 w 11276045"/>
                <a:gd name="connsiteY70" fmla="*/ 469672 h 4760118"/>
                <a:gd name="connsiteX71" fmla="*/ 10053735 w 11276045"/>
                <a:gd name="connsiteY71" fmla="*/ 343709 h 4760118"/>
                <a:gd name="connsiteX72" fmla="*/ 10184363 w 11276045"/>
                <a:gd name="connsiteY72" fmla="*/ 805574 h 4760118"/>
                <a:gd name="connsiteX73" fmla="*/ 10342984 w 11276045"/>
                <a:gd name="connsiteY73" fmla="*/ 213080 h 4760118"/>
                <a:gd name="connsiteX74" fmla="*/ 10454951 w 11276045"/>
                <a:gd name="connsiteY74" fmla="*/ 311051 h 4760118"/>
                <a:gd name="connsiteX75" fmla="*/ 10636898 w 11276045"/>
                <a:gd name="connsiteY75" fmla="*/ 161762 h 4760118"/>
                <a:gd name="connsiteX76" fmla="*/ 10720874 w 11276045"/>
                <a:gd name="connsiteY76" fmla="*/ 870888 h 4760118"/>
                <a:gd name="connsiteX77" fmla="*/ 10804849 w 11276045"/>
                <a:gd name="connsiteY77" fmla="*/ 922206 h 4760118"/>
                <a:gd name="connsiteX78" fmla="*/ 10912151 w 11276045"/>
                <a:gd name="connsiteY78" fmla="*/ 269064 h 4760118"/>
                <a:gd name="connsiteX79" fmla="*/ 11145417 w 11276045"/>
                <a:gd name="connsiteY79" fmla="*/ 791578 h 4760118"/>
                <a:gd name="connsiteX80" fmla="*/ 11276045 w 11276045"/>
                <a:gd name="connsiteY80" fmla="*/ 320382 h 4760118"/>
                <a:gd name="connsiteX0" fmla="*/ 0 w 11276045"/>
                <a:gd name="connsiteY0" fmla="*/ 2237823 h 4760118"/>
                <a:gd name="connsiteX1" fmla="*/ 191278 w 11276045"/>
                <a:gd name="connsiteY1" fmla="*/ 469672 h 4760118"/>
                <a:gd name="connsiteX2" fmla="*/ 261257 w 11276045"/>
                <a:gd name="connsiteY2" fmla="*/ 3096239 h 4760118"/>
                <a:gd name="connsiteX3" fmla="*/ 592494 w 11276045"/>
                <a:gd name="connsiteY3" fmla="*/ 3141 h 4760118"/>
                <a:gd name="connsiteX4" fmla="*/ 830425 w 11276045"/>
                <a:gd name="connsiteY4" fmla="*/ 2480419 h 4760118"/>
                <a:gd name="connsiteX5" fmla="*/ 1031033 w 11276045"/>
                <a:gd name="connsiteY5" fmla="*/ 810239 h 4760118"/>
                <a:gd name="connsiteX6" fmla="*/ 2435290 w 11276045"/>
                <a:gd name="connsiteY6" fmla="*/ 3688733 h 4760118"/>
                <a:gd name="connsiteX7" fmla="*/ 2975942 w 11276045"/>
                <a:gd name="connsiteY7" fmla="*/ 4594087 h 4760118"/>
                <a:gd name="connsiteX8" fmla="*/ 3320784 w 11276045"/>
                <a:gd name="connsiteY8" fmla="*/ 600445 h 4760118"/>
                <a:gd name="connsiteX9" fmla="*/ 3419670 w 11276045"/>
                <a:gd name="connsiteY9" fmla="*/ 3632749 h 4760118"/>
                <a:gd name="connsiteX10" fmla="*/ 3620278 w 11276045"/>
                <a:gd name="connsiteY10" fmla="*/ 1761962 h 4760118"/>
                <a:gd name="connsiteX11" fmla="*/ 3816221 w 11276045"/>
                <a:gd name="connsiteY11" fmla="*/ 2848978 h 4760118"/>
                <a:gd name="connsiteX12" fmla="*/ 3960845 w 11276045"/>
                <a:gd name="connsiteY12" fmla="*/ 562978 h 4760118"/>
                <a:gd name="connsiteX13" fmla="*/ 4063482 w 11276045"/>
                <a:gd name="connsiteY13" fmla="*/ 3954655 h 4760118"/>
                <a:gd name="connsiteX14" fmla="*/ 4226768 w 11276045"/>
                <a:gd name="connsiteY14" fmla="*/ 1659325 h 4760118"/>
                <a:gd name="connsiteX15" fmla="*/ 4408714 w 11276045"/>
                <a:gd name="connsiteY15" fmla="*/ 2555064 h 4760118"/>
                <a:gd name="connsiteX16" fmla="*/ 4552232 w 11276045"/>
                <a:gd name="connsiteY16" fmla="*/ 1761770 h 4760118"/>
                <a:gd name="connsiteX17" fmla="*/ 4651310 w 11276045"/>
                <a:gd name="connsiteY17" fmla="*/ 2545733 h 4760118"/>
                <a:gd name="connsiteX18" fmla="*/ 4763278 w 11276045"/>
                <a:gd name="connsiteY18" fmla="*/ 2009223 h 4760118"/>
                <a:gd name="connsiteX19" fmla="*/ 4856584 w 11276045"/>
                <a:gd name="connsiteY19" fmla="*/ 2144517 h 4760118"/>
                <a:gd name="connsiteX20" fmla="*/ 4898572 w 11276045"/>
                <a:gd name="connsiteY20" fmla="*/ 1934578 h 4760118"/>
                <a:gd name="connsiteX21" fmla="*/ 5015204 w 11276045"/>
                <a:gd name="connsiteY21" fmla="*/ 2466423 h 4760118"/>
                <a:gd name="connsiteX22" fmla="*/ 5141168 w 11276045"/>
                <a:gd name="connsiteY22" fmla="*/ 1939243 h 4760118"/>
                <a:gd name="connsiteX23" fmla="*/ 5309119 w 11276045"/>
                <a:gd name="connsiteY23" fmla="*/ 2480419 h 4760118"/>
                <a:gd name="connsiteX24" fmla="*/ 5458408 w 11276045"/>
                <a:gd name="connsiteY24" fmla="*/ 2485084 h 4760118"/>
                <a:gd name="connsiteX25" fmla="*/ 5547049 w 11276045"/>
                <a:gd name="connsiteY25" fmla="*/ 1757296 h 4760118"/>
                <a:gd name="connsiteX26" fmla="*/ 5631025 w 11276045"/>
                <a:gd name="connsiteY26" fmla="*/ 1873929 h 4760118"/>
                <a:gd name="connsiteX27" fmla="*/ 5738327 w 11276045"/>
                <a:gd name="connsiteY27" fmla="*/ 1733970 h 4760118"/>
                <a:gd name="connsiteX28" fmla="*/ 5798976 w 11276045"/>
                <a:gd name="connsiteY28" fmla="*/ 2559729 h 4760118"/>
                <a:gd name="connsiteX29" fmla="*/ 5924939 w 11276045"/>
                <a:gd name="connsiteY29" fmla="*/ 1659325 h 4760118"/>
                <a:gd name="connsiteX30" fmla="*/ 6041572 w 11276045"/>
                <a:gd name="connsiteY30" fmla="*/ 2391778 h 4760118"/>
                <a:gd name="connsiteX31" fmla="*/ 6130212 w 11276045"/>
                <a:gd name="connsiteY31" fmla="*/ 1957904 h 4760118"/>
                <a:gd name="connsiteX32" fmla="*/ 6316825 w 11276045"/>
                <a:gd name="connsiteY32" fmla="*/ 2429100 h 4760118"/>
                <a:gd name="connsiteX33" fmla="*/ 6354147 w 11276045"/>
                <a:gd name="connsiteY33" fmla="*/ 1799284 h 4760118"/>
                <a:gd name="connsiteX34" fmla="*/ 6638731 w 11276045"/>
                <a:gd name="connsiteY34" fmla="*/ 2312468 h 4760118"/>
                <a:gd name="connsiteX35" fmla="*/ 6774025 w 11276045"/>
                <a:gd name="connsiteY35" fmla="*/ 2293806 h 4760118"/>
                <a:gd name="connsiteX36" fmla="*/ 6941976 w 11276045"/>
                <a:gd name="connsiteY36" fmla="*/ 203749 h 4760118"/>
                <a:gd name="connsiteX37" fmla="*/ 7058608 w 11276045"/>
                <a:gd name="connsiteY37" fmla="*/ 712268 h 4760118"/>
                <a:gd name="connsiteX38" fmla="*/ 7100596 w 11276045"/>
                <a:gd name="connsiteY38" fmla="*/ 269064 h 4760118"/>
                <a:gd name="connsiteX39" fmla="*/ 7175241 w 11276045"/>
                <a:gd name="connsiteY39" fmla="*/ 474337 h 4760118"/>
                <a:gd name="connsiteX40" fmla="*/ 7254551 w 11276045"/>
                <a:gd name="connsiteY40" fmla="*/ 292390 h 4760118"/>
                <a:gd name="connsiteX41" fmla="*/ 7338527 w 11276045"/>
                <a:gd name="connsiteY41" fmla="*/ 483668 h 4760118"/>
                <a:gd name="connsiteX42" fmla="*/ 7441163 w 11276045"/>
                <a:gd name="connsiteY42" fmla="*/ 222411 h 4760118"/>
                <a:gd name="connsiteX43" fmla="*/ 7478918 w 11276045"/>
                <a:gd name="connsiteY43" fmla="*/ 637670 h 4760118"/>
                <a:gd name="connsiteX44" fmla="*/ 7525139 w 11276045"/>
                <a:gd name="connsiteY44" fmla="*/ 479002 h 4760118"/>
                <a:gd name="connsiteX45" fmla="*/ 7623110 w 11276045"/>
                <a:gd name="connsiteY45" fmla="*/ 325047 h 4760118"/>
                <a:gd name="connsiteX46" fmla="*/ 7749074 w 11276045"/>
                <a:gd name="connsiteY46" fmla="*/ 786913 h 4760118"/>
                <a:gd name="connsiteX47" fmla="*/ 7814388 w 11276045"/>
                <a:gd name="connsiteY47" fmla="*/ 227076 h 4760118"/>
                <a:gd name="connsiteX48" fmla="*/ 7945017 w 11276045"/>
                <a:gd name="connsiteY48" fmla="*/ 129104 h 4760118"/>
                <a:gd name="connsiteX49" fmla="*/ 8014996 w 11276045"/>
                <a:gd name="connsiteY49" fmla="*/ 278394 h 4760118"/>
                <a:gd name="connsiteX50" fmla="*/ 8061649 w 11276045"/>
                <a:gd name="connsiteY50" fmla="*/ 236406 h 4760118"/>
                <a:gd name="connsiteX51" fmla="*/ 8089641 w 11276045"/>
                <a:gd name="connsiteY51" fmla="*/ 786913 h 4760118"/>
                <a:gd name="connsiteX52" fmla="*/ 8206274 w 11276045"/>
                <a:gd name="connsiteY52" fmla="*/ 856892 h 4760118"/>
                <a:gd name="connsiteX53" fmla="*/ 8229600 w 11276045"/>
                <a:gd name="connsiteY53" fmla="*/ 693606 h 4760118"/>
                <a:gd name="connsiteX54" fmla="*/ 8313576 w 11276045"/>
                <a:gd name="connsiteY54" fmla="*/ 782247 h 4760118"/>
                <a:gd name="connsiteX55" fmla="*/ 8392886 w 11276045"/>
                <a:gd name="connsiteY55" fmla="*/ 189753 h 4760118"/>
                <a:gd name="connsiteX56" fmla="*/ 8514184 w 11276045"/>
                <a:gd name="connsiteY56" fmla="*/ 744925 h 4760118"/>
                <a:gd name="connsiteX57" fmla="*/ 8635482 w 11276045"/>
                <a:gd name="connsiteY57" fmla="*/ 269064 h 4760118"/>
                <a:gd name="connsiteX58" fmla="*/ 8724123 w 11276045"/>
                <a:gd name="connsiteY58" fmla="*/ 730929 h 4760118"/>
                <a:gd name="connsiteX59" fmla="*/ 8854751 w 11276045"/>
                <a:gd name="connsiteY59" fmla="*/ 287725 h 4760118"/>
                <a:gd name="connsiteX60" fmla="*/ 8934061 w 11276045"/>
                <a:gd name="connsiteY60" fmla="*/ 376366 h 4760118"/>
                <a:gd name="connsiteX61" fmla="*/ 9050694 w 11276045"/>
                <a:gd name="connsiteY61" fmla="*/ 269064 h 4760118"/>
                <a:gd name="connsiteX62" fmla="*/ 9083351 w 11276045"/>
                <a:gd name="connsiteY62" fmla="*/ 334378 h 4760118"/>
                <a:gd name="connsiteX63" fmla="*/ 9157996 w 11276045"/>
                <a:gd name="connsiteY63" fmla="*/ 264398 h 4760118"/>
                <a:gd name="connsiteX64" fmla="*/ 9311951 w 11276045"/>
                <a:gd name="connsiteY64" fmla="*/ 698272 h 4760118"/>
                <a:gd name="connsiteX65" fmla="*/ 9391261 w 11276045"/>
                <a:gd name="connsiteY65" fmla="*/ 348374 h 4760118"/>
                <a:gd name="connsiteX66" fmla="*/ 9559212 w 11276045"/>
                <a:gd name="connsiteY66" fmla="*/ 544317 h 4760118"/>
                <a:gd name="connsiteX67" fmla="*/ 9643188 w 11276045"/>
                <a:gd name="connsiteY67" fmla="*/ 311051 h 4760118"/>
                <a:gd name="connsiteX68" fmla="*/ 9787812 w 11276045"/>
                <a:gd name="connsiteY68" fmla="*/ 768251 h 4760118"/>
                <a:gd name="connsiteX69" fmla="*/ 9876453 w 11276045"/>
                <a:gd name="connsiteY69" fmla="*/ 343709 h 4760118"/>
                <a:gd name="connsiteX70" fmla="*/ 9997751 w 11276045"/>
                <a:gd name="connsiteY70" fmla="*/ 469672 h 4760118"/>
                <a:gd name="connsiteX71" fmla="*/ 10053735 w 11276045"/>
                <a:gd name="connsiteY71" fmla="*/ 343709 h 4760118"/>
                <a:gd name="connsiteX72" fmla="*/ 10184363 w 11276045"/>
                <a:gd name="connsiteY72" fmla="*/ 805574 h 4760118"/>
                <a:gd name="connsiteX73" fmla="*/ 10342984 w 11276045"/>
                <a:gd name="connsiteY73" fmla="*/ 213080 h 4760118"/>
                <a:gd name="connsiteX74" fmla="*/ 10454951 w 11276045"/>
                <a:gd name="connsiteY74" fmla="*/ 311051 h 4760118"/>
                <a:gd name="connsiteX75" fmla="*/ 10636898 w 11276045"/>
                <a:gd name="connsiteY75" fmla="*/ 161762 h 4760118"/>
                <a:gd name="connsiteX76" fmla="*/ 10720874 w 11276045"/>
                <a:gd name="connsiteY76" fmla="*/ 870888 h 4760118"/>
                <a:gd name="connsiteX77" fmla="*/ 10804849 w 11276045"/>
                <a:gd name="connsiteY77" fmla="*/ 922206 h 4760118"/>
                <a:gd name="connsiteX78" fmla="*/ 10912151 w 11276045"/>
                <a:gd name="connsiteY78" fmla="*/ 269064 h 4760118"/>
                <a:gd name="connsiteX79" fmla="*/ 11145417 w 11276045"/>
                <a:gd name="connsiteY79" fmla="*/ 791578 h 4760118"/>
                <a:gd name="connsiteX80" fmla="*/ 11276045 w 11276045"/>
                <a:gd name="connsiteY80" fmla="*/ 320382 h 4760118"/>
                <a:gd name="connsiteX0" fmla="*/ 0 w 11276045"/>
                <a:gd name="connsiteY0" fmla="*/ 2237823 h 4594088"/>
                <a:gd name="connsiteX1" fmla="*/ 191278 w 11276045"/>
                <a:gd name="connsiteY1" fmla="*/ 469672 h 4594088"/>
                <a:gd name="connsiteX2" fmla="*/ 261257 w 11276045"/>
                <a:gd name="connsiteY2" fmla="*/ 3096239 h 4594088"/>
                <a:gd name="connsiteX3" fmla="*/ 592494 w 11276045"/>
                <a:gd name="connsiteY3" fmla="*/ 3141 h 4594088"/>
                <a:gd name="connsiteX4" fmla="*/ 830425 w 11276045"/>
                <a:gd name="connsiteY4" fmla="*/ 2480419 h 4594088"/>
                <a:gd name="connsiteX5" fmla="*/ 1031033 w 11276045"/>
                <a:gd name="connsiteY5" fmla="*/ 810239 h 4594088"/>
                <a:gd name="connsiteX6" fmla="*/ 2435290 w 11276045"/>
                <a:gd name="connsiteY6" fmla="*/ 3688733 h 4594088"/>
                <a:gd name="connsiteX7" fmla="*/ 2975942 w 11276045"/>
                <a:gd name="connsiteY7" fmla="*/ 4594087 h 4594088"/>
                <a:gd name="connsiteX8" fmla="*/ 3320784 w 11276045"/>
                <a:gd name="connsiteY8" fmla="*/ 600445 h 4594088"/>
                <a:gd name="connsiteX9" fmla="*/ 3419670 w 11276045"/>
                <a:gd name="connsiteY9" fmla="*/ 3632749 h 4594088"/>
                <a:gd name="connsiteX10" fmla="*/ 3620278 w 11276045"/>
                <a:gd name="connsiteY10" fmla="*/ 1761962 h 4594088"/>
                <a:gd name="connsiteX11" fmla="*/ 3816221 w 11276045"/>
                <a:gd name="connsiteY11" fmla="*/ 2848978 h 4594088"/>
                <a:gd name="connsiteX12" fmla="*/ 3960845 w 11276045"/>
                <a:gd name="connsiteY12" fmla="*/ 562978 h 4594088"/>
                <a:gd name="connsiteX13" fmla="*/ 4063482 w 11276045"/>
                <a:gd name="connsiteY13" fmla="*/ 3954655 h 4594088"/>
                <a:gd name="connsiteX14" fmla="*/ 4226768 w 11276045"/>
                <a:gd name="connsiteY14" fmla="*/ 1659325 h 4594088"/>
                <a:gd name="connsiteX15" fmla="*/ 4408714 w 11276045"/>
                <a:gd name="connsiteY15" fmla="*/ 2555064 h 4594088"/>
                <a:gd name="connsiteX16" fmla="*/ 4552232 w 11276045"/>
                <a:gd name="connsiteY16" fmla="*/ 1761770 h 4594088"/>
                <a:gd name="connsiteX17" fmla="*/ 4651310 w 11276045"/>
                <a:gd name="connsiteY17" fmla="*/ 2545733 h 4594088"/>
                <a:gd name="connsiteX18" fmla="*/ 4763278 w 11276045"/>
                <a:gd name="connsiteY18" fmla="*/ 2009223 h 4594088"/>
                <a:gd name="connsiteX19" fmla="*/ 4856584 w 11276045"/>
                <a:gd name="connsiteY19" fmla="*/ 2144517 h 4594088"/>
                <a:gd name="connsiteX20" fmla="*/ 4898572 w 11276045"/>
                <a:gd name="connsiteY20" fmla="*/ 1934578 h 4594088"/>
                <a:gd name="connsiteX21" fmla="*/ 5015204 w 11276045"/>
                <a:gd name="connsiteY21" fmla="*/ 2466423 h 4594088"/>
                <a:gd name="connsiteX22" fmla="*/ 5141168 w 11276045"/>
                <a:gd name="connsiteY22" fmla="*/ 1939243 h 4594088"/>
                <a:gd name="connsiteX23" fmla="*/ 5309119 w 11276045"/>
                <a:gd name="connsiteY23" fmla="*/ 2480419 h 4594088"/>
                <a:gd name="connsiteX24" fmla="*/ 5458408 w 11276045"/>
                <a:gd name="connsiteY24" fmla="*/ 2485084 h 4594088"/>
                <a:gd name="connsiteX25" fmla="*/ 5547049 w 11276045"/>
                <a:gd name="connsiteY25" fmla="*/ 1757296 h 4594088"/>
                <a:gd name="connsiteX26" fmla="*/ 5631025 w 11276045"/>
                <a:gd name="connsiteY26" fmla="*/ 1873929 h 4594088"/>
                <a:gd name="connsiteX27" fmla="*/ 5738327 w 11276045"/>
                <a:gd name="connsiteY27" fmla="*/ 1733970 h 4594088"/>
                <a:gd name="connsiteX28" fmla="*/ 5798976 w 11276045"/>
                <a:gd name="connsiteY28" fmla="*/ 2559729 h 4594088"/>
                <a:gd name="connsiteX29" fmla="*/ 5924939 w 11276045"/>
                <a:gd name="connsiteY29" fmla="*/ 1659325 h 4594088"/>
                <a:gd name="connsiteX30" fmla="*/ 6041572 w 11276045"/>
                <a:gd name="connsiteY30" fmla="*/ 2391778 h 4594088"/>
                <a:gd name="connsiteX31" fmla="*/ 6130212 w 11276045"/>
                <a:gd name="connsiteY31" fmla="*/ 1957904 h 4594088"/>
                <a:gd name="connsiteX32" fmla="*/ 6316825 w 11276045"/>
                <a:gd name="connsiteY32" fmla="*/ 2429100 h 4594088"/>
                <a:gd name="connsiteX33" fmla="*/ 6354147 w 11276045"/>
                <a:gd name="connsiteY33" fmla="*/ 1799284 h 4594088"/>
                <a:gd name="connsiteX34" fmla="*/ 6638731 w 11276045"/>
                <a:gd name="connsiteY34" fmla="*/ 2312468 h 4594088"/>
                <a:gd name="connsiteX35" fmla="*/ 6774025 w 11276045"/>
                <a:gd name="connsiteY35" fmla="*/ 2293806 h 4594088"/>
                <a:gd name="connsiteX36" fmla="*/ 6941976 w 11276045"/>
                <a:gd name="connsiteY36" fmla="*/ 203749 h 4594088"/>
                <a:gd name="connsiteX37" fmla="*/ 7058608 w 11276045"/>
                <a:gd name="connsiteY37" fmla="*/ 712268 h 4594088"/>
                <a:gd name="connsiteX38" fmla="*/ 7100596 w 11276045"/>
                <a:gd name="connsiteY38" fmla="*/ 269064 h 4594088"/>
                <a:gd name="connsiteX39" fmla="*/ 7175241 w 11276045"/>
                <a:gd name="connsiteY39" fmla="*/ 474337 h 4594088"/>
                <a:gd name="connsiteX40" fmla="*/ 7254551 w 11276045"/>
                <a:gd name="connsiteY40" fmla="*/ 292390 h 4594088"/>
                <a:gd name="connsiteX41" fmla="*/ 7338527 w 11276045"/>
                <a:gd name="connsiteY41" fmla="*/ 483668 h 4594088"/>
                <a:gd name="connsiteX42" fmla="*/ 7441163 w 11276045"/>
                <a:gd name="connsiteY42" fmla="*/ 222411 h 4594088"/>
                <a:gd name="connsiteX43" fmla="*/ 7478918 w 11276045"/>
                <a:gd name="connsiteY43" fmla="*/ 637670 h 4594088"/>
                <a:gd name="connsiteX44" fmla="*/ 7525139 w 11276045"/>
                <a:gd name="connsiteY44" fmla="*/ 479002 h 4594088"/>
                <a:gd name="connsiteX45" fmla="*/ 7623110 w 11276045"/>
                <a:gd name="connsiteY45" fmla="*/ 325047 h 4594088"/>
                <a:gd name="connsiteX46" fmla="*/ 7749074 w 11276045"/>
                <a:gd name="connsiteY46" fmla="*/ 786913 h 4594088"/>
                <a:gd name="connsiteX47" fmla="*/ 7814388 w 11276045"/>
                <a:gd name="connsiteY47" fmla="*/ 227076 h 4594088"/>
                <a:gd name="connsiteX48" fmla="*/ 7945017 w 11276045"/>
                <a:gd name="connsiteY48" fmla="*/ 129104 h 4594088"/>
                <a:gd name="connsiteX49" fmla="*/ 8014996 w 11276045"/>
                <a:gd name="connsiteY49" fmla="*/ 278394 h 4594088"/>
                <a:gd name="connsiteX50" fmla="*/ 8061649 w 11276045"/>
                <a:gd name="connsiteY50" fmla="*/ 236406 h 4594088"/>
                <a:gd name="connsiteX51" fmla="*/ 8089641 w 11276045"/>
                <a:gd name="connsiteY51" fmla="*/ 786913 h 4594088"/>
                <a:gd name="connsiteX52" fmla="*/ 8206274 w 11276045"/>
                <a:gd name="connsiteY52" fmla="*/ 856892 h 4594088"/>
                <a:gd name="connsiteX53" fmla="*/ 8229600 w 11276045"/>
                <a:gd name="connsiteY53" fmla="*/ 693606 h 4594088"/>
                <a:gd name="connsiteX54" fmla="*/ 8313576 w 11276045"/>
                <a:gd name="connsiteY54" fmla="*/ 782247 h 4594088"/>
                <a:gd name="connsiteX55" fmla="*/ 8392886 w 11276045"/>
                <a:gd name="connsiteY55" fmla="*/ 189753 h 4594088"/>
                <a:gd name="connsiteX56" fmla="*/ 8514184 w 11276045"/>
                <a:gd name="connsiteY56" fmla="*/ 744925 h 4594088"/>
                <a:gd name="connsiteX57" fmla="*/ 8635482 w 11276045"/>
                <a:gd name="connsiteY57" fmla="*/ 269064 h 4594088"/>
                <a:gd name="connsiteX58" fmla="*/ 8724123 w 11276045"/>
                <a:gd name="connsiteY58" fmla="*/ 730929 h 4594088"/>
                <a:gd name="connsiteX59" fmla="*/ 8854751 w 11276045"/>
                <a:gd name="connsiteY59" fmla="*/ 287725 h 4594088"/>
                <a:gd name="connsiteX60" fmla="*/ 8934061 w 11276045"/>
                <a:gd name="connsiteY60" fmla="*/ 376366 h 4594088"/>
                <a:gd name="connsiteX61" fmla="*/ 9050694 w 11276045"/>
                <a:gd name="connsiteY61" fmla="*/ 269064 h 4594088"/>
                <a:gd name="connsiteX62" fmla="*/ 9083351 w 11276045"/>
                <a:gd name="connsiteY62" fmla="*/ 334378 h 4594088"/>
                <a:gd name="connsiteX63" fmla="*/ 9157996 w 11276045"/>
                <a:gd name="connsiteY63" fmla="*/ 264398 h 4594088"/>
                <a:gd name="connsiteX64" fmla="*/ 9311951 w 11276045"/>
                <a:gd name="connsiteY64" fmla="*/ 698272 h 4594088"/>
                <a:gd name="connsiteX65" fmla="*/ 9391261 w 11276045"/>
                <a:gd name="connsiteY65" fmla="*/ 348374 h 4594088"/>
                <a:gd name="connsiteX66" fmla="*/ 9559212 w 11276045"/>
                <a:gd name="connsiteY66" fmla="*/ 544317 h 4594088"/>
                <a:gd name="connsiteX67" fmla="*/ 9643188 w 11276045"/>
                <a:gd name="connsiteY67" fmla="*/ 311051 h 4594088"/>
                <a:gd name="connsiteX68" fmla="*/ 9787812 w 11276045"/>
                <a:gd name="connsiteY68" fmla="*/ 768251 h 4594088"/>
                <a:gd name="connsiteX69" fmla="*/ 9876453 w 11276045"/>
                <a:gd name="connsiteY69" fmla="*/ 343709 h 4594088"/>
                <a:gd name="connsiteX70" fmla="*/ 9997751 w 11276045"/>
                <a:gd name="connsiteY70" fmla="*/ 469672 h 4594088"/>
                <a:gd name="connsiteX71" fmla="*/ 10053735 w 11276045"/>
                <a:gd name="connsiteY71" fmla="*/ 343709 h 4594088"/>
                <a:gd name="connsiteX72" fmla="*/ 10184363 w 11276045"/>
                <a:gd name="connsiteY72" fmla="*/ 805574 h 4594088"/>
                <a:gd name="connsiteX73" fmla="*/ 10342984 w 11276045"/>
                <a:gd name="connsiteY73" fmla="*/ 213080 h 4594088"/>
                <a:gd name="connsiteX74" fmla="*/ 10454951 w 11276045"/>
                <a:gd name="connsiteY74" fmla="*/ 311051 h 4594088"/>
                <a:gd name="connsiteX75" fmla="*/ 10636898 w 11276045"/>
                <a:gd name="connsiteY75" fmla="*/ 161762 h 4594088"/>
                <a:gd name="connsiteX76" fmla="*/ 10720874 w 11276045"/>
                <a:gd name="connsiteY76" fmla="*/ 870888 h 4594088"/>
                <a:gd name="connsiteX77" fmla="*/ 10804849 w 11276045"/>
                <a:gd name="connsiteY77" fmla="*/ 922206 h 4594088"/>
                <a:gd name="connsiteX78" fmla="*/ 10912151 w 11276045"/>
                <a:gd name="connsiteY78" fmla="*/ 269064 h 4594088"/>
                <a:gd name="connsiteX79" fmla="*/ 11145417 w 11276045"/>
                <a:gd name="connsiteY79" fmla="*/ 791578 h 4594088"/>
                <a:gd name="connsiteX80" fmla="*/ 11276045 w 11276045"/>
                <a:gd name="connsiteY80" fmla="*/ 320382 h 4594088"/>
                <a:gd name="connsiteX0" fmla="*/ 0 w 11276045"/>
                <a:gd name="connsiteY0" fmla="*/ 2237823 h 4841552"/>
                <a:gd name="connsiteX1" fmla="*/ 191278 w 11276045"/>
                <a:gd name="connsiteY1" fmla="*/ 469672 h 4841552"/>
                <a:gd name="connsiteX2" fmla="*/ 261257 w 11276045"/>
                <a:gd name="connsiteY2" fmla="*/ 3096239 h 4841552"/>
                <a:gd name="connsiteX3" fmla="*/ 592494 w 11276045"/>
                <a:gd name="connsiteY3" fmla="*/ 3141 h 4841552"/>
                <a:gd name="connsiteX4" fmla="*/ 830425 w 11276045"/>
                <a:gd name="connsiteY4" fmla="*/ 2480419 h 4841552"/>
                <a:gd name="connsiteX5" fmla="*/ 1031033 w 11276045"/>
                <a:gd name="connsiteY5" fmla="*/ 810239 h 4841552"/>
                <a:gd name="connsiteX6" fmla="*/ 1694997 w 11276045"/>
                <a:gd name="connsiteY6" fmla="*/ 4549741 h 4841552"/>
                <a:gd name="connsiteX7" fmla="*/ 2975942 w 11276045"/>
                <a:gd name="connsiteY7" fmla="*/ 4594087 h 4841552"/>
                <a:gd name="connsiteX8" fmla="*/ 3320784 w 11276045"/>
                <a:gd name="connsiteY8" fmla="*/ 600445 h 4841552"/>
                <a:gd name="connsiteX9" fmla="*/ 3419670 w 11276045"/>
                <a:gd name="connsiteY9" fmla="*/ 3632749 h 4841552"/>
                <a:gd name="connsiteX10" fmla="*/ 3620278 w 11276045"/>
                <a:gd name="connsiteY10" fmla="*/ 1761962 h 4841552"/>
                <a:gd name="connsiteX11" fmla="*/ 3816221 w 11276045"/>
                <a:gd name="connsiteY11" fmla="*/ 2848978 h 4841552"/>
                <a:gd name="connsiteX12" fmla="*/ 3960845 w 11276045"/>
                <a:gd name="connsiteY12" fmla="*/ 562978 h 4841552"/>
                <a:gd name="connsiteX13" fmla="*/ 4063482 w 11276045"/>
                <a:gd name="connsiteY13" fmla="*/ 3954655 h 4841552"/>
                <a:gd name="connsiteX14" fmla="*/ 4226768 w 11276045"/>
                <a:gd name="connsiteY14" fmla="*/ 1659325 h 4841552"/>
                <a:gd name="connsiteX15" fmla="*/ 4408714 w 11276045"/>
                <a:gd name="connsiteY15" fmla="*/ 2555064 h 4841552"/>
                <a:gd name="connsiteX16" fmla="*/ 4552232 w 11276045"/>
                <a:gd name="connsiteY16" fmla="*/ 1761770 h 4841552"/>
                <a:gd name="connsiteX17" fmla="*/ 4651310 w 11276045"/>
                <a:gd name="connsiteY17" fmla="*/ 2545733 h 4841552"/>
                <a:gd name="connsiteX18" fmla="*/ 4763278 w 11276045"/>
                <a:gd name="connsiteY18" fmla="*/ 2009223 h 4841552"/>
                <a:gd name="connsiteX19" fmla="*/ 4856584 w 11276045"/>
                <a:gd name="connsiteY19" fmla="*/ 2144517 h 4841552"/>
                <a:gd name="connsiteX20" fmla="*/ 4898572 w 11276045"/>
                <a:gd name="connsiteY20" fmla="*/ 1934578 h 4841552"/>
                <a:gd name="connsiteX21" fmla="*/ 5015204 w 11276045"/>
                <a:gd name="connsiteY21" fmla="*/ 2466423 h 4841552"/>
                <a:gd name="connsiteX22" fmla="*/ 5141168 w 11276045"/>
                <a:gd name="connsiteY22" fmla="*/ 1939243 h 4841552"/>
                <a:gd name="connsiteX23" fmla="*/ 5309119 w 11276045"/>
                <a:gd name="connsiteY23" fmla="*/ 2480419 h 4841552"/>
                <a:gd name="connsiteX24" fmla="*/ 5458408 w 11276045"/>
                <a:gd name="connsiteY24" fmla="*/ 2485084 h 4841552"/>
                <a:gd name="connsiteX25" fmla="*/ 5547049 w 11276045"/>
                <a:gd name="connsiteY25" fmla="*/ 1757296 h 4841552"/>
                <a:gd name="connsiteX26" fmla="*/ 5631025 w 11276045"/>
                <a:gd name="connsiteY26" fmla="*/ 1873929 h 4841552"/>
                <a:gd name="connsiteX27" fmla="*/ 5738327 w 11276045"/>
                <a:gd name="connsiteY27" fmla="*/ 1733970 h 4841552"/>
                <a:gd name="connsiteX28" fmla="*/ 5798976 w 11276045"/>
                <a:gd name="connsiteY28" fmla="*/ 2559729 h 4841552"/>
                <a:gd name="connsiteX29" fmla="*/ 5924939 w 11276045"/>
                <a:gd name="connsiteY29" fmla="*/ 1659325 h 4841552"/>
                <a:gd name="connsiteX30" fmla="*/ 6041572 w 11276045"/>
                <a:gd name="connsiteY30" fmla="*/ 2391778 h 4841552"/>
                <a:gd name="connsiteX31" fmla="*/ 6130212 w 11276045"/>
                <a:gd name="connsiteY31" fmla="*/ 1957904 h 4841552"/>
                <a:gd name="connsiteX32" fmla="*/ 6316825 w 11276045"/>
                <a:gd name="connsiteY32" fmla="*/ 2429100 h 4841552"/>
                <a:gd name="connsiteX33" fmla="*/ 6354147 w 11276045"/>
                <a:gd name="connsiteY33" fmla="*/ 1799284 h 4841552"/>
                <a:gd name="connsiteX34" fmla="*/ 6638731 w 11276045"/>
                <a:gd name="connsiteY34" fmla="*/ 2312468 h 4841552"/>
                <a:gd name="connsiteX35" fmla="*/ 6774025 w 11276045"/>
                <a:gd name="connsiteY35" fmla="*/ 2293806 h 4841552"/>
                <a:gd name="connsiteX36" fmla="*/ 6941976 w 11276045"/>
                <a:gd name="connsiteY36" fmla="*/ 203749 h 4841552"/>
                <a:gd name="connsiteX37" fmla="*/ 7058608 w 11276045"/>
                <a:gd name="connsiteY37" fmla="*/ 712268 h 4841552"/>
                <a:gd name="connsiteX38" fmla="*/ 7100596 w 11276045"/>
                <a:gd name="connsiteY38" fmla="*/ 269064 h 4841552"/>
                <a:gd name="connsiteX39" fmla="*/ 7175241 w 11276045"/>
                <a:gd name="connsiteY39" fmla="*/ 474337 h 4841552"/>
                <a:gd name="connsiteX40" fmla="*/ 7254551 w 11276045"/>
                <a:gd name="connsiteY40" fmla="*/ 292390 h 4841552"/>
                <a:gd name="connsiteX41" fmla="*/ 7338527 w 11276045"/>
                <a:gd name="connsiteY41" fmla="*/ 483668 h 4841552"/>
                <a:gd name="connsiteX42" fmla="*/ 7441163 w 11276045"/>
                <a:gd name="connsiteY42" fmla="*/ 222411 h 4841552"/>
                <a:gd name="connsiteX43" fmla="*/ 7478918 w 11276045"/>
                <a:gd name="connsiteY43" fmla="*/ 637670 h 4841552"/>
                <a:gd name="connsiteX44" fmla="*/ 7525139 w 11276045"/>
                <a:gd name="connsiteY44" fmla="*/ 479002 h 4841552"/>
                <a:gd name="connsiteX45" fmla="*/ 7623110 w 11276045"/>
                <a:gd name="connsiteY45" fmla="*/ 325047 h 4841552"/>
                <a:gd name="connsiteX46" fmla="*/ 7749074 w 11276045"/>
                <a:gd name="connsiteY46" fmla="*/ 786913 h 4841552"/>
                <a:gd name="connsiteX47" fmla="*/ 7814388 w 11276045"/>
                <a:gd name="connsiteY47" fmla="*/ 227076 h 4841552"/>
                <a:gd name="connsiteX48" fmla="*/ 7945017 w 11276045"/>
                <a:gd name="connsiteY48" fmla="*/ 129104 h 4841552"/>
                <a:gd name="connsiteX49" fmla="*/ 8014996 w 11276045"/>
                <a:gd name="connsiteY49" fmla="*/ 278394 h 4841552"/>
                <a:gd name="connsiteX50" fmla="*/ 8061649 w 11276045"/>
                <a:gd name="connsiteY50" fmla="*/ 236406 h 4841552"/>
                <a:gd name="connsiteX51" fmla="*/ 8089641 w 11276045"/>
                <a:gd name="connsiteY51" fmla="*/ 786913 h 4841552"/>
                <a:gd name="connsiteX52" fmla="*/ 8206274 w 11276045"/>
                <a:gd name="connsiteY52" fmla="*/ 856892 h 4841552"/>
                <a:gd name="connsiteX53" fmla="*/ 8229600 w 11276045"/>
                <a:gd name="connsiteY53" fmla="*/ 693606 h 4841552"/>
                <a:gd name="connsiteX54" fmla="*/ 8313576 w 11276045"/>
                <a:gd name="connsiteY54" fmla="*/ 782247 h 4841552"/>
                <a:gd name="connsiteX55" fmla="*/ 8392886 w 11276045"/>
                <a:gd name="connsiteY55" fmla="*/ 189753 h 4841552"/>
                <a:gd name="connsiteX56" fmla="*/ 8514184 w 11276045"/>
                <a:gd name="connsiteY56" fmla="*/ 744925 h 4841552"/>
                <a:gd name="connsiteX57" fmla="*/ 8635482 w 11276045"/>
                <a:gd name="connsiteY57" fmla="*/ 269064 h 4841552"/>
                <a:gd name="connsiteX58" fmla="*/ 8724123 w 11276045"/>
                <a:gd name="connsiteY58" fmla="*/ 730929 h 4841552"/>
                <a:gd name="connsiteX59" fmla="*/ 8854751 w 11276045"/>
                <a:gd name="connsiteY59" fmla="*/ 287725 h 4841552"/>
                <a:gd name="connsiteX60" fmla="*/ 8934061 w 11276045"/>
                <a:gd name="connsiteY60" fmla="*/ 376366 h 4841552"/>
                <a:gd name="connsiteX61" fmla="*/ 9050694 w 11276045"/>
                <a:gd name="connsiteY61" fmla="*/ 269064 h 4841552"/>
                <a:gd name="connsiteX62" fmla="*/ 9083351 w 11276045"/>
                <a:gd name="connsiteY62" fmla="*/ 334378 h 4841552"/>
                <a:gd name="connsiteX63" fmla="*/ 9157996 w 11276045"/>
                <a:gd name="connsiteY63" fmla="*/ 264398 h 4841552"/>
                <a:gd name="connsiteX64" fmla="*/ 9311951 w 11276045"/>
                <a:gd name="connsiteY64" fmla="*/ 698272 h 4841552"/>
                <a:gd name="connsiteX65" fmla="*/ 9391261 w 11276045"/>
                <a:gd name="connsiteY65" fmla="*/ 348374 h 4841552"/>
                <a:gd name="connsiteX66" fmla="*/ 9559212 w 11276045"/>
                <a:gd name="connsiteY66" fmla="*/ 544317 h 4841552"/>
                <a:gd name="connsiteX67" fmla="*/ 9643188 w 11276045"/>
                <a:gd name="connsiteY67" fmla="*/ 311051 h 4841552"/>
                <a:gd name="connsiteX68" fmla="*/ 9787812 w 11276045"/>
                <a:gd name="connsiteY68" fmla="*/ 768251 h 4841552"/>
                <a:gd name="connsiteX69" fmla="*/ 9876453 w 11276045"/>
                <a:gd name="connsiteY69" fmla="*/ 343709 h 4841552"/>
                <a:gd name="connsiteX70" fmla="*/ 9997751 w 11276045"/>
                <a:gd name="connsiteY70" fmla="*/ 469672 h 4841552"/>
                <a:gd name="connsiteX71" fmla="*/ 10053735 w 11276045"/>
                <a:gd name="connsiteY71" fmla="*/ 343709 h 4841552"/>
                <a:gd name="connsiteX72" fmla="*/ 10184363 w 11276045"/>
                <a:gd name="connsiteY72" fmla="*/ 805574 h 4841552"/>
                <a:gd name="connsiteX73" fmla="*/ 10342984 w 11276045"/>
                <a:gd name="connsiteY73" fmla="*/ 213080 h 4841552"/>
                <a:gd name="connsiteX74" fmla="*/ 10454951 w 11276045"/>
                <a:gd name="connsiteY74" fmla="*/ 311051 h 4841552"/>
                <a:gd name="connsiteX75" fmla="*/ 10636898 w 11276045"/>
                <a:gd name="connsiteY75" fmla="*/ 161762 h 4841552"/>
                <a:gd name="connsiteX76" fmla="*/ 10720874 w 11276045"/>
                <a:gd name="connsiteY76" fmla="*/ 870888 h 4841552"/>
                <a:gd name="connsiteX77" fmla="*/ 10804849 w 11276045"/>
                <a:gd name="connsiteY77" fmla="*/ 922206 h 4841552"/>
                <a:gd name="connsiteX78" fmla="*/ 10912151 w 11276045"/>
                <a:gd name="connsiteY78" fmla="*/ 269064 h 4841552"/>
                <a:gd name="connsiteX79" fmla="*/ 11145417 w 11276045"/>
                <a:gd name="connsiteY79" fmla="*/ 791578 h 4841552"/>
                <a:gd name="connsiteX80" fmla="*/ 11276045 w 11276045"/>
                <a:gd name="connsiteY80" fmla="*/ 320382 h 4841552"/>
                <a:gd name="connsiteX0" fmla="*/ 0 w 11276045"/>
                <a:gd name="connsiteY0" fmla="*/ 2237823 h 4841552"/>
                <a:gd name="connsiteX1" fmla="*/ 191278 w 11276045"/>
                <a:gd name="connsiteY1" fmla="*/ 469672 h 4841552"/>
                <a:gd name="connsiteX2" fmla="*/ 261257 w 11276045"/>
                <a:gd name="connsiteY2" fmla="*/ 3096239 h 4841552"/>
                <a:gd name="connsiteX3" fmla="*/ 592494 w 11276045"/>
                <a:gd name="connsiteY3" fmla="*/ 3141 h 4841552"/>
                <a:gd name="connsiteX4" fmla="*/ 830425 w 11276045"/>
                <a:gd name="connsiteY4" fmla="*/ 2480419 h 4841552"/>
                <a:gd name="connsiteX5" fmla="*/ 1031033 w 11276045"/>
                <a:gd name="connsiteY5" fmla="*/ 810239 h 4841552"/>
                <a:gd name="connsiteX6" fmla="*/ 1694997 w 11276045"/>
                <a:gd name="connsiteY6" fmla="*/ 4549741 h 4841552"/>
                <a:gd name="connsiteX7" fmla="*/ 2975942 w 11276045"/>
                <a:gd name="connsiteY7" fmla="*/ 4594087 h 4841552"/>
                <a:gd name="connsiteX8" fmla="*/ 3320784 w 11276045"/>
                <a:gd name="connsiteY8" fmla="*/ 600445 h 4841552"/>
                <a:gd name="connsiteX9" fmla="*/ 3419670 w 11276045"/>
                <a:gd name="connsiteY9" fmla="*/ 3632749 h 4841552"/>
                <a:gd name="connsiteX10" fmla="*/ 3620278 w 11276045"/>
                <a:gd name="connsiteY10" fmla="*/ 1761962 h 4841552"/>
                <a:gd name="connsiteX11" fmla="*/ 3816221 w 11276045"/>
                <a:gd name="connsiteY11" fmla="*/ 2848978 h 4841552"/>
                <a:gd name="connsiteX12" fmla="*/ 3960845 w 11276045"/>
                <a:gd name="connsiteY12" fmla="*/ 562978 h 4841552"/>
                <a:gd name="connsiteX13" fmla="*/ 4063482 w 11276045"/>
                <a:gd name="connsiteY13" fmla="*/ 3954655 h 4841552"/>
                <a:gd name="connsiteX14" fmla="*/ 4226768 w 11276045"/>
                <a:gd name="connsiteY14" fmla="*/ 1659325 h 4841552"/>
                <a:gd name="connsiteX15" fmla="*/ 4408714 w 11276045"/>
                <a:gd name="connsiteY15" fmla="*/ 2555064 h 4841552"/>
                <a:gd name="connsiteX16" fmla="*/ 4552232 w 11276045"/>
                <a:gd name="connsiteY16" fmla="*/ 1761770 h 4841552"/>
                <a:gd name="connsiteX17" fmla="*/ 4651310 w 11276045"/>
                <a:gd name="connsiteY17" fmla="*/ 2545733 h 4841552"/>
                <a:gd name="connsiteX18" fmla="*/ 4763278 w 11276045"/>
                <a:gd name="connsiteY18" fmla="*/ 2009223 h 4841552"/>
                <a:gd name="connsiteX19" fmla="*/ 4856584 w 11276045"/>
                <a:gd name="connsiteY19" fmla="*/ 2144517 h 4841552"/>
                <a:gd name="connsiteX20" fmla="*/ 4898572 w 11276045"/>
                <a:gd name="connsiteY20" fmla="*/ 1934578 h 4841552"/>
                <a:gd name="connsiteX21" fmla="*/ 5015204 w 11276045"/>
                <a:gd name="connsiteY21" fmla="*/ 2466423 h 4841552"/>
                <a:gd name="connsiteX22" fmla="*/ 5141168 w 11276045"/>
                <a:gd name="connsiteY22" fmla="*/ 1939243 h 4841552"/>
                <a:gd name="connsiteX23" fmla="*/ 5309119 w 11276045"/>
                <a:gd name="connsiteY23" fmla="*/ 2480419 h 4841552"/>
                <a:gd name="connsiteX24" fmla="*/ 5458408 w 11276045"/>
                <a:gd name="connsiteY24" fmla="*/ 2485084 h 4841552"/>
                <a:gd name="connsiteX25" fmla="*/ 5547049 w 11276045"/>
                <a:gd name="connsiteY25" fmla="*/ 1757296 h 4841552"/>
                <a:gd name="connsiteX26" fmla="*/ 5631025 w 11276045"/>
                <a:gd name="connsiteY26" fmla="*/ 1873929 h 4841552"/>
                <a:gd name="connsiteX27" fmla="*/ 5738327 w 11276045"/>
                <a:gd name="connsiteY27" fmla="*/ 1733970 h 4841552"/>
                <a:gd name="connsiteX28" fmla="*/ 5798976 w 11276045"/>
                <a:gd name="connsiteY28" fmla="*/ 2559729 h 4841552"/>
                <a:gd name="connsiteX29" fmla="*/ 5924939 w 11276045"/>
                <a:gd name="connsiteY29" fmla="*/ 1659325 h 4841552"/>
                <a:gd name="connsiteX30" fmla="*/ 6041572 w 11276045"/>
                <a:gd name="connsiteY30" fmla="*/ 2391778 h 4841552"/>
                <a:gd name="connsiteX31" fmla="*/ 6130212 w 11276045"/>
                <a:gd name="connsiteY31" fmla="*/ 1957904 h 4841552"/>
                <a:gd name="connsiteX32" fmla="*/ 6316825 w 11276045"/>
                <a:gd name="connsiteY32" fmla="*/ 2429100 h 4841552"/>
                <a:gd name="connsiteX33" fmla="*/ 6354147 w 11276045"/>
                <a:gd name="connsiteY33" fmla="*/ 1799284 h 4841552"/>
                <a:gd name="connsiteX34" fmla="*/ 6638731 w 11276045"/>
                <a:gd name="connsiteY34" fmla="*/ 2312468 h 4841552"/>
                <a:gd name="connsiteX35" fmla="*/ 6774025 w 11276045"/>
                <a:gd name="connsiteY35" fmla="*/ 2293806 h 4841552"/>
                <a:gd name="connsiteX36" fmla="*/ 6941976 w 11276045"/>
                <a:gd name="connsiteY36" fmla="*/ 203749 h 4841552"/>
                <a:gd name="connsiteX37" fmla="*/ 7058608 w 11276045"/>
                <a:gd name="connsiteY37" fmla="*/ 712268 h 4841552"/>
                <a:gd name="connsiteX38" fmla="*/ 7100596 w 11276045"/>
                <a:gd name="connsiteY38" fmla="*/ 269064 h 4841552"/>
                <a:gd name="connsiteX39" fmla="*/ 7175241 w 11276045"/>
                <a:gd name="connsiteY39" fmla="*/ 474337 h 4841552"/>
                <a:gd name="connsiteX40" fmla="*/ 7254551 w 11276045"/>
                <a:gd name="connsiteY40" fmla="*/ 292390 h 4841552"/>
                <a:gd name="connsiteX41" fmla="*/ 7338527 w 11276045"/>
                <a:gd name="connsiteY41" fmla="*/ 483668 h 4841552"/>
                <a:gd name="connsiteX42" fmla="*/ 7441163 w 11276045"/>
                <a:gd name="connsiteY42" fmla="*/ 222411 h 4841552"/>
                <a:gd name="connsiteX43" fmla="*/ 7478918 w 11276045"/>
                <a:gd name="connsiteY43" fmla="*/ 637670 h 4841552"/>
                <a:gd name="connsiteX44" fmla="*/ 7525139 w 11276045"/>
                <a:gd name="connsiteY44" fmla="*/ 479002 h 4841552"/>
                <a:gd name="connsiteX45" fmla="*/ 7623110 w 11276045"/>
                <a:gd name="connsiteY45" fmla="*/ 325047 h 4841552"/>
                <a:gd name="connsiteX46" fmla="*/ 7749074 w 11276045"/>
                <a:gd name="connsiteY46" fmla="*/ 786913 h 4841552"/>
                <a:gd name="connsiteX47" fmla="*/ 7814388 w 11276045"/>
                <a:gd name="connsiteY47" fmla="*/ 227076 h 4841552"/>
                <a:gd name="connsiteX48" fmla="*/ 7945017 w 11276045"/>
                <a:gd name="connsiteY48" fmla="*/ 129104 h 4841552"/>
                <a:gd name="connsiteX49" fmla="*/ 8014996 w 11276045"/>
                <a:gd name="connsiteY49" fmla="*/ 278394 h 4841552"/>
                <a:gd name="connsiteX50" fmla="*/ 8061649 w 11276045"/>
                <a:gd name="connsiteY50" fmla="*/ 236406 h 4841552"/>
                <a:gd name="connsiteX51" fmla="*/ 8089641 w 11276045"/>
                <a:gd name="connsiteY51" fmla="*/ 786913 h 4841552"/>
                <a:gd name="connsiteX52" fmla="*/ 8206274 w 11276045"/>
                <a:gd name="connsiteY52" fmla="*/ 856892 h 4841552"/>
                <a:gd name="connsiteX53" fmla="*/ 8229600 w 11276045"/>
                <a:gd name="connsiteY53" fmla="*/ 693606 h 4841552"/>
                <a:gd name="connsiteX54" fmla="*/ 8313576 w 11276045"/>
                <a:gd name="connsiteY54" fmla="*/ 782247 h 4841552"/>
                <a:gd name="connsiteX55" fmla="*/ 8392886 w 11276045"/>
                <a:gd name="connsiteY55" fmla="*/ 189753 h 4841552"/>
                <a:gd name="connsiteX56" fmla="*/ 8514184 w 11276045"/>
                <a:gd name="connsiteY56" fmla="*/ 744925 h 4841552"/>
                <a:gd name="connsiteX57" fmla="*/ 8635482 w 11276045"/>
                <a:gd name="connsiteY57" fmla="*/ 269064 h 4841552"/>
                <a:gd name="connsiteX58" fmla="*/ 8724123 w 11276045"/>
                <a:gd name="connsiteY58" fmla="*/ 730929 h 4841552"/>
                <a:gd name="connsiteX59" fmla="*/ 8854751 w 11276045"/>
                <a:gd name="connsiteY59" fmla="*/ 287725 h 4841552"/>
                <a:gd name="connsiteX60" fmla="*/ 8934061 w 11276045"/>
                <a:gd name="connsiteY60" fmla="*/ 376366 h 4841552"/>
                <a:gd name="connsiteX61" fmla="*/ 9050694 w 11276045"/>
                <a:gd name="connsiteY61" fmla="*/ 269064 h 4841552"/>
                <a:gd name="connsiteX62" fmla="*/ 9083351 w 11276045"/>
                <a:gd name="connsiteY62" fmla="*/ 334378 h 4841552"/>
                <a:gd name="connsiteX63" fmla="*/ 9157996 w 11276045"/>
                <a:gd name="connsiteY63" fmla="*/ 264398 h 4841552"/>
                <a:gd name="connsiteX64" fmla="*/ 9311951 w 11276045"/>
                <a:gd name="connsiteY64" fmla="*/ 698272 h 4841552"/>
                <a:gd name="connsiteX65" fmla="*/ 9391261 w 11276045"/>
                <a:gd name="connsiteY65" fmla="*/ 348374 h 4841552"/>
                <a:gd name="connsiteX66" fmla="*/ 9559212 w 11276045"/>
                <a:gd name="connsiteY66" fmla="*/ 544317 h 4841552"/>
                <a:gd name="connsiteX67" fmla="*/ 9643188 w 11276045"/>
                <a:gd name="connsiteY67" fmla="*/ 311051 h 4841552"/>
                <a:gd name="connsiteX68" fmla="*/ 9787812 w 11276045"/>
                <a:gd name="connsiteY68" fmla="*/ 768251 h 4841552"/>
                <a:gd name="connsiteX69" fmla="*/ 9876453 w 11276045"/>
                <a:gd name="connsiteY69" fmla="*/ 343709 h 4841552"/>
                <a:gd name="connsiteX70" fmla="*/ 9997751 w 11276045"/>
                <a:gd name="connsiteY70" fmla="*/ 469672 h 4841552"/>
                <a:gd name="connsiteX71" fmla="*/ 10053735 w 11276045"/>
                <a:gd name="connsiteY71" fmla="*/ 343709 h 4841552"/>
                <a:gd name="connsiteX72" fmla="*/ 10184363 w 11276045"/>
                <a:gd name="connsiteY72" fmla="*/ 805574 h 4841552"/>
                <a:gd name="connsiteX73" fmla="*/ 10342984 w 11276045"/>
                <a:gd name="connsiteY73" fmla="*/ 213080 h 4841552"/>
                <a:gd name="connsiteX74" fmla="*/ 10454951 w 11276045"/>
                <a:gd name="connsiteY74" fmla="*/ 311051 h 4841552"/>
                <a:gd name="connsiteX75" fmla="*/ 10636898 w 11276045"/>
                <a:gd name="connsiteY75" fmla="*/ 161762 h 4841552"/>
                <a:gd name="connsiteX76" fmla="*/ 10720874 w 11276045"/>
                <a:gd name="connsiteY76" fmla="*/ 870888 h 4841552"/>
                <a:gd name="connsiteX77" fmla="*/ 10804849 w 11276045"/>
                <a:gd name="connsiteY77" fmla="*/ 922206 h 4841552"/>
                <a:gd name="connsiteX78" fmla="*/ 10912151 w 11276045"/>
                <a:gd name="connsiteY78" fmla="*/ 269064 h 4841552"/>
                <a:gd name="connsiteX79" fmla="*/ 11145417 w 11276045"/>
                <a:gd name="connsiteY79" fmla="*/ 791578 h 4841552"/>
                <a:gd name="connsiteX80" fmla="*/ 11276045 w 11276045"/>
                <a:gd name="connsiteY80" fmla="*/ 320382 h 4841552"/>
                <a:gd name="connsiteX0" fmla="*/ 0 w 11276045"/>
                <a:gd name="connsiteY0" fmla="*/ 2237823 h 4594381"/>
                <a:gd name="connsiteX1" fmla="*/ 191278 w 11276045"/>
                <a:gd name="connsiteY1" fmla="*/ 469672 h 4594381"/>
                <a:gd name="connsiteX2" fmla="*/ 261257 w 11276045"/>
                <a:gd name="connsiteY2" fmla="*/ 3096239 h 4594381"/>
                <a:gd name="connsiteX3" fmla="*/ 592494 w 11276045"/>
                <a:gd name="connsiteY3" fmla="*/ 3141 h 4594381"/>
                <a:gd name="connsiteX4" fmla="*/ 830425 w 11276045"/>
                <a:gd name="connsiteY4" fmla="*/ 2480419 h 4594381"/>
                <a:gd name="connsiteX5" fmla="*/ 1031033 w 11276045"/>
                <a:gd name="connsiteY5" fmla="*/ 810239 h 4594381"/>
                <a:gd name="connsiteX6" fmla="*/ 1694997 w 11276045"/>
                <a:gd name="connsiteY6" fmla="*/ 4549741 h 4594381"/>
                <a:gd name="connsiteX7" fmla="*/ 2975942 w 11276045"/>
                <a:gd name="connsiteY7" fmla="*/ 4594087 h 4594381"/>
                <a:gd name="connsiteX8" fmla="*/ 3320784 w 11276045"/>
                <a:gd name="connsiteY8" fmla="*/ 600445 h 4594381"/>
                <a:gd name="connsiteX9" fmla="*/ 3419670 w 11276045"/>
                <a:gd name="connsiteY9" fmla="*/ 3632749 h 4594381"/>
                <a:gd name="connsiteX10" fmla="*/ 3620278 w 11276045"/>
                <a:gd name="connsiteY10" fmla="*/ 1761962 h 4594381"/>
                <a:gd name="connsiteX11" fmla="*/ 3816221 w 11276045"/>
                <a:gd name="connsiteY11" fmla="*/ 2848978 h 4594381"/>
                <a:gd name="connsiteX12" fmla="*/ 3960845 w 11276045"/>
                <a:gd name="connsiteY12" fmla="*/ 562978 h 4594381"/>
                <a:gd name="connsiteX13" fmla="*/ 4063482 w 11276045"/>
                <a:gd name="connsiteY13" fmla="*/ 3954655 h 4594381"/>
                <a:gd name="connsiteX14" fmla="*/ 4226768 w 11276045"/>
                <a:gd name="connsiteY14" fmla="*/ 1659325 h 4594381"/>
                <a:gd name="connsiteX15" fmla="*/ 4408714 w 11276045"/>
                <a:gd name="connsiteY15" fmla="*/ 2555064 h 4594381"/>
                <a:gd name="connsiteX16" fmla="*/ 4552232 w 11276045"/>
                <a:gd name="connsiteY16" fmla="*/ 1761770 h 4594381"/>
                <a:gd name="connsiteX17" fmla="*/ 4651310 w 11276045"/>
                <a:gd name="connsiteY17" fmla="*/ 2545733 h 4594381"/>
                <a:gd name="connsiteX18" fmla="*/ 4763278 w 11276045"/>
                <a:gd name="connsiteY18" fmla="*/ 2009223 h 4594381"/>
                <a:gd name="connsiteX19" fmla="*/ 4856584 w 11276045"/>
                <a:gd name="connsiteY19" fmla="*/ 2144517 h 4594381"/>
                <a:gd name="connsiteX20" fmla="*/ 4898572 w 11276045"/>
                <a:gd name="connsiteY20" fmla="*/ 1934578 h 4594381"/>
                <a:gd name="connsiteX21" fmla="*/ 5015204 w 11276045"/>
                <a:gd name="connsiteY21" fmla="*/ 2466423 h 4594381"/>
                <a:gd name="connsiteX22" fmla="*/ 5141168 w 11276045"/>
                <a:gd name="connsiteY22" fmla="*/ 1939243 h 4594381"/>
                <a:gd name="connsiteX23" fmla="*/ 5309119 w 11276045"/>
                <a:gd name="connsiteY23" fmla="*/ 2480419 h 4594381"/>
                <a:gd name="connsiteX24" fmla="*/ 5458408 w 11276045"/>
                <a:gd name="connsiteY24" fmla="*/ 2485084 h 4594381"/>
                <a:gd name="connsiteX25" fmla="*/ 5547049 w 11276045"/>
                <a:gd name="connsiteY25" fmla="*/ 1757296 h 4594381"/>
                <a:gd name="connsiteX26" fmla="*/ 5631025 w 11276045"/>
                <a:gd name="connsiteY26" fmla="*/ 1873929 h 4594381"/>
                <a:gd name="connsiteX27" fmla="*/ 5738327 w 11276045"/>
                <a:gd name="connsiteY27" fmla="*/ 1733970 h 4594381"/>
                <a:gd name="connsiteX28" fmla="*/ 5798976 w 11276045"/>
                <a:gd name="connsiteY28" fmla="*/ 2559729 h 4594381"/>
                <a:gd name="connsiteX29" fmla="*/ 5924939 w 11276045"/>
                <a:gd name="connsiteY29" fmla="*/ 1659325 h 4594381"/>
                <a:gd name="connsiteX30" fmla="*/ 6041572 w 11276045"/>
                <a:gd name="connsiteY30" fmla="*/ 2391778 h 4594381"/>
                <a:gd name="connsiteX31" fmla="*/ 6130212 w 11276045"/>
                <a:gd name="connsiteY31" fmla="*/ 1957904 h 4594381"/>
                <a:gd name="connsiteX32" fmla="*/ 6316825 w 11276045"/>
                <a:gd name="connsiteY32" fmla="*/ 2429100 h 4594381"/>
                <a:gd name="connsiteX33" fmla="*/ 6354147 w 11276045"/>
                <a:gd name="connsiteY33" fmla="*/ 1799284 h 4594381"/>
                <a:gd name="connsiteX34" fmla="*/ 6638731 w 11276045"/>
                <a:gd name="connsiteY34" fmla="*/ 2312468 h 4594381"/>
                <a:gd name="connsiteX35" fmla="*/ 6774025 w 11276045"/>
                <a:gd name="connsiteY35" fmla="*/ 2293806 h 4594381"/>
                <a:gd name="connsiteX36" fmla="*/ 6941976 w 11276045"/>
                <a:gd name="connsiteY36" fmla="*/ 203749 h 4594381"/>
                <a:gd name="connsiteX37" fmla="*/ 7058608 w 11276045"/>
                <a:gd name="connsiteY37" fmla="*/ 712268 h 4594381"/>
                <a:gd name="connsiteX38" fmla="*/ 7100596 w 11276045"/>
                <a:gd name="connsiteY38" fmla="*/ 269064 h 4594381"/>
                <a:gd name="connsiteX39" fmla="*/ 7175241 w 11276045"/>
                <a:gd name="connsiteY39" fmla="*/ 474337 h 4594381"/>
                <a:gd name="connsiteX40" fmla="*/ 7254551 w 11276045"/>
                <a:gd name="connsiteY40" fmla="*/ 292390 h 4594381"/>
                <a:gd name="connsiteX41" fmla="*/ 7338527 w 11276045"/>
                <a:gd name="connsiteY41" fmla="*/ 483668 h 4594381"/>
                <a:gd name="connsiteX42" fmla="*/ 7441163 w 11276045"/>
                <a:gd name="connsiteY42" fmla="*/ 222411 h 4594381"/>
                <a:gd name="connsiteX43" fmla="*/ 7478918 w 11276045"/>
                <a:gd name="connsiteY43" fmla="*/ 637670 h 4594381"/>
                <a:gd name="connsiteX44" fmla="*/ 7525139 w 11276045"/>
                <a:gd name="connsiteY44" fmla="*/ 479002 h 4594381"/>
                <a:gd name="connsiteX45" fmla="*/ 7623110 w 11276045"/>
                <a:gd name="connsiteY45" fmla="*/ 325047 h 4594381"/>
                <a:gd name="connsiteX46" fmla="*/ 7749074 w 11276045"/>
                <a:gd name="connsiteY46" fmla="*/ 786913 h 4594381"/>
                <a:gd name="connsiteX47" fmla="*/ 7814388 w 11276045"/>
                <a:gd name="connsiteY47" fmla="*/ 227076 h 4594381"/>
                <a:gd name="connsiteX48" fmla="*/ 7945017 w 11276045"/>
                <a:gd name="connsiteY48" fmla="*/ 129104 h 4594381"/>
                <a:gd name="connsiteX49" fmla="*/ 8014996 w 11276045"/>
                <a:gd name="connsiteY49" fmla="*/ 278394 h 4594381"/>
                <a:gd name="connsiteX50" fmla="*/ 8061649 w 11276045"/>
                <a:gd name="connsiteY50" fmla="*/ 236406 h 4594381"/>
                <a:gd name="connsiteX51" fmla="*/ 8089641 w 11276045"/>
                <a:gd name="connsiteY51" fmla="*/ 786913 h 4594381"/>
                <a:gd name="connsiteX52" fmla="*/ 8206274 w 11276045"/>
                <a:gd name="connsiteY52" fmla="*/ 856892 h 4594381"/>
                <a:gd name="connsiteX53" fmla="*/ 8229600 w 11276045"/>
                <a:gd name="connsiteY53" fmla="*/ 693606 h 4594381"/>
                <a:gd name="connsiteX54" fmla="*/ 8313576 w 11276045"/>
                <a:gd name="connsiteY54" fmla="*/ 782247 h 4594381"/>
                <a:gd name="connsiteX55" fmla="*/ 8392886 w 11276045"/>
                <a:gd name="connsiteY55" fmla="*/ 189753 h 4594381"/>
                <a:gd name="connsiteX56" fmla="*/ 8514184 w 11276045"/>
                <a:gd name="connsiteY56" fmla="*/ 744925 h 4594381"/>
                <a:gd name="connsiteX57" fmla="*/ 8635482 w 11276045"/>
                <a:gd name="connsiteY57" fmla="*/ 269064 h 4594381"/>
                <a:gd name="connsiteX58" fmla="*/ 8724123 w 11276045"/>
                <a:gd name="connsiteY58" fmla="*/ 730929 h 4594381"/>
                <a:gd name="connsiteX59" fmla="*/ 8854751 w 11276045"/>
                <a:gd name="connsiteY59" fmla="*/ 287725 h 4594381"/>
                <a:gd name="connsiteX60" fmla="*/ 8934061 w 11276045"/>
                <a:gd name="connsiteY60" fmla="*/ 376366 h 4594381"/>
                <a:gd name="connsiteX61" fmla="*/ 9050694 w 11276045"/>
                <a:gd name="connsiteY61" fmla="*/ 269064 h 4594381"/>
                <a:gd name="connsiteX62" fmla="*/ 9083351 w 11276045"/>
                <a:gd name="connsiteY62" fmla="*/ 334378 h 4594381"/>
                <a:gd name="connsiteX63" fmla="*/ 9157996 w 11276045"/>
                <a:gd name="connsiteY63" fmla="*/ 264398 h 4594381"/>
                <a:gd name="connsiteX64" fmla="*/ 9311951 w 11276045"/>
                <a:gd name="connsiteY64" fmla="*/ 698272 h 4594381"/>
                <a:gd name="connsiteX65" fmla="*/ 9391261 w 11276045"/>
                <a:gd name="connsiteY65" fmla="*/ 348374 h 4594381"/>
                <a:gd name="connsiteX66" fmla="*/ 9559212 w 11276045"/>
                <a:gd name="connsiteY66" fmla="*/ 544317 h 4594381"/>
                <a:gd name="connsiteX67" fmla="*/ 9643188 w 11276045"/>
                <a:gd name="connsiteY67" fmla="*/ 311051 h 4594381"/>
                <a:gd name="connsiteX68" fmla="*/ 9787812 w 11276045"/>
                <a:gd name="connsiteY68" fmla="*/ 768251 h 4594381"/>
                <a:gd name="connsiteX69" fmla="*/ 9876453 w 11276045"/>
                <a:gd name="connsiteY69" fmla="*/ 343709 h 4594381"/>
                <a:gd name="connsiteX70" fmla="*/ 9997751 w 11276045"/>
                <a:gd name="connsiteY70" fmla="*/ 469672 h 4594381"/>
                <a:gd name="connsiteX71" fmla="*/ 10053735 w 11276045"/>
                <a:gd name="connsiteY71" fmla="*/ 343709 h 4594381"/>
                <a:gd name="connsiteX72" fmla="*/ 10184363 w 11276045"/>
                <a:gd name="connsiteY72" fmla="*/ 805574 h 4594381"/>
                <a:gd name="connsiteX73" fmla="*/ 10342984 w 11276045"/>
                <a:gd name="connsiteY73" fmla="*/ 213080 h 4594381"/>
                <a:gd name="connsiteX74" fmla="*/ 10454951 w 11276045"/>
                <a:gd name="connsiteY74" fmla="*/ 311051 h 4594381"/>
                <a:gd name="connsiteX75" fmla="*/ 10636898 w 11276045"/>
                <a:gd name="connsiteY75" fmla="*/ 161762 h 4594381"/>
                <a:gd name="connsiteX76" fmla="*/ 10720874 w 11276045"/>
                <a:gd name="connsiteY76" fmla="*/ 870888 h 4594381"/>
                <a:gd name="connsiteX77" fmla="*/ 10804849 w 11276045"/>
                <a:gd name="connsiteY77" fmla="*/ 922206 h 4594381"/>
                <a:gd name="connsiteX78" fmla="*/ 10912151 w 11276045"/>
                <a:gd name="connsiteY78" fmla="*/ 269064 h 4594381"/>
                <a:gd name="connsiteX79" fmla="*/ 11145417 w 11276045"/>
                <a:gd name="connsiteY79" fmla="*/ 791578 h 4594381"/>
                <a:gd name="connsiteX80" fmla="*/ 11276045 w 11276045"/>
                <a:gd name="connsiteY80" fmla="*/ 320382 h 4594381"/>
                <a:gd name="connsiteX0" fmla="*/ 0 w 11276045"/>
                <a:gd name="connsiteY0" fmla="*/ 2237823 h 4607871"/>
                <a:gd name="connsiteX1" fmla="*/ 191278 w 11276045"/>
                <a:gd name="connsiteY1" fmla="*/ 469672 h 4607871"/>
                <a:gd name="connsiteX2" fmla="*/ 261257 w 11276045"/>
                <a:gd name="connsiteY2" fmla="*/ 3096239 h 4607871"/>
                <a:gd name="connsiteX3" fmla="*/ 592494 w 11276045"/>
                <a:gd name="connsiteY3" fmla="*/ 3141 h 4607871"/>
                <a:gd name="connsiteX4" fmla="*/ 830425 w 11276045"/>
                <a:gd name="connsiteY4" fmla="*/ 2480419 h 4607871"/>
                <a:gd name="connsiteX5" fmla="*/ 1031033 w 11276045"/>
                <a:gd name="connsiteY5" fmla="*/ 810239 h 4607871"/>
                <a:gd name="connsiteX6" fmla="*/ 1702254 w 11276045"/>
                <a:gd name="connsiteY6" fmla="*/ 4578441 h 4607871"/>
                <a:gd name="connsiteX7" fmla="*/ 2975942 w 11276045"/>
                <a:gd name="connsiteY7" fmla="*/ 4594087 h 4607871"/>
                <a:gd name="connsiteX8" fmla="*/ 3320784 w 11276045"/>
                <a:gd name="connsiteY8" fmla="*/ 600445 h 4607871"/>
                <a:gd name="connsiteX9" fmla="*/ 3419670 w 11276045"/>
                <a:gd name="connsiteY9" fmla="*/ 3632749 h 4607871"/>
                <a:gd name="connsiteX10" fmla="*/ 3620278 w 11276045"/>
                <a:gd name="connsiteY10" fmla="*/ 1761962 h 4607871"/>
                <a:gd name="connsiteX11" fmla="*/ 3816221 w 11276045"/>
                <a:gd name="connsiteY11" fmla="*/ 2848978 h 4607871"/>
                <a:gd name="connsiteX12" fmla="*/ 3960845 w 11276045"/>
                <a:gd name="connsiteY12" fmla="*/ 562978 h 4607871"/>
                <a:gd name="connsiteX13" fmla="*/ 4063482 w 11276045"/>
                <a:gd name="connsiteY13" fmla="*/ 3954655 h 4607871"/>
                <a:gd name="connsiteX14" fmla="*/ 4226768 w 11276045"/>
                <a:gd name="connsiteY14" fmla="*/ 1659325 h 4607871"/>
                <a:gd name="connsiteX15" fmla="*/ 4408714 w 11276045"/>
                <a:gd name="connsiteY15" fmla="*/ 2555064 h 4607871"/>
                <a:gd name="connsiteX16" fmla="*/ 4552232 w 11276045"/>
                <a:gd name="connsiteY16" fmla="*/ 1761770 h 4607871"/>
                <a:gd name="connsiteX17" fmla="*/ 4651310 w 11276045"/>
                <a:gd name="connsiteY17" fmla="*/ 2545733 h 4607871"/>
                <a:gd name="connsiteX18" fmla="*/ 4763278 w 11276045"/>
                <a:gd name="connsiteY18" fmla="*/ 2009223 h 4607871"/>
                <a:gd name="connsiteX19" fmla="*/ 4856584 w 11276045"/>
                <a:gd name="connsiteY19" fmla="*/ 2144517 h 4607871"/>
                <a:gd name="connsiteX20" fmla="*/ 4898572 w 11276045"/>
                <a:gd name="connsiteY20" fmla="*/ 1934578 h 4607871"/>
                <a:gd name="connsiteX21" fmla="*/ 5015204 w 11276045"/>
                <a:gd name="connsiteY21" fmla="*/ 2466423 h 4607871"/>
                <a:gd name="connsiteX22" fmla="*/ 5141168 w 11276045"/>
                <a:gd name="connsiteY22" fmla="*/ 1939243 h 4607871"/>
                <a:gd name="connsiteX23" fmla="*/ 5309119 w 11276045"/>
                <a:gd name="connsiteY23" fmla="*/ 2480419 h 4607871"/>
                <a:gd name="connsiteX24" fmla="*/ 5458408 w 11276045"/>
                <a:gd name="connsiteY24" fmla="*/ 2485084 h 4607871"/>
                <a:gd name="connsiteX25" fmla="*/ 5547049 w 11276045"/>
                <a:gd name="connsiteY25" fmla="*/ 1757296 h 4607871"/>
                <a:gd name="connsiteX26" fmla="*/ 5631025 w 11276045"/>
                <a:gd name="connsiteY26" fmla="*/ 1873929 h 4607871"/>
                <a:gd name="connsiteX27" fmla="*/ 5738327 w 11276045"/>
                <a:gd name="connsiteY27" fmla="*/ 1733970 h 4607871"/>
                <a:gd name="connsiteX28" fmla="*/ 5798976 w 11276045"/>
                <a:gd name="connsiteY28" fmla="*/ 2559729 h 4607871"/>
                <a:gd name="connsiteX29" fmla="*/ 5924939 w 11276045"/>
                <a:gd name="connsiteY29" fmla="*/ 1659325 h 4607871"/>
                <a:gd name="connsiteX30" fmla="*/ 6041572 w 11276045"/>
                <a:gd name="connsiteY30" fmla="*/ 2391778 h 4607871"/>
                <a:gd name="connsiteX31" fmla="*/ 6130212 w 11276045"/>
                <a:gd name="connsiteY31" fmla="*/ 1957904 h 4607871"/>
                <a:gd name="connsiteX32" fmla="*/ 6316825 w 11276045"/>
                <a:gd name="connsiteY32" fmla="*/ 2429100 h 4607871"/>
                <a:gd name="connsiteX33" fmla="*/ 6354147 w 11276045"/>
                <a:gd name="connsiteY33" fmla="*/ 1799284 h 4607871"/>
                <a:gd name="connsiteX34" fmla="*/ 6638731 w 11276045"/>
                <a:gd name="connsiteY34" fmla="*/ 2312468 h 4607871"/>
                <a:gd name="connsiteX35" fmla="*/ 6774025 w 11276045"/>
                <a:gd name="connsiteY35" fmla="*/ 2293806 h 4607871"/>
                <a:gd name="connsiteX36" fmla="*/ 6941976 w 11276045"/>
                <a:gd name="connsiteY36" fmla="*/ 203749 h 4607871"/>
                <a:gd name="connsiteX37" fmla="*/ 7058608 w 11276045"/>
                <a:gd name="connsiteY37" fmla="*/ 712268 h 4607871"/>
                <a:gd name="connsiteX38" fmla="*/ 7100596 w 11276045"/>
                <a:gd name="connsiteY38" fmla="*/ 269064 h 4607871"/>
                <a:gd name="connsiteX39" fmla="*/ 7175241 w 11276045"/>
                <a:gd name="connsiteY39" fmla="*/ 474337 h 4607871"/>
                <a:gd name="connsiteX40" fmla="*/ 7254551 w 11276045"/>
                <a:gd name="connsiteY40" fmla="*/ 292390 h 4607871"/>
                <a:gd name="connsiteX41" fmla="*/ 7338527 w 11276045"/>
                <a:gd name="connsiteY41" fmla="*/ 483668 h 4607871"/>
                <a:gd name="connsiteX42" fmla="*/ 7441163 w 11276045"/>
                <a:gd name="connsiteY42" fmla="*/ 222411 h 4607871"/>
                <a:gd name="connsiteX43" fmla="*/ 7478918 w 11276045"/>
                <a:gd name="connsiteY43" fmla="*/ 637670 h 4607871"/>
                <a:gd name="connsiteX44" fmla="*/ 7525139 w 11276045"/>
                <a:gd name="connsiteY44" fmla="*/ 479002 h 4607871"/>
                <a:gd name="connsiteX45" fmla="*/ 7623110 w 11276045"/>
                <a:gd name="connsiteY45" fmla="*/ 325047 h 4607871"/>
                <a:gd name="connsiteX46" fmla="*/ 7749074 w 11276045"/>
                <a:gd name="connsiteY46" fmla="*/ 786913 h 4607871"/>
                <a:gd name="connsiteX47" fmla="*/ 7814388 w 11276045"/>
                <a:gd name="connsiteY47" fmla="*/ 227076 h 4607871"/>
                <a:gd name="connsiteX48" fmla="*/ 7945017 w 11276045"/>
                <a:gd name="connsiteY48" fmla="*/ 129104 h 4607871"/>
                <a:gd name="connsiteX49" fmla="*/ 8014996 w 11276045"/>
                <a:gd name="connsiteY49" fmla="*/ 278394 h 4607871"/>
                <a:gd name="connsiteX50" fmla="*/ 8061649 w 11276045"/>
                <a:gd name="connsiteY50" fmla="*/ 236406 h 4607871"/>
                <a:gd name="connsiteX51" fmla="*/ 8089641 w 11276045"/>
                <a:gd name="connsiteY51" fmla="*/ 786913 h 4607871"/>
                <a:gd name="connsiteX52" fmla="*/ 8206274 w 11276045"/>
                <a:gd name="connsiteY52" fmla="*/ 856892 h 4607871"/>
                <a:gd name="connsiteX53" fmla="*/ 8229600 w 11276045"/>
                <a:gd name="connsiteY53" fmla="*/ 693606 h 4607871"/>
                <a:gd name="connsiteX54" fmla="*/ 8313576 w 11276045"/>
                <a:gd name="connsiteY54" fmla="*/ 782247 h 4607871"/>
                <a:gd name="connsiteX55" fmla="*/ 8392886 w 11276045"/>
                <a:gd name="connsiteY55" fmla="*/ 189753 h 4607871"/>
                <a:gd name="connsiteX56" fmla="*/ 8514184 w 11276045"/>
                <a:gd name="connsiteY56" fmla="*/ 744925 h 4607871"/>
                <a:gd name="connsiteX57" fmla="*/ 8635482 w 11276045"/>
                <a:gd name="connsiteY57" fmla="*/ 269064 h 4607871"/>
                <a:gd name="connsiteX58" fmla="*/ 8724123 w 11276045"/>
                <a:gd name="connsiteY58" fmla="*/ 730929 h 4607871"/>
                <a:gd name="connsiteX59" fmla="*/ 8854751 w 11276045"/>
                <a:gd name="connsiteY59" fmla="*/ 287725 h 4607871"/>
                <a:gd name="connsiteX60" fmla="*/ 8934061 w 11276045"/>
                <a:gd name="connsiteY60" fmla="*/ 376366 h 4607871"/>
                <a:gd name="connsiteX61" fmla="*/ 9050694 w 11276045"/>
                <a:gd name="connsiteY61" fmla="*/ 269064 h 4607871"/>
                <a:gd name="connsiteX62" fmla="*/ 9083351 w 11276045"/>
                <a:gd name="connsiteY62" fmla="*/ 334378 h 4607871"/>
                <a:gd name="connsiteX63" fmla="*/ 9157996 w 11276045"/>
                <a:gd name="connsiteY63" fmla="*/ 264398 h 4607871"/>
                <a:gd name="connsiteX64" fmla="*/ 9311951 w 11276045"/>
                <a:gd name="connsiteY64" fmla="*/ 698272 h 4607871"/>
                <a:gd name="connsiteX65" fmla="*/ 9391261 w 11276045"/>
                <a:gd name="connsiteY65" fmla="*/ 348374 h 4607871"/>
                <a:gd name="connsiteX66" fmla="*/ 9559212 w 11276045"/>
                <a:gd name="connsiteY66" fmla="*/ 544317 h 4607871"/>
                <a:gd name="connsiteX67" fmla="*/ 9643188 w 11276045"/>
                <a:gd name="connsiteY67" fmla="*/ 311051 h 4607871"/>
                <a:gd name="connsiteX68" fmla="*/ 9787812 w 11276045"/>
                <a:gd name="connsiteY68" fmla="*/ 768251 h 4607871"/>
                <a:gd name="connsiteX69" fmla="*/ 9876453 w 11276045"/>
                <a:gd name="connsiteY69" fmla="*/ 343709 h 4607871"/>
                <a:gd name="connsiteX70" fmla="*/ 9997751 w 11276045"/>
                <a:gd name="connsiteY70" fmla="*/ 469672 h 4607871"/>
                <a:gd name="connsiteX71" fmla="*/ 10053735 w 11276045"/>
                <a:gd name="connsiteY71" fmla="*/ 343709 h 4607871"/>
                <a:gd name="connsiteX72" fmla="*/ 10184363 w 11276045"/>
                <a:gd name="connsiteY72" fmla="*/ 805574 h 4607871"/>
                <a:gd name="connsiteX73" fmla="*/ 10342984 w 11276045"/>
                <a:gd name="connsiteY73" fmla="*/ 213080 h 4607871"/>
                <a:gd name="connsiteX74" fmla="*/ 10454951 w 11276045"/>
                <a:gd name="connsiteY74" fmla="*/ 311051 h 4607871"/>
                <a:gd name="connsiteX75" fmla="*/ 10636898 w 11276045"/>
                <a:gd name="connsiteY75" fmla="*/ 161762 h 4607871"/>
                <a:gd name="connsiteX76" fmla="*/ 10720874 w 11276045"/>
                <a:gd name="connsiteY76" fmla="*/ 870888 h 4607871"/>
                <a:gd name="connsiteX77" fmla="*/ 10804849 w 11276045"/>
                <a:gd name="connsiteY77" fmla="*/ 922206 h 4607871"/>
                <a:gd name="connsiteX78" fmla="*/ 10912151 w 11276045"/>
                <a:gd name="connsiteY78" fmla="*/ 269064 h 4607871"/>
                <a:gd name="connsiteX79" fmla="*/ 11145417 w 11276045"/>
                <a:gd name="connsiteY79" fmla="*/ 791578 h 4607871"/>
                <a:gd name="connsiteX80" fmla="*/ 11276045 w 11276045"/>
                <a:gd name="connsiteY80" fmla="*/ 320382 h 4607871"/>
                <a:gd name="connsiteX0" fmla="*/ 0 w 11276045"/>
                <a:gd name="connsiteY0" fmla="*/ 2237823 h 4594086"/>
                <a:gd name="connsiteX1" fmla="*/ 191278 w 11276045"/>
                <a:gd name="connsiteY1" fmla="*/ 469672 h 4594086"/>
                <a:gd name="connsiteX2" fmla="*/ 261257 w 11276045"/>
                <a:gd name="connsiteY2" fmla="*/ 3096239 h 4594086"/>
                <a:gd name="connsiteX3" fmla="*/ 592494 w 11276045"/>
                <a:gd name="connsiteY3" fmla="*/ 3141 h 4594086"/>
                <a:gd name="connsiteX4" fmla="*/ 830425 w 11276045"/>
                <a:gd name="connsiteY4" fmla="*/ 2480419 h 4594086"/>
                <a:gd name="connsiteX5" fmla="*/ 1031033 w 11276045"/>
                <a:gd name="connsiteY5" fmla="*/ 810239 h 4594086"/>
                <a:gd name="connsiteX6" fmla="*/ 1702254 w 11276045"/>
                <a:gd name="connsiteY6" fmla="*/ 4578441 h 4594086"/>
                <a:gd name="connsiteX7" fmla="*/ 2975942 w 11276045"/>
                <a:gd name="connsiteY7" fmla="*/ 4594087 h 4594086"/>
                <a:gd name="connsiteX8" fmla="*/ 3320784 w 11276045"/>
                <a:gd name="connsiteY8" fmla="*/ 600445 h 4594086"/>
                <a:gd name="connsiteX9" fmla="*/ 3419670 w 11276045"/>
                <a:gd name="connsiteY9" fmla="*/ 3632749 h 4594086"/>
                <a:gd name="connsiteX10" fmla="*/ 3620278 w 11276045"/>
                <a:gd name="connsiteY10" fmla="*/ 1761962 h 4594086"/>
                <a:gd name="connsiteX11" fmla="*/ 3816221 w 11276045"/>
                <a:gd name="connsiteY11" fmla="*/ 2848978 h 4594086"/>
                <a:gd name="connsiteX12" fmla="*/ 3960845 w 11276045"/>
                <a:gd name="connsiteY12" fmla="*/ 562978 h 4594086"/>
                <a:gd name="connsiteX13" fmla="*/ 4063482 w 11276045"/>
                <a:gd name="connsiteY13" fmla="*/ 3954655 h 4594086"/>
                <a:gd name="connsiteX14" fmla="*/ 4226768 w 11276045"/>
                <a:gd name="connsiteY14" fmla="*/ 1659325 h 4594086"/>
                <a:gd name="connsiteX15" fmla="*/ 4408714 w 11276045"/>
                <a:gd name="connsiteY15" fmla="*/ 2555064 h 4594086"/>
                <a:gd name="connsiteX16" fmla="*/ 4552232 w 11276045"/>
                <a:gd name="connsiteY16" fmla="*/ 1761770 h 4594086"/>
                <a:gd name="connsiteX17" fmla="*/ 4651310 w 11276045"/>
                <a:gd name="connsiteY17" fmla="*/ 2545733 h 4594086"/>
                <a:gd name="connsiteX18" fmla="*/ 4763278 w 11276045"/>
                <a:gd name="connsiteY18" fmla="*/ 2009223 h 4594086"/>
                <a:gd name="connsiteX19" fmla="*/ 4856584 w 11276045"/>
                <a:gd name="connsiteY19" fmla="*/ 2144517 h 4594086"/>
                <a:gd name="connsiteX20" fmla="*/ 4898572 w 11276045"/>
                <a:gd name="connsiteY20" fmla="*/ 1934578 h 4594086"/>
                <a:gd name="connsiteX21" fmla="*/ 5015204 w 11276045"/>
                <a:gd name="connsiteY21" fmla="*/ 2466423 h 4594086"/>
                <a:gd name="connsiteX22" fmla="*/ 5141168 w 11276045"/>
                <a:gd name="connsiteY22" fmla="*/ 1939243 h 4594086"/>
                <a:gd name="connsiteX23" fmla="*/ 5309119 w 11276045"/>
                <a:gd name="connsiteY23" fmla="*/ 2480419 h 4594086"/>
                <a:gd name="connsiteX24" fmla="*/ 5458408 w 11276045"/>
                <a:gd name="connsiteY24" fmla="*/ 2485084 h 4594086"/>
                <a:gd name="connsiteX25" fmla="*/ 5547049 w 11276045"/>
                <a:gd name="connsiteY25" fmla="*/ 1757296 h 4594086"/>
                <a:gd name="connsiteX26" fmla="*/ 5631025 w 11276045"/>
                <a:gd name="connsiteY26" fmla="*/ 1873929 h 4594086"/>
                <a:gd name="connsiteX27" fmla="*/ 5738327 w 11276045"/>
                <a:gd name="connsiteY27" fmla="*/ 1733970 h 4594086"/>
                <a:gd name="connsiteX28" fmla="*/ 5798976 w 11276045"/>
                <a:gd name="connsiteY28" fmla="*/ 2559729 h 4594086"/>
                <a:gd name="connsiteX29" fmla="*/ 5924939 w 11276045"/>
                <a:gd name="connsiteY29" fmla="*/ 1659325 h 4594086"/>
                <a:gd name="connsiteX30" fmla="*/ 6041572 w 11276045"/>
                <a:gd name="connsiteY30" fmla="*/ 2391778 h 4594086"/>
                <a:gd name="connsiteX31" fmla="*/ 6130212 w 11276045"/>
                <a:gd name="connsiteY31" fmla="*/ 1957904 h 4594086"/>
                <a:gd name="connsiteX32" fmla="*/ 6316825 w 11276045"/>
                <a:gd name="connsiteY32" fmla="*/ 2429100 h 4594086"/>
                <a:gd name="connsiteX33" fmla="*/ 6354147 w 11276045"/>
                <a:gd name="connsiteY33" fmla="*/ 1799284 h 4594086"/>
                <a:gd name="connsiteX34" fmla="*/ 6638731 w 11276045"/>
                <a:gd name="connsiteY34" fmla="*/ 2312468 h 4594086"/>
                <a:gd name="connsiteX35" fmla="*/ 6774025 w 11276045"/>
                <a:gd name="connsiteY35" fmla="*/ 2293806 h 4594086"/>
                <a:gd name="connsiteX36" fmla="*/ 6941976 w 11276045"/>
                <a:gd name="connsiteY36" fmla="*/ 203749 h 4594086"/>
                <a:gd name="connsiteX37" fmla="*/ 7058608 w 11276045"/>
                <a:gd name="connsiteY37" fmla="*/ 712268 h 4594086"/>
                <a:gd name="connsiteX38" fmla="*/ 7100596 w 11276045"/>
                <a:gd name="connsiteY38" fmla="*/ 269064 h 4594086"/>
                <a:gd name="connsiteX39" fmla="*/ 7175241 w 11276045"/>
                <a:gd name="connsiteY39" fmla="*/ 474337 h 4594086"/>
                <a:gd name="connsiteX40" fmla="*/ 7254551 w 11276045"/>
                <a:gd name="connsiteY40" fmla="*/ 292390 h 4594086"/>
                <a:gd name="connsiteX41" fmla="*/ 7338527 w 11276045"/>
                <a:gd name="connsiteY41" fmla="*/ 483668 h 4594086"/>
                <a:gd name="connsiteX42" fmla="*/ 7441163 w 11276045"/>
                <a:gd name="connsiteY42" fmla="*/ 222411 h 4594086"/>
                <a:gd name="connsiteX43" fmla="*/ 7478918 w 11276045"/>
                <a:gd name="connsiteY43" fmla="*/ 637670 h 4594086"/>
                <a:gd name="connsiteX44" fmla="*/ 7525139 w 11276045"/>
                <a:gd name="connsiteY44" fmla="*/ 479002 h 4594086"/>
                <a:gd name="connsiteX45" fmla="*/ 7623110 w 11276045"/>
                <a:gd name="connsiteY45" fmla="*/ 325047 h 4594086"/>
                <a:gd name="connsiteX46" fmla="*/ 7749074 w 11276045"/>
                <a:gd name="connsiteY46" fmla="*/ 786913 h 4594086"/>
                <a:gd name="connsiteX47" fmla="*/ 7814388 w 11276045"/>
                <a:gd name="connsiteY47" fmla="*/ 227076 h 4594086"/>
                <a:gd name="connsiteX48" fmla="*/ 7945017 w 11276045"/>
                <a:gd name="connsiteY48" fmla="*/ 129104 h 4594086"/>
                <a:gd name="connsiteX49" fmla="*/ 8014996 w 11276045"/>
                <a:gd name="connsiteY49" fmla="*/ 278394 h 4594086"/>
                <a:gd name="connsiteX50" fmla="*/ 8061649 w 11276045"/>
                <a:gd name="connsiteY50" fmla="*/ 236406 h 4594086"/>
                <a:gd name="connsiteX51" fmla="*/ 8089641 w 11276045"/>
                <a:gd name="connsiteY51" fmla="*/ 786913 h 4594086"/>
                <a:gd name="connsiteX52" fmla="*/ 8206274 w 11276045"/>
                <a:gd name="connsiteY52" fmla="*/ 856892 h 4594086"/>
                <a:gd name="connsiteX53" fmla="*/ 8229600 w 11276045"/>
                <a:gd name="connsiteY53" fmla="*/ 693606 h 4594086"/>
                <a:gd name="connsiteX54" fmla="*/ 8313576 w 11276045"/>
                <a:gd name="connsiteY54" fmla="*/ 782247 h 4594086"/>
                <a:gd name="connsiteX55" fmla="*/ 8392886 w 11276045"/>
                <a:gd name="connsiteY55" fmla="*/ 189753 h 4594086"/>
                <a:gd name="connsiteX56" fmla="*/ 8514184 w 11276045"/>
                <a:gd name="connsiteY56" fmla="*/ 744925 h 4594086"/>
                <a:gd name="connsiteX57" fmla="*/ 8635482 w 11276045"/>
                <a:gd name="connsiteY57" fmla="*/ 269064 h 4594086"/>
                <a:gd name="connsiteX58" fmla="*/ 8724123 w 11276045"/>
                <a:gd name="connsiteY58" fmla="*/ 730929 h 4594086"/>
                <a:gd name="connsiteX59" fmla="*/ 8854751 w 11276045"/>
                <a:gd name="connsiteY59" fmla="*/ 287725 h 4594086"/>
                <a:gd name="connsiteX60" fmla="*/ 8934061 w 11276045"/>
                <a:gd name="connsiteY60" fmla="*/ 376366 h 4594086"/>
                <a:gd name="connsiteX61" fmla="*/ 9050694 w 11276045"/>
                <a:gd name="connsiteY61" fmla="*/ 269064 h 4594086"/>
                <a:gd name="connsiteX62" fmla="*/ 9083351 w 11276045"/>
                <a:gd name="connsiteY62" fmla="*/ 334378 h 4594086"/>
                <a:gd name="connsiteX63" fmla="*/ 9157996 w 11276045"/>
                <a:gd name="connsiteY63" fmla="*/ 264398 h 4594086"/>
                <a:gd name="connsiteX64" fmla="*/ 9311951 w 11276045"/>
                <a:gd name="connsiteY64" fmla="*/ 698272 h 4594086"/>
                <a:gd name="connsiteX65" fmla="*/ 9391261 w 11276045"/>
                <a:gd name="connsiteY65" fmla="*/ 348374 h 4594086"/>
                <a:gd name="connsiteX66" fmla="*/ 9559212 w 11276045"/>
                <a:gd name="connsiteY66" fmla="*/ 544317 h 4594086"/>
                <a:gd name="connsiteX67" fmla="*/ 9643188 w 11276045"/>
                <a:gd name="connsiteY67" fmla="*/ 311051 h 4594086"/>
                <a:gd name="connsiteX68" fmla="*/ 9787812 w 11276045"/>
                <a:gd name="connsiteY68" fmla="*/ 768251 h 4594086"/>
                <a:gd name="connsiteX69" fmla="*/ 9876453 w 11276045"/>
                <a:gd name="connsiteY69" fmla="*/ 343709 h 4594086"/>
                <a:gd name="connsiteX70" fmla="*/ 9997751 w 11276045"/>
                <a:gd name="connsiteY70" fmla="*/ 469672 h 4594086"/>
                <a:gd name="connsiteX71" fmla="*/ 10053735 w 11276045"/>
                <a:gd name="connsiteY71" fmla="*/ 343709 h 4594086"/>
                <a:gd name="connsiteX72" fmla="*/ 10184363 w 11276045"/>
                <a:gd name="connsiteY72" fmla="*/ 805574 h 4594086"/>
                <a:gd name="connsiteX73" fmla="*/ 10342984 w 11276045"/>
                <a:gd name="connsiteY73" fmla="*/ 213080 h 4594086"/>
                <a:gd name="connsiteX74" fmla="*/ 10454951 w 11276045"/>
                <a:gd name="connsiteY74" fmla="*/ 311051 h 4594086"/>
                <a:gd name="connsiteX75" fmla="*/ 10636898 w 11276045"/>
                <a:gd name="connsiteY75" fmla="*/ 161762 h 4594086"/>
                <a:gd name="connsiteX76" fmla="*/ 10720874 w 11276045"/>
                <a:gd name="connsiteY76" fmla="*/ 870888 h 4594086"/>
                <a:gd name="connsiteX77" fmla="*/ 10804849 w 11276045"/>
                <a:gd name="connsiteY77" fmla="*/ 922206 h 4594086"/>
                <a:gd name="connsiteX78" fmla="*/ 10912151 w 11276045"/>
                <a:gd name="connsiteY78" fmla="*/ 269064 h 4594086"/>
                <a:gd name="connsiteX79" fmla="*/ 11145417 w 11276045"/>
                <a:gd name="connsiteY79" fmla="*/ 791578 h 4594086"/>
                <a:gd name="connsiteX80" fmla="*/ 11276045 w 11276045"/>
                <a:gd name="connsiteY80" fmla="*/ 320382 h 4594086"/>
                <a:gd name="connsiteX0" fmla="*/ 0 w 11276045"/>
                <a:gd name="connsiteY0" fmla="*/ 2237823 h 4594258"/>
                <a:gd name="connsiteX1" fmla="*/ 191278 w 11276045"/>
                <a:gd name="connsiteY1" fmla="*/ 469672 h 4594258"/>
                <a:gd name="connsiteX2" fmla="*/ 261257 w 11276045"/>
                <a:gd name="connsiteY2" fmla="*/ 3096239 h 4594258"/>
                <a:gd name="connsiteX3" fmla="*/ 592494 w 11276045"/>
                <a:gd name="connsiteY3" fmla="*/ 3141 h 4594258"/>
                <a:gd name="connsiteX4" fmla="*/ 830425 w 11276045"/>
                <a:gd name="connsiteY4" fmla="*/ 2480419 h 4594258"/>
                <a:gd name="connsiteX5" fmla="*/ 1031033 w 11276045"/>
                <a:gd name="connsiteY5" fmla="*/ 810239 h 4594258"/>
                <a:gd name="connsiteX6" fmla="*/ 1709511 w 11276045"/>
                <a:gd name="connsiteY6" fmla="*/ 4585619 h 4594258"/>
                <a:gd name="connsiteX7" fmla="*/ 2975942 w 11276045"/>
                <a:gd name="connsiteY7" fmla="*/ 4594087 h 4594258"/>
                <a:gd name="connsiteX8" fmla="*/ 3320784 w 11276045"/>
                <a:gd name="connsiteY8" fmla="*/ 600445 h 4594258"/>
                <a:gd name="connsiteX9" fmla="*/ 3419670 w 11276045"/>
                <a:gd name="connsiteY9" fmla="*/ 3632749 h 4594258"/>
                <a:gd name="connsiteX10" fmla="*/ 3620278 w 11276045"/>
                <a:gd name="connsiteY10" fmla="*/ 1761962 h 4594258"/>
                <a:gd name="connsiteX11" fmla="*/ 3816221 w 11276045"/>
                <a:gd name="connsiteY11" fmla="*/ 2848978 h 4594258"/>
                <a:gd name="connsiteX12" fmla="*/ 3960845 w 11276045"/>
                <a:gd name="connsiteY12" fmla="*/ 562978 h 4594258"/>
                <a:gd name="connsiteX13" fmla="*/ 4063482 w 11276045"/>
                <a:gd name="connsiteY13" fmla="*/ 3954655 h 4594258"/>
                <a:gd name="connsiteX14" fmla="*/ 4226768 w 11276045"/>
                <a:gd name="connsiteY14" fmla="*/ 1659325 h 4594258"/>
                <a:gd name="connsiteX15" fmla="*/ 4408714 w 11276045"/>
                <a:gd name="connsiteY15" fmla="*/ 2555064 h 4594258"/>
                <a:gd name="connsiteX16" fmla="*/ 4552232 w 11276045"/>
                <a:gd name="connsiteY16" fmla="*/ 1761770 h 4594258"/>
                <a:gd name="connsiteX17" fmla="*/ 4651310 w 11276045"/>
                <a:gd name="connsiteY17" fmla="*/ 2545733 h 4594258"/>
                <a:gd name="connsiteX18" fmla="*/ 4763278 w 11276045"/>
                <a:gd name="connsiteY18" fmla="*/ 2009223 h 4594258"/>
                <a:gd name="connsiteX19" fmla="*/ 4856584 w 11276045"/>
                <a:gd name="connsiteY19" fmla="*/ 2144517 h 4594258"/>
                <a:gd name="connsiteX20" fmla="*/ 4898572 w 11276045"/>
                <a:gd name="connsiteY20" fmla="*/ 1934578 h 4594258"/>
                <a:gd name="connsiteX21" fmla="*/ 5015204 w 11276045"/>
                <a:gd name="connsiteY21" fmla="*/ 2466423 h 4594258"/>
                <a:gd name="connsiteX22" fmla="*/ 5141168 w 11276045"/>
                <a:gd name="connsiteY22" fmla="*/ 1939243 h 4594258"/>
                <a:gd name="connsiteX23" fmla="*/ 5309119 w 11276045"/>
                <a:gd name="connsiteY23" fmla="*/ 2480419 h 4594258"/>
                <a:gd name="connsiteX24" fmla="*/ 5458408 w 11276045"/>
                <a:gd name="connsiteY24" fmla="*/ 2485084 h 4594258"/>
                <a:gd name="connsiteX25" fmla="*/ 5547049 w 11276045"/>
                <a:gd name="connsiteY25" fmla="*/ 1757296 h 4594258"/>
                <a:gd name="connsiteX26" fmla="*/ 5631025 w 11276045"/>
                <a:gd name="connsiteY26" fmla="*/ 1873929 h 4594258"/>
                <a:gd name="connsiteX27" fmla="*/ 5738327 w 11276045"/>
                <a:gd name="connsiteY27" fmla="*/ 1733970 h 4594258"/>
                <a:gd name="connsiteX28" fmla="*/ 5798976 w 11276045"/>
                <a:gd name="connsiteY28" fmla="*/ 2559729 h 4594258"/>
                <a:gd name="connsiteX29" fmla="*/ 5924939 w 11276045"/>
                <a:gd name="connsiteY29" fmla="*/ 1659325 h 4594258"/>
                <a:gd name="connsiteX30" fmla="*/ 6041572 w 11276045"/>
                <a:gd name="connsiteY30" fmla="*/ 2391778 h 4594258"/>
                <a:gd name="connsiteX31" fmla="*/ 6130212 w 11276045"/>
                <a:gd name="connsiteY31" fmla="*/ 1957904 h 4594258"/>
                <a:gd name="connsiteX32" fmla="*/ 6316825 w 11276045"/>
                <a:gd name="connsiteY32" fmla="*/ 2429100 h 4594258"/>
                <a:gd name="connsiteX33" fmla="*/ 6354147 w 11276045"/>
                <a:gd name="connsiteY33" fmla="*/ 1799284 h 4594258"/>
                <a:gd name="connsiteX34" fmla="*/ 6638731 w 11276045"/>
                <a:gd name="connsiteY34" fmla="*/ 2312468 h 4594258"/>
                <a:gd name="connsiteX35" fmla="*/ 6774025 w 11276045"/>
                <a:gd name="connsiteY35" fmla="*/ 2293806 h 4594258"/>
                <a:gd name="connsiteX36" fmla="*/ 6941976 w 11276045"/>
                <a:gd name="connsiteY36" fmla="*/ 203749 h 4594258"/>
                <a:gd name="connsiteX37" fmla="*/ 7058608 w 11276045"/>
                <a:gd name="connsiteY37" fmla="*/ 712268 h 4594258"/>
                <a:gd name="connsiteX38" fmla="*/ 7100596 w 11276045"/>
                <a:gd name="connsiteY38" fmla="*/ 269064 h 4594258"/>
                <a:gd name="connsiteX39" fmla="*/ 7175241 w 11276045"/>
                <a:gd name="connsiteY39" fmla="*/ 474337 h 4594258"/>
                <a:gd name="connsiteX40" fmla="*/ 7254551 w 11276045"/>
                <a:gd name="connsiteY40" fmla="*/ 292390 h 4594258"/>
                <a:gd name="connsiteX41" fmla="*/ 7338527 w 11276045"/>
                <a:gd name="connsiteY41" fmla="*/ 483668 h 4594258"/>
                <a:gd name="connsiteX42" fmla="*/ 7441163 w 11276045"/>
                <a:gd name="connsiteY42" fmla="*/ 222411 h 4594258"/>
                <a:gd name="connsiteX43" fmla="*/ 7478918 w 11276045"/>
                <a:gd name="connsiteY43" fmla="*/ 637670 h 4594258"/>
                <a:gd name="connsiteX44" fmla="*/ 7525139 w 11276045"/>
                <a:gd name="connsiteY44" fmla="*/ 479002 h 4594258"/>
                <a:gd name="connsiteX45" fmla="*/ 7623110 w 11276045"/>
                <a:gd name="connsiteY45" fmla="*/ 325047 h 4594258"/>
                <a:gd name="connsiteX46" fmla="*/ 7749074 w 11276045"/>
                <a:gd name="connsiteY46" fmla="*/ 786913 h 4594258"/>
                <a:gd name="connsiteX47" fmla="*/ 7814388 w 11276045"/>
                <a:gd name="connsiteY47" fmla="*/ 227076 h 4594258"/>
                <a:gd name="connsiteX48" fmla="*/ 7945017 w 11276045"/>
                <a:gd name="connsiteY48" fmla="*/ 129104 h 4594258"/>
                <a:gd name="connsiteX49" fmla="*/ 8014996 w 11276045"/>
                <a:gd name="connsiteY49" fmla="*/ 278394 h 4594258"/>
                <a:gd name="connsiteX50" fmla="*/ 8061649 w 11276045"/>
                <a:gd name="connsiteY50" fmla="*/ 236406 h 4594258"/>
                <a:gd name="connsiteX51" fmla="*/ 8089641 w 11276045"/>
                <a:gd name="connsiteY51" fmla="*/ 786913 h 4594258"/>
                <a:gd name="connsiteX52" fmla="*/ 8206274 w 11276045"/>
                <a:gd name="connsiteY52" fmla="*/ 856892 h 4594258"/>
                <a:gd name="connsiteX53" fmla="*/ 8229600 w 11276045"/>
                <a:gd name="connsiteY53" fmla="*/ 693606 h 4594258"/>
                <a:gd name="connsiteX54" fmla="*/ 8313576 w 11276045"/>
                <a:gd name="connsiteY54" fmla="*/ 782247 h 4594258"/>
                <a:gd name="connsiteX55" fmla="*/ 8392886 w 11276045"/>
                <a:gd name="connsiteY55" fmla="*/ 189753 h 4594258"/>
                <a:gd name="connsiteX56" fmla="*/ 8514184 w 11276045"/>
                <a:gd name="connsiteY56" fmla="*/ 744925 h 4594258"/>
                <a:gd name="connsiteX57" fmla="*/ 8635482 w 11276045"/>
                <a:gd name="connsiteY57" fmla="*/ 269064 h 4594258"/>
                <a:gd name="connsiteX58" fmla="*/ 8724123 w 11276045"/>
                <a:gd name="connsiteY58" fmla="*/ 730929 h 4594258"/>
                <a:gd name="connsiteX59" fmla="*/ 8854751 w 11276045"/>
                <a:gd name="connsiteY59" fmla="*/ 287725 h 4594258"/>
                <a:gd name="connsiteX60" fmla="*/ 8934061 w 11276045"/>
                <a:gd name="connsiteY60" fmla="*/ 376366 h 4594258"/>
                <a:gd name="connsiteX61" fmla="*/ 9050694 w 11276045"/>
                <a:gd name="connsiteY61" fmla="*/ 269064 h 4594258"/>
                <a:gd name="connsiteX62" fmla="*/ 9083351 w 11276045"/>
                <a:gd name="connsiteY62" fmla="*/ 334378 h 4594258"/>
                <a:gd name="connsiteX63" fmla="*/ 9157996 w 11276045"/>
                <a:gd name="connsiteY63" fmla="*/ 264398 h 4594258"/>
                <a:gd name="connsiteX64" fmla="*/ 9311951 w 11276045"/>
                <a:gd name="connsiteY64" fmla="*/ 698272 h 4594258"/>
                <a:gd name="connsiteX65" fmla="*/ 9391261 w 11276045"/>
                <a:gd name="connsiteY65" fmla="*/ 348374 h 4594258"/>
                <a:gd name="connsiteX66" fmla="*/ 9559212 w 11276045"/>
                <a:gd name="connsiteY66" fmla="*/ 544317 h 4594258"/>
                <a:gd name="connsiteX67" fmla="*/ 9643188 w 11276045"/>
                <a:gd name="connsiteY67" fmla="*/ 311051 h 4594258"/>
                <a:gd name="connsiteX68" fmla="*/ 9787812 w 11276045"/>
                <a:gd name="connsiteY68" fmla="*/ 768251 h 4594258"/>
                <a:gd name="connsiteX69" fmla="*/ 9876453 w 11276045"/>
                <a:gd name="connsiteY69" fmla="*/ 343709 h 4594258"/>
                <a:gd name="connsiteX70" fmla="*/ 9997751 w 11276045"/>
                <a:gd name="connsiteY70" fmla="*/ 469672 h 4594258"/>
                <a:gd name="connsiteX71" fmla="*/ 10053735 w 11276045"/>
                <a:gd name="connsiteY71" fmla="*/ 343709 h 4594258"/>
                <a:gd name="connsiteX72" fmla="*/ 10184363 w 11276045"/>
                <a:gd name="connsiteY72" fmla="*/ 805574 h 4594258"/>
                <a:gd name="connsiteX73" fmla="*/ 10342984 w 11276045"/>
                <a:gd name="connsiteY73" fmla="*/ 213080 h 4594258"/>
                <a:gd name="connsiteX74" fmla="*/ 10454951 w 11276045"/>
                <a:gd name="connsiteY74" fmla="*/ 311051 h 4594258"/>
                <a:gd name="connsiteX75" fmla="*/ 10636898 w 11276045"/>
                <a:gd name="connsiteY75" fmla="*/ 161762 h 4594258"/>
                <a:gd name="connsiteX76" fmla="*/ 10720874 w 11276045"/>
                <a:gd name="connsiteY76" fmla="*/ 870888 h 4594258"/>
                <a:gd name="connsiteX77" fmla="*/ 10804849 w 11276045"/>
                <a:gd name="connsiteY77" fmla="*/ 922206 h 4594258"/>
                <a:gd name="connsiteX78" fmla="*/ 10912151 w 11276045"/>
                <a:gd name="connsiteY78" fmla="*/ 269064 h 4594258"/>
                <a:gd name="connsiteX79" fmla="*/ 11145417 w 11276045"/>
                <a:gd name="connsiteY79" fmla="*/ 791578 h 4594258"/>
                <a:gd name="connsiteX80" fmla="*/ 11276045 w 11276045"/>
                <a:gd name="connsiteY80" fmla="*/ 320382 h 459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1276045" h="4594258">
                  <a:moveTo>
                    <a:pt x="0" y="2237823"/>
                  </a:moveTo>
                  <a:cubicBezTo>
                    <a:pt x="73867" y="1282213"/>
                    <a:pt x="147735" y="326603"/>
                    <a:pt x="191278" y="469672"/>
                  </a:cubicBezTo>
                  <a:cubicBezTo>
                    <a:pt x="234821" y="612741"/>
                    <a:pt x="194388" y="3173994"/>
                    <a:pt x="261257" y="3096239"/>
                  </a:cubicBezTo>
                  <a:cubicBezTo>
                    <a:pt x="328126" y="3018484"/>
                    <a:pt x="497633" y="105778"/>
                    <a:pt x="592494" y="3141"/>
                  </a:cubicBezTo>
                  <a:cubicBezTo>
                    <a:pt x="687355" y="-99496"/>
                    <a:pt x="757335" y="2345903"/>
                    <a:pt x="830425" y="2480419"/>
                  </a:cubicBezTo>
                  <a:cubicBezTo>
                    <a:pt x="903515" y="2614935"/>
                    <a:pt x="884519" y="459372"/>
                    <a:pt x="1031033" y="810239"/>
                  </a:cubicBezTo>
                  <a:cubicBezTo>
                    <a:pt x="1177547" y="1161106"/>
                    <a:pt x="1385360" y="3954978"/>
                    <a:pt x="1709511" y="4585619"/>
                  </a:cubicBezTo>
                  <a:cubicBezTo>
                    <a:pt x="2113495" y="4599209"/>
                    <a:pt x="2472731" y="4592198"/>
                    <a:pt x="2975942" y="4594087"/>
                  </a:cubicBezTo>
                  <a:cubicBezTo>
                    <a:pt x="3123524" y="4079372"/>
                    <a:pt x="3246829" y="760668"/>
                    <a:pt x="3320784" y="600445"/>
                  </a:cubicBezTo>
                  <a:cubicBezTo>
                    <a:pt x="3394739" y="440222"/>
                    <a:pt x="3369754" y="3439163"/>
                    <a:pt x="3419670" y="3632749"/>
                  </a:cubicBezTo>
                  <a:cubicBezTo>
                    <a:pt x="3469586" y="3826335"/>
                    <a:pt x="3554186" y="1892590"/>
                    <a:pt x="3620278" y="1761962"/>
                  </a:cubicBezTo>
                  <a:cubicBezTo>
                    <a:pt x="3686370" y="1631334"/>
                    <a:pt x="3759460" y="3048809"/>
                    <a:pt x="3816221" y="2848978"/>
                  </a:cubicBezTo>
                  <a:cubicBezTo>
                    <a:pt x="3872982" y="2649147"/>
                    <a:pt x="3919635" y="378699"/>
                    <a:pt x="3960845" y="562978"/>
                  </a:cubicBezTo>
                  <a:cubicBezTo>
                    <a:pt x="4002055" y="747257"/>
                    <a:pt x="4019162" y="3771931"/>
                    <a:pt x="4063482" y="3954655"/>
                  </a:cubicBezTo>
                  <a:cubicBezTo>
                    <a:pt x="4107803" y="4137380"/>
                    <a:pt x="4169229" y="1892590"/>
                    <a:pt x="4226768" y="1659325"/>
                  </a:cubicBezTo>
                  <a:cubicBezTo>
                    <a:pt x="4284307" y="1426060"/>
                    <a:pt x="4354470" y="2537990"/>
                    <a:pt x="4408714" y="2555064"/>
                  </a:cubicBezTo>
                  <a:cubicBezTo>
                    <a:pt x="4462958" y="2572138"/>
                    <a:pt x="4511799" y="1763325"/>
                    <a:pt x="4552232" y="1761770"/>
                  </a:cubicBezTo>
                  <a:cubicBezTo>
                    <a:pt x="4592665" y="1760215"/>
                    <a:pt x="4616136" y="2504491"/>
                    <a:pt x="4651310" y="2545733"/>
                  </a:cubicBezTo>
                  <a:cubicBezTo>
                    <a:pt x="4686484" y="2586975"/>
                    <a:pt x="4729066" y="2076092"/>
                    <a:pt x="4763278" y="2009223"/>
                  </a:cubicBezTo>
                  <a:cubicBezTo>
                    <a:pt x="4797490" y="1942354"/>
                    <a:pt x="4834035" y="2156958"/>
                    <a:pt x="4856584" y="2144517"/>
                  </a:cubicBezTo>
                  <a:cubicBezTo>
                    <a:pt x="4879133" y="2132076"/>
                    <a:pt x="4872135" y="1880927"/>
                    <a:pt x="4898572" y="1934578"/>
                  </a:cubicBezTo>
                  <a:cubicBezTo>
                    <a:pt x="4925009" y="1988229"/>
                    <a:pt x="4974771" y="2465646"/>
                    <a:pt x="5015204" y="2466423"/>
                  </a:cubicBezTo>
                  <a:cubicBezTo>
                    <a:pt x="5055637" y="2467201"/>
                    <a:pt x="5092182" y="1936910"/>
                    <a:pt x="5141168" y="1939243"/>
                  </a:cubicBezTo>
                  <a:cubicBezTo>
                    <a:pt x="5190154" y="1941576"/>
                    <a:pt x="5256246" y="2389446"/>
                    <a:pt x="5309119" y="2480419"/>
                  </a:cubicBezTo>
                  <a:cubicBezTo>
                    <a:pt x="5361992" y="2571392"/>
                    <a:pt x="5418753" y="2605604"/>
                    <a:pt x="5458408" y="2485084"/>
                  </a:cubicBezTo>
                  <a:cubicBezTo>
                    <a:pt x="5498063" y="2364564"/>
                    <a:pt x="5518280" y="1859155"/>
                    <a:pt x="5547049" y="1757296"/>
                  </a:cubicBezTo>
                  <a:cubicBezTo>
                    <a:pt x="5575818" y="1655437"/>
                    <a:pt x="5599145" y="1877817"/>
                    <a:pt x="5631025" y="1873929"/>
                  </a:cubicBezTo>
                  <a:cubicBezTo>
                    <a:pt x="5662905" y="1870041"/>
                    <a:pt x="5710335" y="1619670"/>
                    <a:pt x="5738327" y="1733970"/>
                  </a:cubicBezTo>
                  <a:cubicBezTo>
                    <a:pt x="5766319" y="1848270"/>
                    <a:pt x="5767874" y="2572170"/>
                    <a:pt x="5798976" y="2559729"/>
                  </a:cubicBezTo>
                  <a:cubicBezTo>
                    <a:pt x="5830078" y="2547288"/>
                    <a:pt x="5884506" y="1687317"/>
                    <a:pt x="5924939" y="1659325"/>
                  </a:cubicBezTo>
                  <a:cubicBezTo>
                    <a:pt x="5965372" y="1631333"/>
                    <a:pt x="6007360" y="2342015"/>
                    <a:pt x="6041572" y="2391778"/>
                  </a:cubicBezTo>
                  <a:cubicBezTo>
                    <a:pt x="6075784" y="2441541"/>
                    <a:pt x="6084337" y="1951684"/>
                    <a:pt x="6130212" y="1957904"/>
                  </a:cubicBezTo>
                  <a:cubicBezTo>
                    <a:pt x="6176087" y="1964124"/>
                    <a:pt x="6279503" y="2455537"/>
                    <a:pt x="6316825" y="2429100"/>
                  </a:cubicBezTo>
                  <a:cubicBezTo>
                    <a:pt x="6354147" y="2402663"/>
                    <a:pt x="6300496" y="1818723"/>
                    <a:pt x="6354147" y="1799284"/>
                  </a:cubicBezTo>
                  <a:cubicBezTo>
                    <a:pt x="6407798" y="1779845"/>
                    <a:pt x="6568751" y="2230048"/>
                    <a:pt x="6638731" y="2312468"/>
                  </a:cubicBezTo>
                  <a:cubicBezTo>
                    <a:pt x="6708711" y="2394888"/>
                    <a:pt x="6723484" y="2645259"/>
                    <a:pt x="6774025" y="2293806"/>
                  </a:cubicBezTo>
                  <a:cubicBezTo>
                    <a:pt x="6824566" y="1942353"/>
                    <a:pt x="6894546" y="467339"/>
                    <a:pt x="6941976" y="203749"/>
                  </a:cubicBezTo>
                  <a:cubicBezTo>
                    <a:pt x="6989407" y="-59841"/>
                    <a:pt x="7032171" y="701382"/>
                    <a:pt x="7058608" y="712268"/>
                  </a:cubicBezTo>
                  <a:cubicBezTo>
                    <a:pt x="7085045" y="723154"/>
                    <a:pt x="7081157" y="308719"/>
                    <a:pt x="7100596" y="269064"/>
                  </a:cubicBezTo>
                  <a:cubicBezTo>
                    <a:pt x="7120035" y="229409"/>
                    <a:pt x="7149582" y="470449"/>
                    <a:pt x="7175241" y="474337"/>
                  </a:cubicBezTo>
                  <a:cubicBezTo>
                    <a:pt x="7200900" y="478225"/>
                    <a:pt x="7227337" y="290835"/>
                    <a:pt x="7254551" y="292390"/>
                  </a:cubicBezTo>
                  <a:cubicBezTo>
                    <a:pt x="7281765" y="293945"/>
                    <a:pt x="7307425" y="495331"/>
                    <a:pt x="7338527" y="483668"/>
                  </a:cubicBezTo>
                  <a:cubicBezTo>
                    <a:pt x="7369629" y="472005"/>
                    <a:pt x="7417765" y="196744"/>
                    <a:pt x="7441163" y="222411"/>
                  </a:cubicBezTo>
                  <a:cubicBezTo>
                    <a:pt x="7464561" y="248078"/>
                    <a:pt x="7464922" y="594905"/>
                    <a:pt x="7478918" y="637670"/>
                  </a:cubicBezTo>
                  <a:cubicBezTo>
                    <a:pt x="7492914" y="680435"/>
                    <a:pt x="7501107" y="531106"/>
                    <a:pt x="7525139" y="479002"/>
                  </a:cubicBezTo>
                  <a:cubicBezTo>
                    <a:pt x="7549171" y="426898"/>
                    <a:pt x="7585788" y="273729"/>
                    <a:pt x="7623110" y="325047"/>
                  </a:cubicBezTo>
                  <a:cubicBezTo>
                    <a:pt x="7660432" y="376365"/>
                    <a:pt x="7717194" y="803241"/>
                    <a:pt x="7749074" y="786913"/>
                  </a:cubicBezTo>
                  <a:cubicBezTo>
                    <a:pt x="7780954" y="770585"/>
                    <a:pt x="7781731" y="336711"/>
                    <a:pt x="7814388" y="227076"/>
                  </a:cubicBezTo>
                  <a:cubicBezTo>
                    <a:pt x="7847045" y="117441"/>
                    <a:pt x="7911582" y="120551"/>
                    <a:pt x="7945017" y="129104"/>
                  </a:cubicBezTo>
                  <a:cubicBezTo>
                    <a:pt x="7978452" y="137657"/>
                    <a:pt x="7995557" y="260510"/>
                    <a:pt x="8014996" y="278394"/>
                  </a:cubicBezTo>
                  <a:cubicBezTo>
                    <a:pt x="8034435" y="296278"/>
                    <a:pt x="8049208" y="151653"/>
                    <a:pt x="8061649" y="236406"/>
                  </a:cubicBezTo>
                  <a:cubicBezTo>
                    <a:pt x="8074090" y="321159"/>
                    <a:pt x="8065537" y="683499"/>
                    <a:pt x="8089641" y="786913"/>
                  </a:cubicBezTo>
                  <a:cubicBezTo>
                    <a:pt x="8113745" y="890327"/>
                    <a:pt x="8182947" y="872443"/>
                    <a:pt x="8206274" y="856892"/>
                  </a:cubicBezTo>
                  <a:cubicBezTo>
                    <a:pt x="8229601" y="841341"/>
                    <a:pt x="8211716" y="706047"/>
                    <a:pt x="8229600" y="693606"/>
                  </a:cubicBezTo>
                  <a:cubicBezTo>
                    <a:pt x="8247484" y="681165"/>
                    <a:pt x="8286362" y="866223"/>
                    <a:pt x="8313576" y="782247"/>
                  </a:cubicBezTo>
                  <a:cubicBezTo>
                    <a:pt x="8340790" y="698271"/>
                    <a:pt x="8359451" y="195973"/>
                    <a:pt x="8392886" y="189753"/>
                  </a:cubicBezTo>
                  <a:cubicBezTo>
                    <a:pt x="8426321" y="183533"/>
                    <a:pt x="8473751" y="731706"/>
                    <a:pt x="8514184" y="744925"/>
                  </a:cubicBezTo>
                  <a:cubicBezTo>
                    <a:pt x="8554617" y="758144"/>
                    <a:pt x="8600492" y="271397"/>
                    <a:pt x="8635482" y="269064"/>
                  </a:cubicBezTo>
                  <a:cubicBezTo>
                    <a:pt x="8670472" y="266731"/>
                    <a:pt x="8687578" y="727819"/>
                    <a:pt x="8724123" y="730929"/>
                  </a:cubicBezTo>
                  <a:cubicBezTo>
                    <a:pt x="8760668" y="734039"/>
                    <a:pt x="8819761" y="346819"/>
                    <a:pt x="8854751" y="287725"/>
                  </a:cubicBezTo>
                  <a:cubicBezTo>
                    <a:pt x="8889741" y="228631"/>
                    <a:pt x="8901404" y="379476"/>
                    <a:pt x="8934061" y="376366"/>
                  </a:cubicBezTo>
                  <a:cubicBezTo>
                    <a:pt x="8966718" y="373256"/>
                    <a:pt x="9025812" y="276062"/>
                    <a:pt x="9050694" y="269064"/>
                  </a:cubicBezTo>
                  <a:cubicBezTo>
                    <a:pt x="9075576" y="262066"/>
                    <a:pt x="9065467" y="335156"/>
                    <a:pt x="9083351" y="334378"/>
                  </a:cubicBezTo>
                  <a:cubicBezTo>
                    <a:pt x="9101235" y="333600"/>
                    <a:pt x="9119896" y="203749"/>
                    <a:pt x="9157996" y="264398"/>
                  </a:cubicBezTo>
                  <a:cubicBezTo>
                    <a:pt x="9196096" y="325047"/>
                    <a:pt x="9273073" y="684276"/>
                    <a:pt x="9311951" y="698272"/>
                  </a:cubicBezTo>
                  <a:cubicBezTo>
                    <a:pt x="9350829" y="712268"/>
                    <a:pt x="9350051" y="374033"/>
                    <a:pt x="9391261" y="348374"/>
                  </a:cubicBezTo>
                  <a:cubicBezTo>
                    <a:pt x="9432471" y="322715"/>
                    <a:pt x="9517224" y="550537"/>
                    <a:pt x="9559212" y="544317"/>
                  </a:cubicBezTo>
                  <a:cubicBezTo>
                    <a:pt x="9601200" y="538096"/>
                    <a:pt x="9605088" y="273729"/>
                    <a:pt x="9643188" y="311051"/>
                  </a:cubicBezTo>
                  <a:cubicBezTo>
                    <a:pt x="9681288" y="348373"/>
                    <a:pt x="9748935" y="762808"/>
                    <a:pt x="9787812" y="768251"/>
                  </a:cubicBezTo>
                  <a:cubicBezTo>
                    <a:pt x="9826690" y="773694"/>
                    <a:pt x="9841463" y="393472"/>
                    <a:pt x="9876453" y="343709"/>
                  </a:cubicBezTo>
                  <a:cubicBezTo>
                    <a:pt x="9911443" y="293946"/>
                    <a:pt x="9968204" y="469672"/>
                    <a:pt x="9997751" y="469672"/>
                  </a:cubicBezTo>
                  <a:cubicBezTo>
                    <a:pt x="10027298" y="469672"/>
                    <a:pt x="10022633" y="287725"/>
                    <a:pt x="10053735" y="343709"/>
                  </a:cubicBezTo>
                  <a:cubicBezTo>
                    <a:pt x="10084837" y="399693"/>
                    <a:pt x="10136155" y="827345"/>
                    <a:pt x="10184363" y="805574"/>
                  </a:cubicBezTo>
                  <a:cubicBezTo>
                    <a:pt x="10232571" y="783803"/>
                    <a:pt x="10297886" y="295501"/>
                    <a:pt x="10342984" y="213080"/>
                  </a:cubicBezTo>
                  <a:cubicBezTo>
                    <a:pt x="10388082" y="130659"/>
                    <a:pt x="10405965" y="319604"/>
                    <a:pt x="10454951" y="311051"/>
                  </a:cubicBezTo>
                  <a:cubicBezTo>
                    <a:pt x="10503937" y="302498"/>
                    <a:pt x="10592578" y="68456"/>
                    <a:pt x="10636898" y="161762"/>
                  </a:cubicBezTo>
                  <a:cubicBezTo>
                    <a:pt x="10681218" y="255068"/>
                    <a:pt x="10692882" y="744147"/>
                    <a:pt x="10720874" y="870888"/>
                  </a:cubicBezTo>
                  <a:cubicBezTo>
                    <a:pt x="10748866" y="997629"/>
                    <a:pt x="10772970" y="1022510"/>
                    <a:pt x="10804849" y="922206"/>
                  </a:cubicBezTo>
                  <a:cubicBezTo>
                    <a:pt x="10836728" y="821902"/>
                    <a:pt x="10855390" y="290835"/>
                    <a:pt x="10912151" y="269064"/>
                  </a:cubicBezTo>
                  <a:cubicBezTo>
                    <a:pt x="10968912" y="247293"/>
                    <a:pt x="11084768" y="783025"/>
                    <a:pt x="11145417" y="791578"/>
                  </a:cubicBezTo>
                  <a:cubicBezTo>
                    <a:pt x="11206066" y="800131"/>
                    <a:pt x="11241055" y="560256"/>
                    <a:pt x="11276045" y="320382"/>
                  </a:cubicBezTo>
                </a:path>
              </a:pathLst>
            </a:custGeom>
            <a:noFill/>
            <a:ln w="12700" cap="flat" cmpd="sng" algn="ctr">
              <a:solidFill>
                <a:srgbClr val="FF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a:ln>
                  <a:noFill/>
                </a:ln>
                <a:solidFill>
                  <a:prstClr val="white"/>
                </a:solidFill>
                <a:effectLst/>
                <a:uLnTx/>
                <a:uFillTx/>
                <a:latin typeface="Inter" panose="020B0502030000000004" pitchFamily="34" charset="0"/>
                <a:ea typeface="+mn-ea"/>
                <a:cs typeface="+mn-cs"/>
              </a:endParaRPr>
            </a:p>
          </p:txBody>
        </p:sp>
        <p:cxnSp>
          <p:nvCxnSpPr>
            <p:cNvPr id="21" name="Straight Connector 20">
              <a:extLst>
                <a:ext uri="{FF2B5EF4-FFF2-40B4-BE49-F238E27FC236}">
                  <a16:creationId xmlns:a16="http://schemas.microsoft.com/office/drawing/2014/main" id="{98804306-042F-8C48-CFA9-43C33D94FD45}"/>
                </a:ext>
              </a:extLst>
            </p:cNvPr>
            <p:cNvCxnSpPr>
              <a:cxnSpLocks/>
            </p:cNvCxnSpPr>
            <p:nvPr/>
          </p:nvCxnSpPr>
          <p:spPr>
            <a:xfrm flipH="1">
              <a:off x="8443252" y="2107352"/>
              <a:ext cx="1511" cy="594360"/>
            </a:xfrm>
            <a:prstGeom prst="line">
              <a:avLst/>
            </a:prstGeom>
            <a:noFill/>
            <a:ln w="9525" cap="flat" cmpd="sng" algn="ctr">
              <a:solidFill>
                <a:srgbClr val="F0454B"/>
              </a:solidFill>
              <a:prstDash val="solid"/>
              <a:miter lim="800000"/>
              <a:headEnd type="arrow" w="med" len="med"/>
              <a:tailEnd type="arrow" w="med" len="med"/>
            </a:ln>
            <a:effectLst/>
          </p:spPr>
        </p:cxnSp>
        <p:cxnSp>
          <p:nvCxnSpPr>
            <p:cNvPr id="19" name="Straight Connector 18">
              <a:extLst>
                <a:ext uri="{FF2B5EF4-FFF2-40B4-BE49-F238E27FC236}">
                  <a16:creationId xmlns:a16="http://schemas.microsoft.com/office/drawing/2014/main" id="{E99E593C-C3DF-B108-A40C-D2D5F7234848}"/>
                </a:ext>
              </a:extLst>
            </p:cNvPr>
            <p:cNvCxnSpPr>
              <a:cxnSpLocks/>
            </p:cNvCxnSpPr>
            <p:nvPr/>
          </p:nvCxnSpPr>
          <p:spPr>
            <a:xfrm flipH="1">
              <a:off x="6731722" y="2663987"/>
              <a:ext cx="3693" cy="766191"/>
            </a:xfrm>
            <a:prstGeom prst="line">
              <a:avLst/>
            </a:prstGeom>
            <a:noFill/>
            <a:ln w="9525" cap="flat" cmpd="sng" algn="ctr">
              <a:solidFill>
                <a:srgbClr val="F0454B"/>
              </a:solidFill>
              <a:prstDash val="solid"/>
              <a:miter lim="800000"/>
              <a:headEnd type="arrow" w="med" len="med"/>
              <a:tailEnd type="arrow" w="med" len="med"/>
            </a:ln>
            <a:effectLst/>
          </p:spPr>
        </p:cxnSp>
      </p:grpSp>
      <p:pic>
        <p:nvPicPr>
          <p:cNvPr id="34" name="Picture 33" descr="A graph on a computer screen&#10;&#10;AI-generated content may be incorrect.">
            <a:extLst>
              <a:ext uri="{FF2B5EF4-FFF2-40B4-BE49-F238E27FC236}">
                <a16:creationId xmlns:a16="http://schemas.microsoft.com/office/drawing/2014/main" id="{D01BF32E-AD2A-BF49-761A-3A35470E3609}"/>
              </a:ext>
            </a:extLst>
          </p:cNvPr>
          <p:cNvPicPr>
            <a:picLocks noChangeAspect="1"/>
          </p:cNvPicPr>
          <p:nvPr/>
        </p:nvPicPr>
        <p:blipFill>
          <a:blip r:embed="rId2"/>
          <a:stretch>
            <a:fillRect/>
          </a:stretch>
        </p:blipFill>
        <p:spPr>
          <a:xfrm>
            <a:off x="6609406" y="5370773"/>
            <a:ext cx="597705" cy="597705"/>
          </a:xfrm>
          <a:prstGeom prst="rect">
            <a:avLst/>
          </a:prstGeom>
        </p:spPr>
      </p:pic>
      <p:pic>
        <p:nvPicPr>
          <p:cNvPr id="36" name="Picture 35" descr="A blue and yellow check mark and arrows&#10;&#10;AI-generated content may be incorrect.">
            <a:extLst>
              <a:ext uri="{FF2B5EF4-FFF2-40B4-BE49-F238E27FC236}">
                <a16:creationId xmlns:a16="http://schemas.microsoft.com/office/drawing/2014/main" id="{088CB6C6-56DA-46D6-1B0E-6EE51FCB727A}"/>
              </a:ext>
            </a:extLst>
          </p:cNvPr>
          <p:cNvPicPr>
            <a:picLocks noChangeAspect="1"/>
          </p:cNvPicPr>
          <p:nvPr/>
        </p:nvPicPr>
        <p:blipFill>
          <a:blip r:embed="rId3"/>
          <a:stretch>
            <a:fillRect/>
          </a:stretch>
        </p:blipFill>
        <p:spPr>
          <a:xfrm>
            <a:off x="6657109" y="3423900"/>
            <a:ext cx="597704" cy="597704"/>
          </a:xfrm>
          <a:prstGeom prst="rect">
            <a:avLst/>
          </a:prstGeom>
        </p:spPr>
      </p:pic>
      <p:pic>
        <p:nvPicPr>
          <p:cNvPr id="38" name="Picture 37" descr="A gears and arrows with a black background&#10;&#10;AI-generated content may be incorrect.">
            <a:extLst>
              <a:ext uri="{FF2B5EF4-FFF2-40B4-BE49-F238E27FC236}">
                <a16:creationId xmlns:a16="http://schemas.microsoft.com/office/drawing/2014/main" id="{0039A881-A921-BC34-AB7D-5C3555F7FE7E}"/>
              </a:ext>
            </a:extLst>
          </p:cNvPr>
          <p:cNvPicPr>
            <a:picLocks noChangeAspect="1"/>
          </p:cNvPicPr>
          <p:nvPr/>
        </p:nvPicPr>
        <p:blipFill>
          <a:blip r:embed="rId4"/>
          <a:stretch>
            <a:fillRect/>
          </a:stretch>
        </p:blipFill>
        <p:spPr>
          <a:xfrm>
            <a:off x="6622979" y="1350249"/>
            <a:ext cx="613688" cy="613688"/>
          </a:xfrm>
          <a:prstGeom prst="rect">
            <a:avLst/>
          </a:prstGeom>
        </p:spPr>
      </p:pic>
      <p:sp>
        <p:nvSpPr>
          <p:cNvPr id="40" name="TextBox 39">
            <a:extLst>
              <a:ext uri="{FF2B5EF4-FFF2-40B4-BE49-F238E27FC236}">
                <a16:creationId xmlns:a16="http://schemas.microsoft.com/office/drawing/2014/main" id="{20AD5329-96C7-DB3A-CACF-DE281C5071AD}"/>
              </a:ext>
            </a:extLst>
          </p:cNvPr>
          <p:cNvSpPr txBox="1"/>
          <p:nvPr/>
        </p:nvSpPr>
        <p:spPr>
          <a:xfrm>
            <a:off x="7517022" y="2800100"/>
            <a:ext cx="4085703" cy="2115131"/>
          </a:xfrm>
          <a:prstGeom prst="rect">
            <a:avLst/>
          </a:prstGeom>
          <a:noFill/>
        </p:spPr>
        <p:txBody>
          <a:bodyPr wrap="square">
            <a:spAutoFit/>
          </a:bodyPr>
          <a:lstStyle/>
          <a:p>
            <a:pPr algn="ctr">
              <a:lnSpc>
                <a:spcPct val="150000"/>
              </a:lnSpc>
            </a:pPr>
            <a:r>
              <a:rPr lang="en-GB" sz="1800" dirty="0">
                <a:solidFill>
                  <a:schemeClr val="tx2"/>
                </a:solidFill>
              </a:rPr>
              <a:t>Most plants have </a:t>
            </a:r>
            <a:r>
              <a:rPr lang="en-GB" sz="1800" b="1" dirty="0">
                <a:solidFill>
                  <a:schemeClr val="accent3"/>
                </a:solidFill>
              </a:rPr>
              <a:t>30–50%</a:t>
            </a:r>
            <a:r>
              <a:rPr lang="en-GB" sz="1800" b="1" dirty="0"/>
              <a:t> </a:t>
            </a:r>
            <a:r>
              <a:rPr lang="en-GB" sz="1800" dirty="0">
                <a:solidFill>
                  <a:schemeClr val="tx2"/>
                </a:solidFill>
              </a:rPr>
              <a:t>of loops in manual or underperforming states, leading to inefficiency, increased variability, and an increased operator workload.</a:t>
            </a:r>
          </a:p>
        </p:txBody>
      </p:sp>
      <p:sp>
        <p:nvSpPr>
          <p:cNvPr id="42" name="TextBox 41">
            <a:extLst>
              <a:ext uri="{FF2B5EF4-FFF2-40B4-BE49-F238E27FC236}">
                <a16:creationId xmlns:a16="http://schemas.microsoft.com/office/drawing/2014/main" id="{D3CCF68C-139F-042B-36C3-EDADCC46BE9C}"/>
              </a:ext>
            </a:extLst>
          </p:cNvPr>
          <p:cNvSpPr txBox="1"/>
          <p:nvPr/>
        </p:nvSpPr>
        <p:spPr>
          <a:xfrm>
            <a:off x="7477368" y="5195204"/>
            <a:ext cx="4125357" cy="874727"/>
          </a:xfrm>
          <a:prstGeom prst="rect">
            <a:avLst/>
          </a:prstGeom>
          <a:noFill/>
        </p:spPr>
        <p:txBody>
          <a:bodyPr wrap="square">
            <a:spAutoFit/>
          </a:bodyPr>
          <a:lstStyle/>
          <a:p>
            <a:pPr algn="ctr">
              <a:lnSpc>
                <a:spcPct val="150000"/>
              </a:lnSpc>
            </a:pPr>
            <a:r>
              <a:rPr lang="en-GB" sz="1800" dirty="0">
                <a:solidFill>
                  <a:schemeClr val="tx2"/>
                </a:solidFill>
              </a:rPr>
              <a:t>A </a:t>
            </a:r>
            <a:r>
              <a:rPr lang="en-GB" sz="1800" b="1" dirty="0">
                <a:solidFill>
                  <a:schemeClr val="accent3"/>
                </a:solidFill>
              </a:rPr>
              <a:t>stable plant is a sustainable plant</a:t>
            </a:r>
            <a:r>
              <a:rPr lang="en-GB" sz="1800" dirty="0">
                <a:solidFill>
                  <a:schemeClr val="tx2"/>
                </a:solidFill>
              </a:rPr>
              <a:t>, and stability starts at the base layer.</a:t>
            </a:r>
          </a:p>
        </p:txBody>
      </p:sp>
    </p:spTree>
    <p:extLst>
      <p:ext uri="{BB962C8B-B14F-4D97-AF65-F5344CB8AC3E}">
        <p14:creationId xmlns:p14="http://schemas.microsoft.com/office/powerpoint/2010/main" val="33842561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F6481C-6236-4304-14E9-1CBC8F50F283}"/>
            </a:ext>
          </a:extLst>
        </p:cNvPr>
        <p:cNvGrpSpPr/>
        <p:nvPr/>
      </p:nvGrpSpPr>
      <p:grpSpPr>
        <a:xfrm>
          <a:off x="0" y="0"/>
          <a:ext cx="0" cy="0"/>
          <a:chOff x="0" y="0"/>
          <a:chExt cx="0" cy="0"/>
        </a:xfrm>
      </p:grpSpPr>
      <p:sp>
        <p:nvSpPr>
          <p:cNvPr id="39" name="Rectangle 38">
            <a:extLst>
              <a:ext uri="{FF2B5EF4-FFF2-40B4-BE49-F238E27FC236}">
                <a16:creationId xmlns:a16="http://schemas.microsoft.com/office/drawing/2014/main" id="{1CE47D61-3902-104C-565D-7BFB0BC62D50}"/>
              </a:ext>
            </a:extLst>
          </p:cNvPr>
          <p:cNvSpPr/>
          <p:nvPr/>
        </p:nvSpPr>
        <p:spPr>
          <a:xfrm>
            <a:off x="8628000" y="1535841"/>
            <a:ext cx="3564000" cy="4810124"/>
          </a:xfrm>
          <a:prstGeom prst="rect">
            <a:avLst/>
          </a:prstGeom>
          <a:solidFill>
            <a:srgbClr val="AFC9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1" fontAlgn="auto" latinLnBrk="0" hangingPunct="1">
              <a:lnSpc>
                <a:spcPct val="100000"/>
              </a:lnSpc>
              <a:spcBef>
                <a:spcPts val="0"/>
              </a:spcBef>
              <a:spcAft>
                <a:spcPts val="60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4" name="Title 3">
            <a:extLst>
              <a:ext uri="{FF2B5EF4-FFF2-40B4-BE49-F238E27FC236}">
                <a16:creationId xmlns:a16="http://schemas.microsoft.com/office/drawing/2014/main" id="{0CDB7767-B7B4-B351-5413-02DEE6D03532}"/>
              </a:ext>
            </a:extLst>
          </p:cNvPr>
          <p:cNvSpPr>
            <a:spLocks noGrp="1"/>
          </p:cNvSpPr>
          <p:nvPr>
            <p:ph type="title"/>
          </p:nvPr>
        </p:nvSpPr>
        <p:spPr>
          <a:xfrm>
            <a:off x="342900" y="313516"/>
            <a:ext cx="10515600" cy="1325563"/>
          </a:xfrm>
          <a:prstGeom prst="rect">
            <a:avLst/>
          </a:prstGeom>
        </p:spPr>
        <p:txBody>
          <a:bodyPr/>
          <a:lstStyle/>
          <a:p>
            <a:r>
              <a:rPr lang="en-US" sz="3600" b="1" dirty="0">
                <a:solidFill>
                  <a:schemeClr val="accent2"/>
                </a:solidFill>
                <a:latin typeface="Anton" pitchFamily="2" charset="0"/>
              </a:rPr>
              <a:t>Poor PID Performance</a:t>
            </a:r>
            <a:br>
              <a:rPr lang="en-US" sz="3600" b="1" dirty="0">
                <a:latin typeface="Anton" pitchFamily="2" charset="0"/>
              </a:rPr>
            </a:br>
            <a:r>
              <a:rPr lang="en-US" sz="3600" b="1" dirty="0">
                <a:latin typeface="Anton" pitchFamily="2" charset="0"/>
              </a:rPr>
              <a:t>Impact</a:t>
            </a:r>
          </a:p>
        </p:txBody>
      </p:sp>
      <p:sp>
        <p:nvSpPr>
          <p:cNvPr id="35" name="Rectangle 34">
            <a:extLst>
              <a:ext uri="{FF2B5EF4-FFF2-40B4-BE49-F238E27FC236}">
                <a16:creationId xmlns:a16="http://schemas.microsoft.com/office/drawing/2014/main" id="{434BDB54-2BA4-A385-C87D-55A71E66E380}"/>
              </a:ext>
            </a:extLst>
          </p:cNvPr>
          <p:cNvSpPr/>
          <p:nvPr/>
        </p:nvSpPr>
        <p:spPr>
          <a:xfrm>
            <a:off x="-1" y="1535840"/>
            <a:ext cx="3693367" cy="48101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rtlCol="0" anchor="ctr" anchorCtr="0"/>
          <a:lstStyle/>
          <a:p>
            <a:pPr marL="0" marR="0" lvl="0" indent="0" algn="l" defTabSz="819150" rtl="0" eaLnBrk="1" fontAlgn="auto" latinLnBrk="0" hangingPunct="1">
              <a:lnSpc>
                <a:spcPct val="100000"/>
              </a:lnSpc>
              <a:spcBef>
                <a:spcPts val="0"/>
              </a:spcBef>
              <a:spcAft>
                <a:spcPts val="0"/>
              </a:spcAft>
              <a:buClrTx/>
              <a:buSzTx/>
              <a:buFontTx/>
              <a:buNone/>
              <a:tabLst>
                <a:tab pos="2914650" algn="l"/>
              </a:tabLst>
              <a:defRPr/>
            </a:pPr>
            <a:r>
              <a:rPr kumimoji="0" lang="en-GB" sz="2800" b="1" i="0" u="none" strike="noStrike" kern="1200" cap="all" spc="0" normalizeH="0" baseline="0" noProof="0" dirty="0">
                <a:ln>
                  <a:noFill/>
                </a:ln>
                <a:solidFill>
                  <a:srgbClr val="FFFFFF"/>
                </a:solidFill>
                <a:effectLst/>
                <a:uLnTx/>
                <a:uFillTx/>
                <a:latin typeface="Sons Condensed Extrabold" panose="02060906060206060203" pitchFamily="18" charset="0"/>
                <a:ea typeface="Inter"/>
                <a:cs typeface="Inter"/>
              </a:rPr>
              <a:t>Poor</a:t>
            </a:r>
            <a:r>
              <a:rPr kumimoji="0" lang="en-GB" sz="2800" b="1" i="0" u="none" strike="noStrike" kern="1200" cap="all" spc="0" normalizeH="0" baseline="0" noProof="0" dirty="0">
                <a:ln>
                  <a:noFill/>
                </a:ln>
                <a:solidFill>
                  <a:srgbClr val="C8FF08"/>
                </a:solidFill>
                <a:effectLst/>
                <a:uLnTx/>
                <a:uFillTx/>
                <a:latin typeface="Sons Condensed Extrabold" panose="02060906060206060203" pitchFamily="18" charset="0"/>
                <a:ea typeface="Inter"/>
                <a:cs typeface="Inter"/>
              </a:rPr>
              <a:t> </a:t>
            </a:r>
            <a:r>
              <a:rPr kumimoji="0" lang="en-GB" sz="2800" b="1" i="0" u="none" strike="noStrike" kern="1200" cap="all" spc="0" normalizeH="0" baseline="0" noProof="0" dirty="0">
                <a:ln>
                  <a:noFill/>
                </a:ln>
                <a:solidFill>
                  <a:schemeClr val="accent2"/>
                </a:solidFill>
                <a:effectLst/>
                <a:uLnTx/>
                <a:uFillTx/>
                <a:latin typeface="Sons Condensed Extrabold" panose="02060906060206060203" pitchFamily="18" charset="0"/>
                <a:ea typeface="Inter"/>
                <a:cs typeface="Inter"/>
              </a:rPr>
              <a:t>PID loop performance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all" spc="0" normalizeH="0" baseline="0" noProof="0" dirty="0">
                <a:ln>
                  <a:noFill/>
                </a:ln>
                <a:solidFill>
                  <a:schemeClr val="accent2"/>
                </a:solidFill>
                <a:effectLst/>
                <a:uLnTx/>
                <a:uFillTx/>
                <a:latin typeface="Sons Condensed Extrabold" panose="02060906060206060203" pitchFamily="18" charset="0"/>
                <a:ea typeface="Inter"/>
                <a:cs typeface="Inter"/>
              </a:rPr>
              <a:t>leads to:</a:t>
            </a:r>
            <a:endParaRPr kumimoji="0" lang="en-US" sz="1600" b="0" i="0" u="none" strike="noStrike" kern="1200" cap="none" spc="0" normalizeH="0" baseline="0" noProof="0" dirty="0">
              <a:ln>
                <a:noFill/>
              </a:ln>
              <a:solidFill>
                <a:schemeClr val="accent2"/>
              </a:solidFill>
              <a:effectLst/>
              <a:uLnTx/>
              <a:uFillTx/>
              <a:latin typeface="Inter"/>
              <a:ea typeface="+mn-ea"/>
              <a:cs typeface="+mn-cs"/>
            </a:endParaRPr>
          </a:p>
        </p:txBody>
      </p:sp>
      <p:grpSp>
        <p:nvGrpSpPr>
          <p:cNvPr id="40" name="Group 39">
            <a:extLst>
              <a:ext uri="{FF2B5EF4-FFF2-40B4-BE49-F238E27FC236}">
                <a16:creationId xmlns:a16="http://schemas.microsoft.com/office/drawing/2014/main" id="{048C0185-7D15-EA18-8A71-8EAD20E638E6}"/>
              </a:ext>
            </a:extLst>
          </p:cNvPr>
          <p:cNvGrpSpPr/>
          <p:nvPr/>
        </p:nvGrpSpPr>
        <p:grpSpPr>
          <a:xfrm>
            <a:off x="9125711" y="1842764"/>
            <a:ext cx="2662177" cy="4339375"/>
            <a:chOff x="9858375" y="1244585"/>
            <a:chExt cx="2000250" cy="4339375"/>
          </a:xfrm>
        </p:grpSpPr>
        <p:sp>
          <p:nvSpPr>
            <p:cNvPr id="19" name="Parallelogram 18">
              <a:extLst>
                <a:ext uri="{FF2B5EF4-FFF2-40B4-BE49-F238E27FC236}">
                  <a16:creationId xmlns:a16="http://schemas.microsoft.com/office/drawing/2014/main" id="{D161AA25-9C43-1F10-304B-DDAFE4D876A9}"/>
                </a:ext>
              </a:extLst>
            </p:cNvPr>
            <p:cNvSpPr/>
            <p:nvPr/>
          </p:nvSpPr>
          <p:spPr>
            <a:xfrm>
              <a:off x="9944100" y="1244585"/>
              <a:ext cx="1828800" cy="731520"/>
            </a:xfrm>
            <a:prstGeom prst="parallelogram">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chemeClr val="tx1"/>
                  </a:solidFill>
                  <a:effectLst/>
                  <a:uLnTx/>
                  <a:uFillTx/>
                  <a:latin typeface="Inter" panose="020B0502030000000004" pitchFamily="34" charset="0"/>
                  <a:ea typeface="+mn-ea"/>
                  <a:cs typeface="+mn-cs"/>
                </a:rPr>
                <a:t>Common PID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chemeClr val="tx1"/>
                  </a:solidFill>
                  <a:effectLst/>
                  <a:uLnTx/>
                  <a:uFillTx/>
                  <a:latin typeface="Inter" panose="020B0502030000000004" pitchFamily="34" charset="0"/>
                  <a:ea typeface="+mn-ea"/>
                  <a:cs typeface="+mn-cs"/>
                </a:rPr>
                <a:t>Issues</a:t>
              </a:r>
            </a:p>
          </p:txBody>
        </p:sp>
        <p:sp>
          <p:nvSpPr>
            <p:cNvPr id="37" name="TextBox 36">
              <a:extLst>
                <a:ext uri="{FF2B5EF4-FFF2-40B4-BE49-F238E27FC236}">
                  <a16:creationId xmlns:a16="http://schemas.microsoft.com/office/drawing/2014/main" id="{FE7371E1-31E4-0EF1-8073-59F696C7657D}"/>
                </a:ext>
              </a:extLst>
            </p:cNvPr>
            <p:cNvSpPr txBox="1"/>
            <p:nvPr/>
          </p:nvSpPr>
          <p:spPr>
            <a:xfrm>
              <a:off x="9858375" y="2075307"/>
              <a:ext cx="2000250" cy="3508653"/>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600"/>
                </a:spcBef>
                <a:spcAft>
                  <a:spcPts val="600"/>
                </a:spcAft>
                <a:buClrTx/>
                <a:buSzTx/>
                <a:buFontTx/>
                <a:buNone/>
                <a:tabLst/>
                <a:defRPr/>
              </a:pPr>
              <a:r>
                <a:rPr kumimoji="0" lang="en-GB" sz="1400" b="1" i="0" u="none" strike="noStrike" kern="1200" cap="none" spc="0" normalizeH="0" baseline="0" noProof="0">
                  <a:ln>
                    <a:noFill/>
                  </a:ln>
                  <a:solidFill>
                    <a:srgbClr val="005E60"/>
                  </a:solidFill>
                  <a:effectLst/>
                  <a:uLnTx/>
                  <a:uFillTx/>
                  <a:latin typeface="Inter" panose="020B0502030000000004" pitchFamily="34" charset="0"/>
                  <a:ea typeface="+mn-ea"/>
                  <a:cs typeface="+mn-cs"/>
                </a:rPr>
                <a:t>Poor initial tuning </a:t>
              </a:r>
              <a:r>
                <a:rPr kumimoji="0" lang="en-GB" sz="1400" b="0" i="0" u="none" strike="noStrike" kern="1200" cap="none" spc="0" normalizeH="0" baseline="0" noProof="0">
                  <a:ln>
                    <a:noFill/>
                  </a:ln>
                  <a:solidFill>
                    <a:srgbClr val="005E60"/>
                  </a:solidFill>
                  <a:effectLst/>
                  <a:uLnTx/>
                  <a:uFillTx/>
                  <a:latin typeface="Inter" panose="020B0502030000000004" pitchFamily="34" charset="0"/>
                  <a:ea typeface="+mn-ea"/>
                  <a:cs typeface="+mn-cs"/>
                </a:rPr>
                <a:t>or no retuning after process changes</a:t>
              </a:r>
            </a:p>
            <a:p>
              <a:pPr marL="0" marR="0" lvl="0" indent="0" algn="ctr" defTabSz="914400" rtl="0" eaLnBrk="1" fontAlgn="auto" latinLnBrk="0" hangingPunct="1">
                <a:lnSpc>
                  <a:spcPct val="100000"/>
                </a:lnSpc>
                <a:spcBef>
                  <a:spcPts val="600"/>
                </a:spcBef>
                <a:spcAft>
                  <a:spcPts val="600"/>
                </a:spcAft>
                <a:buClrTx/>
                <a:buSzTx/>
                <a:buFontTx/>
                <a:buNone/>
                <a:tabLst/>
                <a:defRPr/>
              </a:pPr>
              <a:r>
                <a:rPr kumimoji="0" lang="en-GB" sz="1400" b="0" i="0" u="none" strike="noStrike" kern="1200" cap="none" spc="0" normalizeH="0" baseline="0" noProof="0">
                  <a:ln>
                    <a:noFill/>
                  </a:ln>
                  <a:solidFill>
                    <a:srgbClr val="005E60"/>
                  </a:solidFill>
                  <a:effectLst/>
                  <a:uLnTx/>
                  <a:uFillTx/>
                  <a:latin typeface="Inter" panose="020B0502030000000004" pitchFamily="34" charset="0"/>
                  <a:ea typeface="+mn-ea"/>
                  <a:cs typeface="+mn-cs"/>
                </a:rPr>
                <a:t>Control element </a:t>
              </a:r>
              <a:r>
                <a:rPr kumimoji="0" lang="en-GB" sz="1400" b="1" i="0" u="none" strike="noStrike" kern="1200" cap="none" spc="0" normalizeH="0" baseline="0" noProof="0">
                  <a:ln>
                    <a:noFill/>
                  </a:ln>
                  <a:solidFill>
                    <a:srgbClr val="005E60"/>
                  </a:solidFill>
                  <a:effectLst/>
                  <a:uLnTx/>
                  <a:uFillTx/>
                  <a:latin typeface="Inter" panose="020B0502030000000004" pitchFamily="34" charset="0"/>
                  <a:ea typeface="+mn-ea"/>
                  <a:cs typeface="+mn-cs"/>
                </a:rPr>
                <a:t>design constraints</a:t>
              </a:r>
            </a:p>
            <a:p>
              <a:pPr marL="0" marR="0" lvl="0" indent="0" algn="ctr" defTabSz="914400" rtl="0" eaLnBrk="1" fontAlgn="auto" latinLnBrk="0" hangingPunct="1">
                <a:lnSpc>
                  <a:spcPct val="100000"/>
                </a:lnSpc>
                <a:spcBef>
                  <a:spcPts val="600"/>
                </a:spcBef>
                <a:spcAft>
                  <a:spcPts val="600"/>
                </a:spcAft>
                <a:buClrTx/>
                <a:buSzTx/>
                <a:buFontTx/>
                <a:buNone/>
                <a:tabLst/>
                <a:defRPr/>
              </a:pPr>
              <a:r>
                <a:rPr kumimoji="0" lang="en-GB" sz="1400" b="1" i="0" u="none" strike="noStrike" kern="1200" cap="none" spc="0" normalizeH="0" baseline="0" noProof="0">
                  <a:ln>
                    <a:noFill/>
                  </a:ln>
                  <a:solidFill>
                    <a:srgbClr val="005E60"/>
                  </a:solidFill>
                  <a:effectLst/>
                  <a:uLnTx/>
                  <a:uFillTx/>
                  <a:latin typeface="Inter" panose="020B0502030000000004" pitchFamily="34" charset="0"/>
                  <a:ea typeface="+mn-ea"/>
                  <a:cs typeface="+mn-cs"/>
                </a:rPr>
                <a:t>Mechanical or valve-related problems </a:t>
              </a:r>
              <a:r>
                <a:rPr kumimoji="0" lang="en-GB" sz="1400" b="0" i="0" u="none" strike="noStrike" kern="1200" cap="none" spc="0" normalizeH="0" baseline="0" noProof="0">
                  <a:ln>
                    <a:noFill/>
                  </a:ln>
                  <a:solidFill>
                    <a:srgbClr val="005E60"/>
                  </a:solidFill>
                  <a:effectLst/>
                  <a:uLnTx/>
                  <a:uFillTx/>
                  <a:latin typeface="Inter" panose="020B0502030000000004" pitchFamily="34" charset="0"/>
                  <a:ea typeface="+mn-ea"/>
                  <a:cs typeface="+mn-cs"/>
                </a:rPr>
                <a:t>(e.g., stiction, backlash, deadband)</a:t>
              </a:r>
            </a:p>
            <a:p>
              <a:pPr marL="0" marR="0" lvl="0" indent="0" algn="ctr" defTabSz="914400" rtl="0" eaLnBrk="1" fontAlgn="auto" latinLnBrk="0" hangingPunct="1">
                <a:lnSpc>
                  <a:spcPct val="100000"/>
                </a:lnSpc>
                <a:spcBef>
                  <a:spcPts val="600"/>
                </a:spcBef>
                <a:spcAft>
                  <a:spcPts val="600"/>
                </a:spcAft>
                <a:buClrTx/>
                <a:buSzTx/>
                <a:buFontTx/>
                <a:buNone/>
                <a:tabLst/>
                <a:defRPr/>
              </a:pPr>
              <a:r>
                <a:rPr kumimoji="0" lang="en-GB" sz="1400" b="1" i="0" u="none" strike="noStrike" kern="1200" cap="none" spc="0" normalizeH="0" baseline="0" noProof="0">
                  <a:ln>
                    <a:noFill/>
                  </a:ln>
                  <a:solidFill>
                    <a:srgbClr val="005E60"/>
                  </a:solidFill>
                  <a:effectLst/>
                  <a:uLnTx/>
                  <a:uFillTx/>
                  <a:latin typeface="Inter" panose="020B0502030000000004" pitchFamily="34" charset="0"/>
                  <a:ea typeface="+mn-ea"/>
                  <a:cs typeface="+mn-cs"/>
                </a:rPr>
                <a:t>Operators overriding automation </a:t>
              </a:r>
              <a:r>
                <a:rPr kumimoji="0" lang="en-GB" sz="1400" b="0" i="0" u="none" strike="noStrike" kern="1200" cap="none" spc="0" normalizeH="0" baseline="0" noProof="0">
                  <a:ln>
                    <a:noFill/>
                  </a:ln>
                  <a:solidFill>
                    <a:srgbClr val="005E60"/>
                  </a:solidFill>
                  <a:effectLst/>
                  <a:uLnTx/>
                  <a:uFillTx/>
                  <a:latin typeface="Inter" panose="020B0502030000000004" pitchFamily="34" charset="0"/>
                  <a:ea typeface="+mn-ea"/>
                  <a:cs typeface="+mn-cs"/>
                </a:rPr>
                <a:t>due to loss of confidence in control</a:t>
              </a:r>
            </a:p>
            <a:p>
              <a:pPr marL="0" marR="0" lvl="0" indent="0" algn="ctr" defTabSz="914400" rtl="0" eaLnBrk="1" fontAlgn="auto" latinLnBrk="0" hangingPunct="1">
                <a:lnSpc>
                  <a:spcPct val="100000"/>
                </a:lnSpc>
                <a:spcBef>
                  <a:spcPts val="600"/>
                </a:spcBef>
                <a:spcAft>
                  <a:spcPts val="600"/>
                </a:spcAft>
                <a:buClrTx/>
                <a:buSzTx/>
                <a:buFontTx/>
                <a:buNone/>
                <a:tabLst/>
                <a:defRPr/>
              </a:pPr>
              <a:r>
                <a:rPr kumimoji="0" lang="en-GB" sz="1400" b="0" i="0" u="none" strike="noStrike" kern="1200" cap="none" spc="0" normalizeH="0" baseline="0" noProof="0">
                  <a:ln>
                    <a:noFill/>
                  </a:ln>
                  <a:solidFill>
                    <a:srgbClr val="005E60"/>
                  </a:solidFill>
                  <a:effectLst/>
                  <a:uLnTx/>
                  <a:uFillTx/>
                  <a:latin typeface="Inter" panose="020B0502030000000004" pitchFamily="34" charset="0"/>
                  <a:ea typeface="+mn-ea"/>
                  <a:cs typeface="+mn-cs"/>
                </a:rPr>
                <a:t>Lack of </a:t>
              </a:r>
              <a:r>
                <a:rPr kumimoji="0" lang="en-GB" sz="1400" b="1" i="0" u="none" strike="noStrike" kern="1200" cap="none" spc="0" normalizeH="0" baseline="0" noProof="0">
                  <a:ln>
                    <a:noFill/>
                  </a:ln>
                  <a:solidFill>
                    <a:srgbClr val="005E60"/>
                  </a:solidFill>
                  <a:effectLst/>
                  <a:uLnTx/>
                  <a:uFillTx/>
                  <a:latin typeface="Inter" panose="020B0502030000000004" pitchFamily="34" charset="0"/>
                  <a:ea typeface="+mn-ea"/>
                  <a:cs typeface="+mn-cs"/>
                </a:rPr>
                <a:t>regular performance monitoring</a:t>
              </a:r>
            </a:p>
          </p:txBody>
        </p:sp>
      </p:grpSp>
      <p:sp>
        <p:nvSpPr>
          <p:cNvPr id="24" name="Rectangle: Rounded Corners 23">
            <a:extLst>
              <a:ext uri="{FF2B5EF4-FFF2-40B4-BE49-F238E27FC236}">
                <a16:creationId xmlns:a16="http://schemas.microsoft.com/office/drawing/2014/main" id="{6B232AE3-02AC-D50A-3327-D12CD7A7F002}"/>
              </a:ext>
            </a:extLst>
          </p:cNvPr>
          <p:cNvSpPr/>
          <p:nvPr/>
        </p:nvSpPr>
        <p:spPr>
          <a:xfrm>
            <a:off x="5240470" y="2740550"/>
            <a:ext cx="3391650" cy="822960"/>
          </a:xfrm>
          <a:prstGeom prst="roundRect">
            <a:avLst>
              <a:gd name="adj" fmla="val 0"/>
            </a:avLst>
          </a:prstGeom>
          <a:solidFill>
            <a:srgbClr val="C7DBDB"/>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marL="17780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212121"/>
                </a:solidFill>
                <a:effectLst/>
                <a:uLnTx/>
                <a:uFillTx/>
                <a:latin typeface="Inter" panose="020B0502030000000004" pitchFamily="34" charset="0"/>
                <a:ea typeface="+mn-ea"/>
                <a:cs typeface="+mn-cs"/>
              </a:rPr>
              <a:t>Unstable Control causing </a:t>
            </a:r>
            <a:r>
              <a:rPr kumimoji="0" lang="en-GB" sz="1200" b="1" i="0" u="none" strike="noStrike" kern="1200" cap="none" spc="0" normalizeH="0" baseline="0" noProof="0">
                <a:ln>
                  <a:noFill/>
                </a:ln>
                <a:solidFill>
                  <a:srgbClr val="212121"/>
                </a:solidFill>
                <a:effectLst/>
                <a:uLnTx/>
                <a:uFillTx/>
                <a:latin typeface="Inter" panose="020B0502030000000004" pitchFamily="34" charset="0"/>
                <a:ea typeface="+mn-ea"/>
                <a:cs typeface="+mn-cs"/>
              </a:rPr>
              <a:t>Lower Recoveries</a:t>
            </a:r>
          </a:p>
          <a:p>
            <a:pPr marL="17780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212121"/>
                </a:solidFill>
                <a:effectLst/>
                <a:uLnTx/>
                <a:uFillTx/>
                <a:latin typeface="Inter" panose="020B0502030000000004" pitchFamily="34" charset="0"/>
                <a:ea typeface="+mn-ea"/>
                <a:cs typeface="+mn-cs"/>
              </a:rPr>
              <a:t>a</a:t>
            </a:r>
            <a:r>
              <a:rPr kumimoji="0" lang="en-GB" sz="1200" b="0" i="0" u="none" strike="noStrike" kern="1200" cap="none" spc="0" normalizeH="0" baseline="0" noProof="0" err="1">
                <a:ln>
                  <a:noFill/>
                </a:ln>
                <a:solidFill>
                  <a:srgbClr val="212121"/>
                </a:solidFill>
                <a:effectLst/>
                <a:uLnTx/>
                <a:uFillTx/>
                <a:latin typeface="Inter" panose="020B0502030000000004" pitchFamily="34" charset="0"/>
                <a:ea typeface="+mn-ea"/>
                <a:cs typeface="+mn-cs"/>
              </a:rPr>
              <a:t>nd</a:t>
            </a:r>
            <a:r>
              <a:rPr kumimoji="0" lang="en-GB" sz="1200" b="0" i="0" u="none" strike="noStrike" kern="1200" cap="none" spc="0" normalizeH="0" baseline="0" noProof="0">
                <a:ln>
                  <a:noFill/>
                </a:ln>
                <a:solidFill>
                  <a:srgbClr val="212121"/>
                </a:solidFill>
                <a:effectLst/>
                <a:uLnTx/>
                <a:uFillTx/>
                <a:latin typeface="Inter" panose="020B0502030000000004" pitchFamily="34" charset="0"/>
                <a:ea typeface="+mn-ea"/>
                <a:cs typeface="+mn-cs"/>
              </a:rPr>
              <a:t> </a:t>
            </a:r>
            <a:r>
              <a:rPr kumimoji="0" lang="en-GB" sz="1200" b="1" i="0" u="none" strike="noStrike" kern="1200" cap="none" spc="0" normalizeH="0" baseline="0" noProof="0">
                <a:ln>
                  <a:noFill/>
                </a:ln>
                <a:solidFill>
                  <a:srgbClr val="212121"/>
                </a:solidFill>
                <a:effectLst/>
                <a:uLnTx/>
                <a:uFillTx/>
                <a:latin typeface="Inter" panose="020B0502030000000004" pitchFamily="34" charset="0"/>
                <a:ea typeface="+mn-ea"/>
                <a:cs typeface="+mn-cs"/>
              </a:rPr>
              <a:t>Throughput</a:t>
            </a:r>
          </a:p>
        </p:txBody>
      </p:sp>
      <p:grpSp>
        <p:nvGrpSpPr>
          <p:cNvPr id="16" name="Group 15">
            <a:extLst>
              <a:ext uri="{FF2B5EF4-FFF2-40B4-BE49-F238E27FC236}">
                <a16:creationId xmlns:a16="http://schemas.microsoft.com/office/drawing/2014/main" id="{2BBAD425-F9C2-701F-845E-A35EE0CA9142}"/>
              </a:ext>
            </a:extLst>
          </p:cNvPr>
          <p:cNvGrpSpPr/>
          <p:nvPr/>
        </p:nvGrpSpPr>
        <p:grpSpPr>
          <a:xfrm>
            <a:off x="3333367" y="2903234"/>
            <a:ext cx="2068477" cy="461284"/>
            <a:chOff x="5635069" y="1656082"/>
            <a:chExt cx="1913675" cy="461284"/>
          </a:xfrm>
        </p:grpSpPr>
        <p:sp>
          <p:nvSpPr>
            <p:cNvPr id="26" name="Rectangle: Rounded Corners 25">
              <a:extLst>
                <a:ext uri="{FF2B5EF4-FFF2-40B4-BE49-F238E27FC236}">
                  <a16:creationId xmlns:a16="http://schemas.microsoft.com/office/drawing/2014/main" id="{C86D0311-B924-C42A-374E-795DCC052FC2}"/>
                </a:ext>
              </a:extLst>
            </p:cNvPr>
            <p:cNvSpPr/>
            <p:nvPr/>
          </p:nvSpPr>
          <p:spPr>
            <a:xfrm>
              <a:off x="5848791" y="1656082"/>
              <a:ext cx="1699953" cy="461284"/>
            </a:xfrm>
            <a:prstGeom prst="roundRect">
              <a:avLst>
                <a:gd name="adj" fmla="val 50000"/>
              </a:avLst>
            </a:prstGeom>
            <a:solidFill>
              <a:srgbClr val="C7DBDB"/>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all" spc="0" normalizeH="0" baseline="0" noProof="0">
                  <a:ln>
                    <a:noFill/>
                  </a:ln>
                  <a:solidFill>
                    <a:srgbClr val="212121"/>
                  </a:solidFill>
                  <a:effectLst/>
                  <a:uLnTx/>
                  <a:uFillTx/>
                  <a:latin typeface="Trade Gothic Next Heavy" panose="020F0502020204030204" pitchFamily="34" charset="0"/>
                  <a:ea typeface="+mn-ea"/>
                  <a:cs typeface="+mn-cs"/>
                </a:rPr>
                <a:t>Exceeded limits</a:t>
              </a:r>
            </a:p>
          </p:txBody>
        </p:sp>
        <p:sp>
          <p:nvSpPr>
            <p:cNvPr id="5" name="Oval 4">
              <a:extLst>
                <a:ext uri="{FF2B5EF4-FFF2-40B4-BE49-F238E27FC236}">
                  <a16:creationId xmlns:a16="http://schemas.microsoft.com/office/drawing/2014/main" id="{F345110C-2B58-3945-C49E-CF992C4882A3}"/>
                </a:ext>
              </a:extLst>
            </p:cNvPr>
            <p:cNvSpPr/>
            <p:nvPr/>
          </p:nvSpPr>
          <p:spPr>
            <a:xfrm>
              <a:off x="5635069" y="1696173"/>
              <a:ext cx="333058" cy="360000"/>
            </a:xfrm>
            <a:prstGeom prst="ellipse">
              <a:avLst/>
            </a:prstGeom>
            <a:solidFill>
              <a:schemeClr val="bg1"/>
            </a:solidFill>
            <a:ln w="57150">
              <a:solidFill>
                <a:srgbClr val="C7DBDB"/>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C7DBDB"/>
                  </a:solidFill>
                  <a:effectLst/>
                  <a:uLnTx/>
                  <a:uFillTx/>
                  <a:latin typeface="Sons Condensed Extrabold" panose="02060906060206060203" pitchFamily="18" charset="0"/>
                  <a:ea typeface="+mn-ea"/>
                  <a:cs typeface="+mn-cs"/>
                </a:rPr>
                <a:t>1</a:t>
              </a:r>
            </a:p>
          </p:txBody>
        </p:sp>
      </p:grpSp>
      <p:sp>
        <p:nvSpPr>
          <p:cNvPr id="22" name="Rectangle: Rounded Corners 21">
            <a:extLst>
              <a:ext uri="{FF2B5EF4-FFF2-40B4-BE49-F238E27FC236}">
                <a16:creationId xmlns:a16="http://schemas.microsoft.com/office/drawing/2014/main" id="{61664005-2D7E-6160-D609-0D1A7A7F0A3A}"/>
              </a:ext>
            </a:extLst>
          </p:cNvPr>
          <p:cNvSpPr/>
          <p:nvPr/>
        </p:nvSpPr>
        <p:spPr>
          <a:xfrm>
            <a:off x="5240470" y="3684900"/>
            <a:ext cx="3391650" cy="731520"/>
          </a:xfrm>
          <a:prstGeom prst="roundRect">
            <a:avLst>
              <a:gd name="adj" fmla="val 0"/>
            </a:avLst>
          </a:prstGeom>
          <a:solidFill>
            <a:srgbClr val="458A8A"/>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marL="177800" marR="0" lvl="0" indent="0" algn="l" defTabSz="914400" rtl="0" eaLnBrk="1" fontAlgn="ctr"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Insufficient range resulting </a:t>
            </a:r>
            <a:r>
              <a:rPr kumimoji="0" lang="en-GB" sz="1200" b="0" i="0" u="none" strike="noStrike" kern="1200" cap="none" spc="0" normalizeH="0" baseline="0" noProof="0" dirty="0">
                <a:ln>
                  <a:noFill/>
                </a:ln>
                <a:solidFill>
                  <a:schemeClr val="accent2"/>
                </a:solidFill>
                <a:effectLst/>
                <a:uLnTx/>
                <a:uFillTx/>
                <a:latin typeface="Inter" panose="020B0502030000000004" pitchFamily="34" charset="0"/>
                <a:ea typeface="+mn-ea"/>
                <a:cs typeface="+mn-cs"/>
              </a:rPr>
              <a:t>in </a:t>
            </a:r>
            <a:r>
              <a:rPr kumimoji="0" lang="en-GB" sz="1200" b="1" i="0" u="none" strike="noStrike" kern="1200" cap="none" spc="0" normalizeH="0" baseline="0" noProof="0" dirty="0">
                <a:ln>
                  <a:noFill/>
                </a:ln>
                <a:solidFill>
                  <a:schemeClr val="accent2"/>
                </a:solidFill>
                <a:effectLst/>
                <a:uLnTx/>
                <a:uFillTx/>
                <a:latin typeface="Inter" panose="020B0502030000000004" pitchFamily="34" charset="0"/>
                <a:ea typeface="+mn-ea"/>
                <a:cs typeface="+mn-cs"/>
              </a:rPr>
              <a:t>inability to adjust</a:t>
            </a: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 </a:t>
            </a:r>
            <a:r>
              <a:rPr kumimoji="0" lang="en-GB" sz="12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for stability</a:t>
            </a:r>
            <a:endParaRPr kumimoji="0" lang="en-US" sz="1200" b="0" i="0" u="none" strike="noStrike" kern="1200" cap="none" spc="0" normalizeH="0" baseline="0" noProof="0" dirty="0">
              <a:ln>
                <a:noFill/>
              </a:ln>
              <a:solidFill>
                <a:prstClr val="white"/>
              </a:solidFill>
              <a:effectLst/>
              <a:uLnTx/>
              <a:uFillTx/>
              <a:latin typeface="Inter" panose="020B0502030000000004" pitchFamily="34" charset="0"/>
              <a:ea typeface="+mn-ea"/>
              <a:cs typeface="+mn-cs"/>
            </a:endParaRPr>
          </a:p>
        </p:txBody>
      </p:sp>
      <p:grpSp>
        <p:nvGrpSpPr>
          <p:cNvPr id="13" name="Group 12">
            <a:extLst>
              <a:ext uri="{FF2B5EF4-FFF2-40B4-BE49-F238E27FC236}">
                <a16:creationId xmlns:a16="http://schemas.microsoft.com/office/drawing/2014/main" id="{3DCC8119-E6B1-D524-1723-A25F4295C950}"/>
              </a:ext>
            </a:extLst>
          </p:cNvPr>
          <p:cNvGrpSpPr/>
          <p:nvPr/>
        </p:nvGrpSpPr>
        <p:grpSpPr>
          <a:xfrm>
            <a:off x="3333367" y="3805775"/>
            <a:ext cx="2068477" cy="461284"/>
            <a:chOff x="5635069" y="4094859"/>
            <a:chExt cx="1913675" cy="461284"/>
          </a:xfrm>
          <a:solidFill>
            <a:srgbClr val="458A8A"/>
          </a:solidFill>
        </p:grpSpPr>
        <p:sp>
          <p:nvSpPr>
            <p:cNvPr id="28" name="Rectangle: Rounded Corners 27">
              <a:extLst>
                <a:ext uri="{FF2B5EF4-FFF2-40B4-BE49-F238E27FC236}">
                  <a16:creationId xmlns:a16="http://schemas.microsoft.com/office/drawing/2014/main" id="{7E4AC274-128E-5B4C-1F4C-9B22AE5670B4}"/>
                </a:ext>
              </a:extLst>
            </p:cNvPr>
            <p:cNvSpPr/>
            <p:nvPr/>
          </p:nvSpPr>
          <p:spPr>
            <a:xfrm>
              <a:off x="5848791" y="4094859"/>
              <a:ext cx="1699953" cy="461284"/>
            </a:xfrm>
            <a:prstGeom prst="roundRect">
              <a:avLst>
                <a:gd name="adj" fmla="val 50000"/>
              </a:avLst>
            </a:prstGeom>
            <a:grp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all" spc="0" normalizeH="0" baseline="0" noProof="0">
                  <a:ln>
                    <a:noFill/>
                  </a:ln>
                  <a:solidFill>
                    <a:prstClr val="white"/>
                  </a:solidFill>
                  <a:effectLst/>
                  <a:uLnTx/>
                  <a:uFillTx/>
                  <a:latin typeface="Trade Gothic Next Heavy" panose="020F0502020204030204" pitchFamily="34" charset="0"/>
                  <a:ea typeface="+mn-ea"/>
                  <a:cs typeface="+mn-cs"/>
                </a:rPr>
                <a:t>Saturated control element</a:t>
              </a:r>
              <a:endParaRPr kumimoji="0" lang="en-US" sz="1100" b="0" i="0" u="none" strike="noStrike" kern="1200" cap="all" spc="0" normalizeH="0" baseline="0" noProof="0">
                <a:ln>
                  <a:noFill/>
                </a:ln>
                <a:solidFill>
                  <a:prstClr val="white"/>
                </a:solidFill>
                <a:effectLst/>
                <a:uLnTx/>
                <a:uFillTx/>
                <a:latin typeface="Trade Gothic Next Heavy" panose="020F0502020204030204" pitchFamily="34" charset="0"/>
                <a:ea typeface="+mn-ea"/>
                <a:cs typeface="+mn-cs"/>
              </a:endParaRPr>
            </a:p>
          </p:txBody>
        </p:sp>
        <p:sp>
          <p:nvSpPr>
            <p:cNvPr id="8" name="Oval 7">
              <a:extLst>
                <a:ext uri="{FF2B5EF4-FFF2-40B4-BE49-F238E27FC236}">
                  <a16:creationId xmlns:a16="http://schemas.microsoft.com/office/drawing/2014/main" id="{CD4C2EA8-2E46-20A6-86D7-DC7397DD90D7}"/>
                </a:ext>
              </a:extLst>
            </p:cNvPr>
            <p:cNvSpPr/>
            <p:nvPr/>
          </p:nvSpPr>
          <p:spPr>
            <a:xfrm>
              <a:off x="5635069" y="4134950"/>
              <a:ext cx="333058" cy="360000"/>
            </a:xfrm>
            <a:prstGeom prst="ellipse">
              <a:avLst/>
            </a:prstGeom>
            <a:solidFill>
              <a:schemeClr val="bg1"/>
            </a:solidFill>
            <a:ln w="57150">
              <a:solidFill>
                <a:srgbClr val="43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458A8A"/>
                  </a:solidFill>
                  <a:effectLst/>
                  <a:uLnTx/>
                  <a:uFillTx/>
                  <a:latin typeface="Sons Condensed Extrabold" panose="02060906060206060203" pitchFamily="18" charset="0"/>
                  <a:ea typeface="+mn-ea"/>
                  <a:cs typeface="+mn-cs"/>
                </a:rPr>
                <a:t>2</a:t>
              </a:r>
            </a:p>
          </p:txBody>
        </p:sp>
      </p:grpSp>
      <p:sp>
        <p:nvSpPr>
          <p:cNvPr id="23" name="Rectangle: Rounded Corners 22">
            <a:extLst>
              <a:ext uri="{FF2B5EF4-FFF2-40B4-BE49-F238E27FC236}">
                <a16:creationId xmlns:a16="http://schemas.microsoft.com/office/drawing/2014/main" id="{D28C0BE3-EE34-1F9B-C7EA-4E155DF56B5C}"/>
              </a:ext>
            </a:extLst>
          </p:cNvPr>
          <p:cNvSpPr/>
          <p:nvPr/>
        </p:nvSpPr>
        <p:spPr>
          <a:xfrm>
            <a:off x="5240470" y="4527582"/>
            <a:ext cx="3391650" cy="731520"/>
          </a:xfrm>
          <a:prstGeom prst="roundRect">
            <a:avLst>
              <a:gd name="adj" fmla="val 0"/>
            </a:avLst>
          </a:prstGeom>
          <a:solidFill>
            <a:srgbClr val="58984B"/>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marL="177800" marR="0" lvl="0" indent="0" algn="l" defTabSz="914400" rtl="0" eaLnBrk="1" fontAlgn="ctr"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Operators</a:t>
            </a: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 </a:t>
            </a:r>
            <a:r>
              <a:rPr kumimoji="0" lang="en-GB" sz="1200" b="1" i="0" u="none" strike="noStrike" kern="1200" cap="none" spc="0" normalizeH="0" baseline="0" noProof="0" dirty="0">
                <a:ln>
                  <a:noFill/>
                </a:ln>
                <a:solidFill>
                  <a:schemeClr val="accent2"/>
                </a:solidFill>
                <a:effectLst/>
                <a:uLnTx/>
                <a:uFillTx/>
                <a:latin typeface="Inter" panose="020B0502030000000004" pitchFamily="34" charset="0"/>
                <a:ea typeface="+mn-ea"/>
                <a:cs typeface="+mn-cs"/>
              </a:rPr>
              <a:t>Overriding Automation </a:t>
            </a:r>
            <a:r>
              <a:rPr kumimoji="0" lang="en-GB" sz="12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due to loss of confidence in control</a:t>
            </a:r>
          </a:p>
        </p:txBody>
      </p:sp>
      <p:grpSp>
        <p:nvGrpSpPr>
          <p:cNvPr id="12" name="Group 11">
            <a:extLst>
              <a:ext uri="{FF2B5EF4-FFF2-40B4-BE49-F238E27FC236}">
                <a16:creationId xmlns:a16="http://schemas.microsoft.com/office/drawing/2014/main" id="{6BE52741-AAB6-32BC-B292-4D6ABEFECB4B}"/>
              </a:ext>
            </a:extLst>
          </p:cNvPr>
          <p:cNvGrpSpPr/>
          <p:nvPr/>
        </p:nvGrpSpPr>
        <p:grpSpPr>
          <a:xfrm>
            <a:off x="3333367" y="4662198"/>
            <a:ext cx="2068477" cy="461284"/>
            <a:chOff x="5635069" y="5118743"/>
            <a:chExt cx="1913675" cy="461284"/>
          </a:xfrm>
        </p:grpSpPr>
        <p:sp>
          <p:nvSpPr>
            <p:cNvPr id="29" name="Rectangle: Rounded Corners 28">
              <a:extLst>
                <a:ext uri="{FF2B5EF4-FFF2-40B4-BE49-F238E27FC236}">
                  <a16:creationId xmlns:a16="http://schemas.microsoft.com/office/drawing/2014/main" id="{A4CDDD26-90AD-40F7-187D-9156E9A88FB4}"/>
                </a:ext>
              </a:extLst>
            </p:cNvPr>
            <p:cNvSpPr/>
            <p:nvPr/>
          </p:nvSpPr>
          <p:spPr>
            <a:xfrm>
              <a:off x="5848791" y="5118743"/>
              <a:ext cx="1699953" cy="461284"/>
            </a:xfrm>
            <a:prstGeom prst="roundRect">
              <a:avLst>
                <a:gd name="adj" fmla="val 50000"/>
              </a:avLst>
            </a:prstGeom>
            <a:solidFill>
              <a:srgbClr val="58984B"/>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all" spc="0" normalizeH="0" baseline="0" noProof="0">
                  <a:ln>
                    <a:noFill/>
                  </a:ln>
                  <a:solidFill>
                    <a:prstClr val="white"/>
                  </a:solidFill>
                  <a:effectLst/>
                  <a:uLnTx/>
                  <a:uFillTx/>
                  <a:latin typeface="Trade Gothic Next Heavy" panose="020F0502020204030204" pitchFamily="34" charset="0"/>
                  <a:ea typeface="+mn-ea"/>
                  <a:cs typeface="+mn-cs"/>
                </a:rPr>
                <a:t>MANUAL CONTROL</a:t>
              </a:r>
              <a:endParaRPr kumimoji="0" lang="en-US" sz="1100" b="0" i="0" u="none" strike="noStrike" kern="1200" cap="all" spc="0" normalizeH="0" baseline="0" noProof="0">
                <a:ln>
                  <a:noFill/>
                </a:ln>
                <a:solidFill>
                  <a:prstClr val="white"/>
                </a:solidFill>
                <a:effectLst/>
                <a:uLnTx/>
                <a:uFillTx/>
                <a:latin typeface="Trade Gothic Next Heavy" panose="020F0502020204030204" pitchFamily="34" charset="0"/>
                <a:ea typeface="+mn-ea"/>
                <a:cs typeface="+mn-cs"/>
              </a:endParaRPr>
            </a:p>
          </p:txBody>
        </p:sp>
        <p:sp>
          <p:nvSpPr>
            <p:cNvPr id="9" name="Oval 8">
              <a:extLst>
                <a:ext uri="{FF2B5EF4-FFF2-40B4-BE49-F238E27FC236}">
                  <a16:creationId xmlns:a16="http://schemas.microsoft.com/office/drawing/2014/main" id="{A087B97F-33EF-5340-3CA2-6921A3C0BAF4}"/>
                </a:ext>
              </a:extLst>
            </p:cNvPr>
            <p:cNvSpPr/>
            <p:nvPr/>
          </p:nvSpPr>
          <p:spPr>
            <a:xfrm>
              <a:off x="5635069" y="5155612"/>
              <a:ext cx="333058" cy="360000"/>
            </a:xfrm>
            <a:prstGeom prst="ellipse">
              <a:avLst/>
            </a:prstGeom>
            <a:solidFill>
              <a:schemeClr val="bg1"/>
            </a:solidFill>
            <a:ln w="57150">
              <a:solidFill>
                <a:srgbClr val="58984B"/>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0" normalizeH="0" baseline="0" noProof="0">
                  <a:ln>
                    <a:noFill/>
                  </a:ln>
                  <a:solidFill>
                    <a:srgbClr val="58984B"/>
                  </a:solidFill>
                  <a:effectLst/>
                  <a:uLnTx/>
                  <a:uFillTx/>
                  <a:latin typeface="Sons Condensed Extrabold" panose="02060906060206060203" pitchFamily="18" charset="0"/>
                  <a:ea typeface="+mn-ea"/>
                  <a:cs typeface="+mn-cs"/>
                </a:rPr>
                <a:t>3</a:t>
              </a:r>
            </a:p>
          </p:txBody>
        </p:sp>
      </p:grpSp>
    </p:spTree>
    <p:extLst>
      <p:ext uri="{BB962C8B-B14F-4D97-AF65-F5344CB8AC3E}">
        <p14:creationId xmlns:p14="http://schemas.microsoft.com/office/powerpoint/2010/main" val="346224938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104184A-B6F3-34DD-BE6B-04162A6F26B0}"/>
              </a:ext>
            </a:extLst>
          </p:cNvPr>
          <p:cNvPicPr>
            <a:picLocks noChangeAspect="1"/>
          </p:cNvPicPr>
          <p:nvPr/>
        </p:nvPicPr>
        <p:blipFill>
          <a:blip r:embed="rId2"/>
          <a:srcRect/>
          <a:stretch/>
        </p:blipFill>
        <p:spPr>
          <a:xfrm>
            <a:off x="7264400" y="3647390"/>
            <a:ext cx="4584700" cy="3056468"/>
          </a:xfrm>
          <a:prstGeom prst="rect">
            <a:avLst/>
          </a:prstGeom>
          <a:noFill/>
          <a:ln>
            <a:solidFill>
              <a:schemeClr val="accent1"/>
            </a:solidFill>
          </a:ln>
        </p:spPr>
      </p:pic>
      <p:sp>
        <p:nvSpPr>
          <p:cNvPr id="6" name="Title 3">
            <a:extLst>
              <a:ext uri="{FF2B5EF4-FFF2-40B4-BE49-F238E27FC236}">
                <a16:creationId xmlns:a16="http://schemas.microsoft.com/office/drawing/2014/main" id="{32127B07-2E19-3D95-CB92-600C44E09652}"/>
              </a:ext>
            </a:extLst>
          </p:cNvPr>
          <p:cNvSpPr txBox="1">
            <a:spLocks/>
          </p:cNvSpPr>
          <p:nvPr/>
        </p:nvSpPr>
        <p:spPr>
          <a:xfrm>
            <a:off x="342900" y="313516"/>
            <a:ext cx="10515600" cy="1325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600" b="1" dirty="0">
                <a:solidFill>
                  <a:schemeClr val="accent2"/>
                </a:solidFill>
                <a:latin typeface="Anton" pitchFamily="2" charset="0"/>
              </a:rPr>
              <a:t>Value Driver</a:t>
            </a:r>
            <a:br>
              <a:rPr lang="en-US" sz="3600" b="1" dirty="0">
                <a:latin typeface="Anton" pitchFamily="2" charset="0"/>
              </a:rPr>
            </a:br>
            <a:r>
              <a:rPr lang="en-US" sz="3600" b="1" dirty="0">
                <a:latin typeface="Anton" pitchFamily="2" charset="0"/>
              </a:rPr>
              <a:t>Analytics</a:t>
            </a:r>
          </a:p>
        </p:txBody>
      </p:sp>
      <p:pic>
        <p:nvPicPr>
          <p:cNvPr id="3" name="Picture 2">
            <a:extLst>
              <a:ext uri="{FF2B5EF4-FFF2-40B4-BE49-F238E27FC236}">
                <a16:creationId xmlns:a16="http://schemas.microsoft.com/office/drawing/2014/main" id="{FD03C2D4-0229-8141-D89F-801C08B02ADB}"/>
              </a:ext>
            </a:extLst>
          </p:cNvPr>
          <p:cNvPicPr>
            <a:picLocks noChangeAspect="1"/>
          </p:cNvPicPr>
          <p:nvPr/>
        </p:nvPicPr>
        <p:blipFill>
          <a:blip r:embed="rId3"/>
          <a:srcRect/>
          <a:stretch/>
        </p:blipFill>
        <p:spPr>
          <a:xfrm>
            <a:off x="7264400" y="167222"/>
            <a:ext cx="4584700" cy="3056467"/>
          </a:xfrm>
          <a:prstGeom prst="rect">
            <a:avLst/>
          </a:prstGeom>
          <a:ln w="12700">
            <a:solidFill>
              <a:schemeClr val="bg1"/>
            </a:solidFill>
          </a:ln>
        </p:spPr>
      </p:pic>
      <p:sp>
        <p:nvSpPr>
          <p:cNvPr id="8" name="Arrow: Bent 7">
            <a:extLst>
              <a:ext uri="{FF2B5EF4-FFF2-40B4-BE49-F238E27FC236}">
                <a16:creationId xmlns:a16="http://schemas.microsoft.com/office/drawing/2014/main" id="{5CA2F764-047C-7876-91EA-93F1A70244F5}"/>
              </a:ext>
            </a:extLst>
          </p:cNvPr>
          <p:cNvSpPr/>
          <p:nvPr/>
        </p:nvSpPr>
        <p:spPr>
          <a:xfrm rot="16200000" flipH="1">
            <a:off x="6269028" y="757228"/>
            <a:ext cx="933455" cy="943000"/>
          </a:xfrm>
          <a:prstGeom prst="bentArrow">
            <a:avLst>
              <a:gd name="adj1" fmla="val 25000"/>
              <a:gd name="adj2" fmla="val 25000"/>
              <a:gd name="adj3" fmla="val 25000"/>
              <a:gd name="adj4" fmla="val 45833"/>
            </a:avLst>
          </a:prstGeom>
          <a:solidFill>
            <a:schemeClr val="accent2"/>
          </a:solidFill>
          <a:ln>
            <a:noFill/>
          </a:ln>
        </p:spPr>
        <p:txBody>
          <a:bodyPr wrap="square" rtlCol="0" anchor="ctr">
            <a:noAutofit/>
          </a:bodyPr>
          <a:lstStyle/>
          <a:p>
            <a:pPr algn="ctr"/>
            <a:endParaRPr lang="en-US" sz="1800" spc="-150" dirty="0">
              <a:latin typeface="Tahoma" panose="020B0604030504040204" pitchFamily="34" charset="0"/>
              <a:ea typeface="Tahoma" panose="020B0604030504040204" pitchFamily="34" charset="0"/>
              <a:cs typeface="Tahoma" panose="020B0604030504040204" pitchFamily="34" charset="0"/>
            </a:endParaRPr>
          </a:p>
        </p:txBody>
      </p:sp>
      <p:pic>
        <p:nvPicPr>
          <p:cNvPr id="4" name="Picture 3">
            <a:extLst>
              <a:ext uri="{FF2B5EF4-FFF2-40B4-BE49-F238E27FC236}">
                <a16:creationId xmlns:a16="http://schemas.microsoft.com/office/drawing/2014/main" id="{83768ADE-A878-5B84-89BB-D831B474E55E}"/>
              </a:ext>
            </a:extLst>
          </p:cNvPr>
          <p:cNvPicPr>
            <a:picLocks noChangeAspect="1"/>
          </p:cNvPicPr>
          <p:nvPr/>
        </p:nvPicPr>
        <p:blipFill>
          <a:blip r:embed="rId4"/>
          <a:srcRect/>
          <a:stretch/>
        </p:blipFill>
        <p:spPr>
          <a:xfrm>
            <a:off x="4054242" y="1735767"/>
            <a:ext cx="4843305" cy="3228870"/>
          </a:xfrm>
          <a:prstGeom prst="rect">
            <a:avLst/>
          </a:prstGeom>
          <a:ln>
            <a:solidFill>
              <a:schemeClr val="accent1"/>
            </a:solidFill>
          </a:ln>
        </p:spPr>
      </p:pic>
      <p:sp>
        <p:nvSpPr>
          <p:cNvPr id="16" name="Arrow: Bent 15">
            <a:extLst>
              <a:ext uri="{FF2B5EF4-FFF2-40B4-BE49-F238E27FC236}">
                <a16:creationId xmlns:a16="http://schemas.microsoft.com/office/drawing/2014/main" id="{AE5F0436-29A6-4202-299D-5A47E1753E22}"/>
              </a:ext>
            </a:extLst>
          </p:cNvPr>
          <p:cNvSpPr/>
          <p:nvPr/>
        </p:nvSpPr>
        <p:spPr>
          <a:xfrm rot="10800000" flipH="1">
            <a:off x="6273800" y="5061325"/>
            <a:ext cx="933455" cy="943000"/>
          </a:xfrm>
          <a:prstGeom prst="bentArrow">
            <a:avLst>
              <a:gd name="adj1" fmla="val 25000"/>
              <a:gd name="adj2" fmla="val 25000"/>
              <a:gd name="adj3" fmla="val 25000"/>
              <a:gd name="adj4" fmla="val 45833"/>
            </a:avLst>
          </a:prstGeom>
          <a:solidFill>
            <a:schemeClr val="accent2"/>
          </a:solidFill>
          <a:ln>
            <a:noFill/>
          </a:ln>
        </p:spPr>
        <p:txBody>
          <a:bodyPr wrap="square" rtlCol="0" anchor="ctr">
            <a:noAutofit/>
          </a:bodyPr>
          <a:lstStyle/>
          <a:p>
            <a:pPr algn="ctr"/>
            <a:endParaRPr lang="en-US" sz="1800" spc="-150" dirty="0">
              <a:latin typeface="Tahoma" panose="020B0604030504040204" pitchFamily="34" charset="0"/>
              <a:ea typeface="Tahoma" panose="020B0604030504040204" pitchFamily="34" charset="0"/>
              <a:cs typeface="Tahoma" panose="020B0604030504040204" pitchFamily="34" charset="0"/>
            </a:endParaRPr>
          </a:p>
        </p:txBody>
      </p:sp>
      <p:graphicFrame>
        <p:nvGraphicFramePr>
          <p:cNvPr id="17" name="Table 16">
            <a:extLst>
              <a:ext uri="{FF2B5EF4-FFF2-40B4-BE49-F238E27FC236}">
                <a16:creationId xmlns:a16="http://schemas.microsoft.com/office/drawing/2014/main" id="{0ADD94D0-D510-BF2D-8D9D-397A158D67B9}"/>
              </a:ext>
            </a:extLst>
          </p:cNvPr>
          <p:cNvGraphicFramePr>
            <a:graphicFrameLocks noGrp="1"/>
          </p:cNvGraphicFramePr>
          <p:nvPr>
            <p:extLst>
              <p:ext uri="{D42A27DB-BD31-4B8C-83A1-F6EECF244321}">
                <p14:modId xmlns:p14="http://schemas.microsoft.com/office/powerpoint/2010/main" val="3392525182"/>
              </p:ext>
            </p:extLst>
          </p:nvPr>
        </p:nvGraphicFramePr>
        <p:xfrm>
          <a:off x="342900" y="1931179"/>
          <a:ext cx="3384782" cy="3931920"/>
        </p:xfrm>
        <a:graphic>
          <a:graphicData uri="http://schemas.openxmlformats.org/drawingml/2006/table">
            <a:tbl>
              <a:tblPr/>
              <a:tblGrid>
                <a:gridCol w="3384782">
                  <a:extLst>
                    <a:ext uri="{9D8B030D-6E8A-4147-A177-3AD203B41FA5}">
                      <a16:colId xmlns:a16="http://schemas.microsoft.com/office/drawing/2014/main" val="617307498"/>
                    </a:ext>
                  </a:extLst>
                </a:gridCol>
              </a:tblGrid>
              <a:tr h="0">
                <a:tc>
                  <a:txBody>
                    <a:bodyPr/>
                    <a:lstStyle/>
                    <a:p>
                      <a:pPr algn="ctr" fontAlgn="t">
                        <a:lnSpc>
                          <a:spcPct val="100000"/>
                        </a:lnSpc>
                        <a:buNone/>
                      </a:pPr>
                      <a:r>
                        <a:rPr lang="en-ZA" sz="1800" b="0" i="0" dirty="0">
                          <a:effectLst/>
                          <a:latin typeface="+mn-lt"/>
                        </a:rPr>
                        <a:t>Value Driver Analytics transforms operational data into actionable insights by linking business outcomes to their underlying performance drivers. Through </a:t>
                      </a:r>
                      <a:r>
                        <a:rPr lang="en-ZA" sz="1800" b="1" i="0" dirty="0">
                          <a:effectLst/>
                          <a:latin typeface="+mn-lt"/>
                        </a:rPr>
                        <a:t>systems thinking</a:t>
                      </a:r>
                      <a:r>
                        <a:rPr lang="en-ZA" sz="1800" b="0" i="0" dirty="0">
                          <a:effectLst/>
                          <a:latin typeface="+mn-lt"/>
                        </a:rPr>
                        <a:t>, interactive visualization, and drill-down analytics, it enables faster decision-making, identifies constraints, and drives sustainable improvements in productivity, throughput, and profitability.</a:t>
                      </a:r>
                    </a:p>
                  </a:txBody>
                  <a:tcPr>
                    <a:lnL w="9525" cap="flat" cmpd="sng" algn="ctr">
                      <a:solidFill>
                        <a:srgbClr val="E6E6E6"/>
                      </a:solidFill>
                      <a:prstDash val="solid"/>
                      <a:round/>
                      <a:headEnd type="none" w="med" len="med"/>
                      <a:tailEnd type="none" w="med" len="med"/>
                    </a:lnL>
                    <a:lnR w="9525" cap="flat" cmpd="sng" algn="ctr">
                      <a:solidFill>
                        <a:srgbClr val="E6E6E6"/>
                      </a:solidFill>
                      <a:prstDash val="solid"/>
                      <a:round/>
                      <a:headEnd type="none" w="med" len="med"/>
                      <a:tailEnd type="none" w="med" len="med"/>
                    </a:lnR>
                    <a:lnT w="9525" cap="flat" cmpd="sng" algn="ctr">
                      <a:solidFill>
                        <a:srgbClr val="E6E6E6"/>
                      </a:solidFill>
                      <a:prstDash val="solid"/>
                      <a:round/>
                      <a:headEnd type="none" w="med" len="med"/>
                      <a:tailEnd type="none" w="med" len="med"/>
                    </a:lnT>
                    <a:lnB w="9525" cap="flat" cmpd="sng" algn="ctr">
                      <a:solidFill>
                        <a:srgbClr val="E6E6E6"/>
                      </a:solidFill>
                      <a:prstDash val="solid"/>
                      <a:round/>
                      <a:headEnd type="none" w="med" len="med"/>
                      <a:tailEnd type="none" w="med" len="med"/>
                    </a:lnB>
                    <a:solidFill>
                      <a:srgbClr val="F5F5F5"/>
                    </a:solidFill>
                  </a:tcPr>
                </a:tc>
                <a:extLst>
                  <a:ext uri="{0D108BD9-81ED-4DB2-BD59-A6C34878D82A}">
                    <a16:rowId xmlns:a16="http://schemas.microsoft.com/office/drawing/2014/main" val="846551483"/>
                  </a:ext>
                </a:extLst>
              </a:tr>
            </a:tbl>
          </a:graphicData>
        </a:graphic>
      </p:graphicFrame>
    </p:spTree>
    <p:extLst>
      <p:ext uri="{BB962C8B-B14F-4D97-AF65-F5344CB8AC3E}">
        <p14:creationId xmlns:p14="http://schemas.microsoft.com/office/powerpoint/2010/main" val="14172204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object 18">
            <a:extLst>
              <a:ext uri="{FF2B5EF4-FFF2-40B4-BE49-F238E27FC236}">
                <a16:creationId xmlns:a16="http://schemas.microsoft.com/office/drawing/2014/main" id="{26A4C6C3-464F-A73F-81C3-957DEBCF07DE}"/>
              </a:ext>
            </a:extLst>
          </p:cNvPr>
          <p:cNvSpPr txBox="1"/>
          <p:nvPr/>
        </p:nvSpPr>
        <p:spPr>
          <a:xfrm>
            <a:off x="-69174" y="3180033"/>
            <a:ext cx="6095999" cy="574017"/>
          </a:xfrm>
          <a:prstGeom prst="rect">
            <a:avLst/>
          </a:prstGeom>
        </p:spPr>
        <p:txBody>
          <a:bodyPr vert="horz" wrap="square" lIns="0" tIns="10237" rIns="0" bIns="0" rtlCol="0">
            <a:spAutoFit/>
          </a:bodyPr>
          <a:lstStyle/>
          <a:p>
            <a:pPr marL="10236" marR="4095" lvl="0" indent="0" algn="ctr" defTabSz="1828434" rtl="0" eaLnBrk="1" fontAlgn="auto" latinLnBrk="0" hangingPunct="1">
              <a:lnSpc>
                <a:spcPct val="116700"/>
              </a:lnSpc>
              <a:spcBef>
                <a:spcPts val="81"/>
              </a:spcBef>
              <a:spcAft>
                <a:spcPts val="0"/>
              </a:spcAft>
              <a:buClrTx/>
              <a:buSzTx/>
              <a:buFontTx/>
              <a:buNone/>
              <a:tabLst/>
              <a:defRPr/>
            </a:pPr>
            <a:r>
              <a:rPr kumimoji="0" lang="en-US" sz="1600" b="1" i="0" u="none" strike="noStrike" kern="1200" cap="none" spc="0" normalizeH="0" baseline="0" noProof="0" dirty="0">
                <a:ln>
                  <a:noFill/>
                </a:ln>
                <a:effectLst/>
                <a:uLnTx/>
                <a:uFillTx/>
                <a:latin typeface="Arial"/>
                <a:ea typeface="+mn-ea"/>
                <a:cs typeface="Arial"/>
              </a:rPr>
              <a:t>Supervisory Control Layer (Mass Pull Controller)</a:t>
            </a:r>
          </a:p>
          <a:p>
            <a:pPr marL="10236" marR="4095" lvl="0" indent="0" algn="ctr" defTabSz="1828434" rtl="0" eaLnBrk="1" fontAlgn="auto" latinLnBrk="0" hangingPunct="1">
              <a:lnSpc>
                <a:spcPct val="116700"/>
              </a:lnSpc>
              <a:spcBef>
                <a:spcPts val="81"/>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latin typeface="Arial"/>
                <a:ea typeface="+mn-ea"/>
                <a:cs typeface="Arial"/>
              </a:rPr>
              <a:t>Objective</a:t>
            </a:r>
            <a:r>
              <a:rPr kumimoji="0" lang="en-US" sz="1600" b="0" i="0" u="none" strike="noStrike" kern="1200" cap="none" spc="0" normalizeH="0" baseline="0" noProof="0" dirty="0">
                <a:ln>
                  <a:noFill/>
                </a:ln>
                <a:solidFill>
                  <a:srgbClr val="000000"/>
                </a:solidFill>
                <a:effectLst/>
                <a:uLnTx/>
                <a:uFillTx/>
                <a:latin typeface="Arial"/>
                <a:ea typeface="+mn-ea"/>
                <a:cs typeface="Arial"/>
              </a:rPr>
              <a:t>: </a:t>
            </a:r>
            <a:r>
              <a:rPr kumimoji="0" lang="en-GB" sz="1600" b="0" i="0" u="none" strike="noStrike" kern="1200" cap="none" spc="0" normalizeH="0" baseline="0" noProof="0" dirty="0">
                <a:ln>
                  <a:noFill/>
                </a:ln>
                <a:solidFill>
                  <a:srgbClr val="000000"/>
                </a:solidFill>
                <a:effectLst/>
                <a:uLnTx/>
                <a:uFillTx/>
                <a:latin typeface="Arial"/>
                <a:ea typeface="+mn-ea"/>
                <a:cs typeface="Arial"/>
              </a:rPr>
              <a:t>Regulate mass and energy balance</a:t>
            </a:r>
            <a:endParaRPr kumimoji="0" lang="en-US" sz="1600" b="0" i="0" u="none" strike="noStrike" kern="1200" cap="none" spc="0" normalizeH="0" baseline="0" noProof="0" dirty="0">
              <a:ln>
                <a:noFill/>
              </a:ln>
              <a:solidFill>
                <a:srgbClr val="000000"/>
              </a:solidFill>
              <a:effectLst/>
              <a:uLnTx/>
              <a:uFillTx/>
              <a:latin typeface="Arial"/>
              <a:ea typeface="+mn-ea"/>
              <a:cs typeface="Arial"/>
            </a:endParaRPr>
          </a:p>
        </p:txBody>
      </p:sp>
      <p:sp>
        <p:nvSpPr>
          <p:cNvPr id="96" name="object 18">
            <a:extLst>
              <a:ext uri="{FF2B5EF4-FFF2-40B4-BE49-F238E27FC236}">
                <a16:creationId xmlns:a16="http://schemas.microsoft.com/office/drawing/2014/main" id="{BDE68252-2D0A-2D82-06A9-230340AB2615}"/>
              </a:ext>
            </a:extLst>
          </p:cNvPr>
          <p:cNvSpPr txBox="1"/>
          <p:nvPr/>
        </p:nvSpPr>
        <p:spPr>
          <a:xfrm>
            <a:off x="110191" y="4147632"/>
            <a:ext cx="6095999" cy="574017"/>
          </a:xfrm>
          <a:prstGeom prst="rect">
            <a:avLst/>
          </a:prstGeom>
        </p:spPr>
        <p:txBody>
          <a:bodyPr vert="horz" wrap="square" lIns="0" tIns="10237" rIns="0" bIns="0" rtlCol="0">
            <a:spAutoFit/>
          </a:bodyPr>
          <a:lstStyle/>
          <a:p>
            <a:pPr marL="10236" marR="4095" lvl="0" indent="0" algn="ctr" defTabSz="1828434" rtl="0" eaLnBrk="1" fontAlgn="auto" latinLnBrk="0" hangingPunct="1">
              <a:lnSpc>
                <a:spcPct val="116700"/>
              </a:lnSpc>
              <a:spcBef>
                <a:spcPts val="81"/>
              </a:spcBef>
              <a:spcAft>
                <a:spcPts val="0"/>
              </a:spcAft>
              <a:buClrTx/>
              <a:buSzTx/>
              <a:buFontTx/>
              <a:buNone/>
              <a:tabLst/>
              <a:defRPr/>
            </a:pPr>
            <a:r>
              <a:rPr kumimoji="0" lang="en-US" sz="1600" b="1" i="0" u="none" strike="noStrike" kern="1200" cap="none" spc="0" normalizeH="0" baseline="0" noProof="0" dirty="0">
                <a:ln>
                  <a:noFill/>
                </a:ln>
                <a:effectLst/>
                <a:uLnTx/>
                <a:uFillTx/>
                <a:latin typeface="Arial"/>
                <a:ea typeface="+mn-ea"/>
                <a:cs typeface="Arial"/>
              </a:rPr>
              <a:t>Advanced Regulatory Control Layer</a:t>
            </a:r>
          </a:p>
          <a:p>
            <a:pPr marL="10236" marR="4095" lvl="0" indent="0" algn="ctr" defTabSz="1828434" rtl="0" eaLnBrk="1" fontAlgn="auto" latinLnBrk="0" hangingPunct="1">
              <a:lnSpc>
                <a:spcPct val="116700"/>
              </a:lnSpc>
              <a:spcBef>
                <a:spcPts val="81"/>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latin typeface="Arial"/>
                <a:ea typeface="+mn-ea"/>
                <a:cs typeface="Arial"/>
              </a:rPr>
              <a:t>Objective</a:t>
            </a:r>
            <a:r>
              <a:rPr kumimoji="0" lang="en-US" sz="1600" b="0" i="0" u="none" strike="noStrike" kern="1200" cap="none" spc="0" normalizeH="0" baseline="0" noProof="0" dirty="0">
                <a:ln>
                  <a:noFill/>
                </a:ln>
                <a:solidFill>
                  <a:srgbClr val="000000"/>
                </a:solidFill>
                <a:effectLst/>
                <a:uLnTx/>
                <a:uFillTx/>
                <a:latin typeface="Arial"/>
                <a:ea typeface="+mn-ea"/>
                <a:cs typeface="Arial"/>
              </a:rPr>
              <a:t>: Optimize Base Layer Control</a:t>
            </a:r>
          </a:p>
        </p:txBody>
      </p:sp>
      <p:sp>
        <p:nvSpPr>
          <p:cNvPr id="2" name="object 17">
            <a:extLst>
              <a:ext uri="{FF2B5EF4-FFF2-40B4-BE49-F238E27FC236}">
                <a16:creationId xmlns:a16="http://schemas.microsoft.com/office/drawing/2014/main" id="{A99E1902-9570-3516-B97E-7FA91F02410E}"/>
              </a:ext>
            </a:extLst>
          </p:cNvPr>
          <p:cNvSpPr txBox="1">
            <a:spLocks/>
          </p:cNvSpPr>
          <p:nvPr/>
        </p:nvSpPr>
        <p:spPr>
          <a:xfrm rot="3186330">
            <a:off x="8955140" y="2580417"/>
            <a:ext cx="3672540" cy="470166"/>
          </a:xfrm>
          <a:prstGeom prst="rect">
            <a:avLst/>
          </a:prstGeom>
        </p:spPr>
        <p:txBody>
          <a:bodyPr vert="horz" wrap="square" lIns="0" tIns="38899" rIns="0" bIns="0" rtlCol="0">
            <a:spAutoFit/>
          </a:bodyPr>
          <a:lstStyle>
            <a:lvl1pPr algn="l" defTabSz="914400" rtl="0" eaLnBrk="1" latinLnBrk="0" hangingPunct="1">
              <a:lnSpc>
                <a:spcPct val="90000"/>
              </a:lnSpc>
              <a:spcBef>
                <a:spcPct val="0"/>
              </a:spcBef>
              <a:buNone/>
              <a:defRPr sz="2418" b="0" i="0" kern="1200">
                <a:solidFill>
                  <a:schemeClr val="bg1"/>
                </a:solidFill>
                <a:latin typeface="Arial"/>
                <a:ea typeface="+mj-ea"/>
                <a:cs typeface="Arial"/>
              </a:defRPr>
            </a:lvl1pPr>
          </a:lstStyle>
          <a:p>
            <a:pPr marL="10236" marR="4095" lvl="0" indent="0" algn="ctr" defTabSz="914400" rtl="0" eaLnBrk="1" fontAlgn="auto" latinLnBrk="0" hangingPunct="1">
              <a:lnSpc>
                <a:spcPct val="100000"/>
              </a:lnSpc>
              <a:spcBef>
                <a:spcPts val="307"/>
              </a:spcBef>
              <a:spcAft>
                <a:spcPts val="0"/>
              </a:spcAft>
              <a:buClrTx/>
              <a:buSzTx/>
              <a:buFontTx/>
              <a:buNone/>
              <a:tabLst/>
              <a:defRPr/>
            </a:pPr>
            <a:r>
              <a:rPr kumimoji="0" lang="en-GB" sz="2800" b="0" i="0" u="none" strike="noStrike" kern="1200" cap="none" spc="0" normalizeH="0" baseline="0" noProof="0" dirty="0">
                <a:ln>
                  <a:noFill/>
                </a:ln>
                <a:solidFill>
                  <a:schemeClr val="tx1"/>
                </a:solidFill>
                <a:effectLst/>
                <a:uLnTx/>
                <a:uFillTx/>
                <a:latin typeface="Anton" pitchFamily="2" charset="0"/>
              </a:rPr>
              <a:t>A Strategic Approach</a:t>
            </a:r>
            <a:endParaRPr kumimoji="0" lang="en-GB" sz="2800" b="0" i="0" u="none" strike="noStrike" kern="1200" cap="none" spc="-8" normalizeH="0" baseline="0" noProof="0" dirty="0">
              <a:ln>
                <a:noFill/>
              </a:ln>
              <a:solidFill>
                <a:schemeClr val="tx1"/>
              </a:solidFill>
              <a:effectLst/>
              <a:uLnTx/>
              <a:uFillTx/>
              <a:latin typeface="Anton" pitchFamily="2" charset="0"/>
            </a:endParaRPr>
          </a:p>
        </p:txBody>
      </p:sp>
      <p:grpSp>
        <p:nvGrpSpPr>
          <p:cNvPr id="5" name="Group 4">
            <a:extLst>
              <a:ext uri="{FF2B5EF4-FFF2-40B4-BE49-F238E27FC236}">
                <a16:creationId xmlns:a16="http://schemas.microsoft.com/office/drawing/2014/main" id="{F580788A-9E05-EAF9-42E1-836723E29B77}"/>
              </a:ext>
            </a:extLst>
          </p:cNvPr>
          <p:cNvGrpSpPr/>
          <p:nvPr/>
        </p:nvGrpSpPr>
        <p:grpSpPr>
          <a:xfrm>
            <a:off x="6775841" y="1417960"/>
            <a:ext cx="4997425" cy="4871880"/>
            <a:chOff x="1324772" y="2011898"/>
            <a:chExt cx="4373880" cy="4360731"/>
          </a:xfrm>
        </p:grpSpPr>
        <p:sp>
          <p:nvSpPr>
            <p:cNvPr id="89" name="Trapezoid 88">
              <a:extLst>
                <a:ext uri="{FF2B5EF4-FFF2-40B4-BE49-F238E27FC236}">
                  <a16:creationId xmlns:a16="http://schemas.microsoft.com/office/drawing/2014/main" id="{EF9796C0-222A-64B9-45F7-380B3BD5ADA5}"/>
                </a:ext>
              </a:extLst>
            </p:cNvPr>
            <p:cNvSpPr/>
            <p:nvPr/>
          </p:nvSpPr>
          <p:spPr>
            <a:xfrm>
              <a:off x="1324772" y="4112553"/>
              <a:ext cx="4373880" cy="854287"/>
            </a:xfrm>
            <a:prstGeom prst="trapezoid">
              <a:avLst>
                <a:gd name="adj" fmla="val 75587"/>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bg1"/>
                  </a:solidFill>
                  <a:effectLst/>
                  <a:uLnTx/>
                  <a:uFillTx/>
                  <a:latin typeface="Lato Regular"/>
                  <a:ea typeface="+mn-ea"/>
                  <a:cs typeface="+mn-cs"/>
                </a:rPr>
                <a:t>Advanced Regulatory Control Layer</a:t>
              </a:r>
            </a:p>
          </p:txBody>
        </p:sp>
        <p:sp>
          <p:nvSpPr>
            <p:cNvPr id="90" name="Trapezoid 89">
              <a:extLst>
                <a:ext uri="{FF2B5EF4-FFF2-40B4-BE49-F238E27FC236}">
                  <a16:creationId xmlns:a16="http://schemas.microsoft.com/office/drawing/2014/main" id="{A96131FB-6472-D895-CED7-AAC1894042F1}"/>
                </a:ext>
              </a:extLst>
            </p:cNvPr>
            <p:cNvSpPr/>
            <p:nvPr/>
          </p:nvSpPr>
          <p:spPr>
            <a:xfrm>
              <a:off x="1985171" y="3262811"/>
              <a:ext cx="3060700" cy="821610"/>
            </a:xfrm>
            <a:prstGeom prst="trapezoid">
              <a:avLst>
                <a:gd name="adj" fmla="val 77332"/>
              </a:avLst>
            </a:prstGeom>
            <a:solidFill>
              <a:srgbClr val="67692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Lato Regular"/>
                  <a:ea typeface="+mn-ea"/>
                  <a:cs typeface="+mn-cs"/>
                </a:rPr>
                <a:t>Supervisory</a:t>
              </a:r>
              <a:r>
                <a:rPr kumimoji="0" lang="en-US" sz="1600" b="0" i="0" u="none" strike="noStrike" kern="1200" cap="none" spc="0" normalizeH="0" baseline="0" noProof="0" dirty="0">
                  <a:ln>
                    <a:noFill/>
                  </a:ln>
                  <a:solidFill>
                    <a:srgbClr val="FFFFFF"/>
                  </a:solidFill>
                  <a:effectLst/>
                  <a:uLnTx/>
                  <a:uFillTx/>
                  <a:latin typeface="Lato Regular"/>
                  <a:ea typeface="+mn-ea"/>
                  <a:cs typeface="+mn-cs"/>
                </a:rPr>
                <a:t> Control Layer</a:t>
              </a:r>
            </a:p>
          </p:txBody>
        </p:sp>
        <p:grpSp>
          <p:nvGrpSpPr>
            <p:cNvPr id="92" name="Group 91">
              <a:extLst>
                <a:ext uri="{FF2B5EF4-FFF2-40B4-BE49-F238E27FC236}">
                  <a16:creationId xmlns:a16="http://schemas.microsoft.com/office/drawing/2014/main" id="{AA28A6B4-368B-E7A4-A1EE-B6790D176FCA}"/>
                </a:ext>
              </a:extLst>
            </p:cNvPr>
            <p:cNvGrpSpPr/>
            <p:nvPr/>
          </p:nvGrpSpPr>
          <p:grpSpPr>
            <a:xfrm>
              <a:off x="2624722" y="2011898"/>
              <a:ext cx="1772807" cy="1229051"/>
              <a:chOff x="10991850" y="2767137"/>
              <a:chExt cx="2199409" cy="1524806"/>
            </a:xfrm>
          </p:grpSpPr>
          <p:sp>
            <p:nvSpPr>
              <p:cNvPr id="88" name="Isosceles Triangle 87">
                <a:extLst>
                  <a:ext uri="{FF2B5EF4-FFF2-40B4-BE49-F238E27FC236}">
                    <a16:creationId xmlns:a16="http://schemas.microsoft.com/office/drawing/2014/main" id="{9135D719-1A47-017C-7EC6-D63926649AFB}"/>
                  </a:ext>
                </a:extLst>
              </p:cNvPr>
              <p:cNvSpPr/>
              <p:nvPr/>
            </p:nvSpPr>
            <p:spPr>
              <a:xfrm>
                <a:off x="10991850" y="2767137"/>
                <a:ext cx="2199409" cy="1524806"/>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1290" b="0" i="0" u="none" strike="noStrike" kern="1200" cap="none" spc="0" normalizeH="0" baseline="0" noProof="0">
                  <a:ln>
                    <a:noFill/>
                  </a:ln>
                  <a:solidFill>
                    <a:srgbClr val="FFFFFF"/>
                  </a:solidFill>
                  <a:effectLst/>
                  <a:uLnTx/>
                  <a:uFillTx/>
                  <a:latin typeface="Lato Regular"/>
                  <a:ea typeface="+mn-ea"/>
                  <a:cs typeface="+mn-cs"/>
                </a:endParaRPr>
              </a:p>
            </p:txBody>
          </p:sp>
          <p:sp>
            <p:nvSpPr>
              <p:cNvPr id="91" name="TextBox 90">
                <a:extLst>
                  <a:ext uri="{FF2B5EF4-FFF2-40B4-BE49-F238E27FC236}">
                    <a16:creationId xmlns:a16="http://schemas.microsoft.com/office/drawing/2014/main" id="{99A059CE-8323-8DCF-0743-5C5AC1B2D633}"/>
                  </a:ext>
                </a:extLst>
              </p:cNvPr>
              <p:cNvSpPr txBox="1"/>
              <p:nvPr/>
            </p:nvSpPr>
            <p:spPr>
              <a:xfrm>
                <a:off x="11492482" y="3529539"/>
                <a:ext cx="1277950" cy="543426"/>
              </a:xfrm>
              <a:prstGeom prst="rect">
                <a:avLst/>
              </a:prstGeom>
              <a:noFill/>
            </p:spPr>
            <p:txBody>
              <a:bodyPr wrap="none" rtlCol="0">
                <a:spAutoFit/>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90" b="1" i="0" u="none" strike="noStrike" kern="1200" cap="none" spc="0" normalizeH="0" baseline="0" noProof="0" dirty="0">
                    <a:ln>
                      <a:noFill/>
                    </a:ln>
                    <a:solidFill>
                      <a:srgbClr val="FFFFFF"/>
                    </a:solidFill>
                    <a:effectLst/>
                    <a:uLnTx/>
                    <a:uFillTx/>
                    <a:latin typeface="Lato Regular"/>
                    <a:ea typeface="+mn-ea"/>
                    <a:cs typeface="+mn-cs"/>
                  </a:rPr>
                  <a:t>Optimization </a:t>
                </a:r>
              </a:p>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90" b="1" i="0" u="none" strike="noStrike" kern="1200" cap="none" spc="0" normalizeH="0" baseline="0" noProof="0" dirty="0">
                    <a:ln>
                      <a:noFill/>
                    </a:ln>
                    <a:solidFill>
                      <a:srgbClr val="FFFFFF"/>
                    </a:solidFill>
                    <a:effectLst/>
                    <a:uLnTx/>
                    <a:uFillTx/>
                    <a:latin typeface="Lato Regular"/>
                    <a:ea typeface="+mn-ea"/>
                    <a:cs typeface="+mn-cs"/>
                  </a:rPr>
                  <a:t>Control Layer</a:t>
                </a:r>
              </a:p>
            </p:txBody>
          </p:sp>
        </p:grpSp>
        <p:sp>
          <p:nvSpPr>
            <p:cNvPr id="4" name="Rectangle 3">
              <a:extLst>
                <a:ext uri="{FF2B5EF4-FFF2-40B4-BE49-F238E27FC236}">
                  <a16:creationId xmlns:a16="http://schemas.microsoft.com/office/drawing/2014/main" id="{2F864440-06ED-89DD-902A-A000D4D184DF}"/>
                </a:ext>
              </a:extLst>
            </p:cNvPr>
            <p:cNvSpPr/>
            <p:nvPr/>
          </p:nvSpPr>
          <p:spPr>
            <a:xfrm>
              <a:off x="1324772" y="5518342"/>
              <a:ext cx="4373880" cy="854287"/>
            </a:xfrm>
            <a:prstGeom prst="rect">
              <a:avLst/>
            </a:prstGeom>
            <a:solidFill>
              <a:schemeClr val="tx1"/>
            </a:solidFill>
            <a:ln cap="rnd">
              <a:solidFill>
                <a:schemeClr val="tx1"/>
              </a:solidFill>
              <a:round/>
              <a:extLst>
                <a:ext uri="{C807C97D-BFC1-408E-A445-0C87EB9F89A2}">
                  <ask:lineSketchStyleProps xmlns:ask="http://schemas.microsoft.com/office/drawing/2018/sketchyshapes" sd="1219033472">
                    <a:custGeom>
                      <a:avLst/>
                      <a:gdLst>
                        <a:gd name="csX0" fmla="*/ 0 w 4997425"/>
                        <a:gd name="csY0" fmla="*/ 0 h 954423"/>
                        <a:gd name="csX1" fmla="*/ 524730 w 4997425"/>
                        <a:gd name="csY1" fmla="*/ 0 h 954423"/>
                        <a:gd name="csX2" fmla="*/ 1099434 w 4997425"/>
                        <a:gd name="csY2" fmla="*/ 0 h 954423"/>
                        <a:gd name="csX3" fmla="*/ 1624163 w 4997425"/>
                        <a:gd name="csY3" fmla="*/ 0 h 954423"/>
                        <a:gd name="csX4" fmla="*/ 2298816 w 4997425"/>
                        <a:gd name="csY4" fmla="*/ 0 h 954423"/>
                        <a:gd name="csX5" fmla="*/ 2923494 w 4997425"/>
                        <a:gd name="csY5" fmla="*/ 0 h 954423"/>
                        <a:gd name="csX6" fmla="*/ 3548172 w 4997425"/>
                        <a:gd name="csY6" fmla="*/ 0 h 954423"/>
                        <a:gd name="csX7" fmla="*/ 4272798 w 4997425"/>
                        <a:gd name="csY7" fmla="*/ 0 h 954423"/>
                        <a:gd name="csX8" fmla="*/ 4997425 w 4997425"/>
                        <a:gd name="csY8" fmla="*/ 0 h 954423"/>
                        <a:gd name="csX9" fmla="*/ 4997425 w 4997425"/>
                        <a:gd name="csY9" fmla="*/ 448579 h 954423"/>
                        <a:gd name="csX10" fmla="*/ 4997425 w 4997425"/>
                        <a:gd name="csY10" fmla="*/ 954423 h 954423"/>
                        <a:gd name="csX11" fmla="*/ 4522670 w 4997425"/>
                        <a:gd name="csY11" fmla="*/ 954423 h 954423"/>
                        <a:gd name="csX12" fmla="*/ 3997940 w 4997425"/>
                        <a:gd name="csY12" fmla="*/ 954423 h 954423"/>
                        <a:gd name="csX13" fmla="*/ 3323288 w 4997425"/>
                        <a:gd name="csY13" fmla="*/ 954423 h 954423"/>
                        <a:gd name="csX14" fmla="*/ 2598661 w 4997425"/>
                        <a:gd name="csY14" fmla="*/ 954423 h 954423"/>
                        <a:gd name="csX15" fmla="*/ 2023957 w 4997425"/>
                        <a:gd name="csY15" fmla="*/ 954423 h 954423"/>
                        <a:gd name="csX16" fmla="*/ 1299331 w 4997425"/>
                        <a:gd name="csY16" fmla="*/ 954423 h 954423"/>
                        <a:gd name="csX17" fmla="*/ 774601 w 4997425"/>
                        <a:gd name="csY17" fmla="*/ 954423 h 954423"/>
                        <a:gd name="csX18" fmla="*/ 0 w 4997425"/>
                        <a:gd name="csY18" fmla="*/ 954423 h 954423"/>
                        <a:gd name="csX19" fmla="*/ 0 w 4997425"/>
                        <a:gd name="csY19" fmla="*/ 505844 h 954423"/>
                        <a:gd name="csX20" fmla="*/ 0 w 4997425"/>
                        <a:gd name="csY20" fmla="*/ 0 h 9544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Lst>
                      <a:rect l="l" t="t" r="r" b="b"/>
                      <a:pathLst>
                        <a:path w="4997425" h="954423" fill="none" extrusionOk="0">
                          <a:moveTo>
                            <a:pt x="0" y="0"/>
                          </a:moveTo>
                          <a:cubicBezTo>
                            <a:pt x="176679" y="1773"/>
                            <a:pt x="305213" y="-581"/>
                            <a:pt x="524730" y="0"/>
                          </a:cubicBezTo>
                          <a:cubicBezTo>
                            <a:pt x="744247" y="581"/>
                            <a:pt x="911420" y="23583"/>
                            <a:pt x="1099434" y="0"/>
                          </a:cubicBezTo>
                          <a:cubicBezTo>
                            <a:pt x="1287448" y="-23583"/>
                            <a:pt x="1378393" y="15426"/>
                            <a:pt x="1624163" y="0"/>
                          </a:cubicBezTo>
                          <a:cubicBezTo>
                            <a:pt x="1869933" y="-15426"/>
                            <a:pt x="2096531" y="-20421"/>
                            <a:pt x="2298816" y="0"/>
                          </a:cubicBezTo>
                          <a:cubicBezTo>
                            <a:pt x="2501101" y="20421"/>
                            <a:pt x="2668997" y="-4562"/>
                            <a:pt x="2923494" y="0"/>
                          </a:cubicBezTo>
                          <a:cubicBezTo>
                            <a:pt x="3177991" y="4562"/>
                            <a:pt x="3324359" y="1475"/>
                            <a:pt x="3548172" y="0"/>
                          </a:cubicBezTo>
                          <a:cubicBezTo>
                            <a:pt x="3771985" y="-1475"/>
                            <a:pt x="4012456" y="-19732"/>
                            <a:pt x="4272798" y="0"/>
                          </a:cubicBezTo>
                          <a:cubicBezTo>
                            <a:pt x="4533140" y="19732"/>
                            <a:pt x="4729457" y="-15532"/>
                            <a:pt x="4997425" y="0"/>
                          </a:cubicBezTo>
                          <a:cubicBezTo>
                            <a:pt x="4987148" y="183645"/>
                            <a:pt x="4987574" y="351339"/>
                            <a:pt x="4997425" y="448579"/>
                          </a:cubicBezTo>
                          <a:cubicBezTo>
                            <a:pt x="5007276" y="545819"/>
                            <a:pt x="4996528" y="713244"/>
                            <a:pt x="4997425" y="954423"/>
                          </a:cubicBezTo>
                          <a:cubicBezTo>
                            <a:pt x="4844478" y="939018"/>
                            <a:pt x="4647372" y="968522"/>
                            <a:pt x="4522670" y="954423"/>
                          </a:cubicBezTo>
                          <a:cubicBezTo>
                            <a:pt x="4397968" y="940324"/>
                            <a:pt x="4260154" y="952740"/>
                            <a:pt x="3997940" y="954423"/>
                          </a:cubicBezTo>
                          <a:cubicBezTo>
                            <a:pt x="3735726" y="956107"/>
                            <a:pt x="3575629" y="937191"/>
                            <a:pt x="3323288" y="954423"/>
                          </a:cubicBezTo>
                          <a:cubicBezTo>
                            <a:pt x="3070947" y="971655"/>
                            <a:pt x="2935709" y="922137"/>
                            <a:pt x="2598661" y="954423"/>
                          </a:cubicBezTo>
                          <a:cubicBezTo>
                            <a:pt x="2261613" y="986709"/>
                            <a:pt x="2188599" y="955081"/>
                            <a:pt x="2023957" y="954423"/>
                          </a:cubicBezTo>
                          <a:cubicBezTo>
                            <a:pt x="1859315" y="953765"/>
                            <a:pt x="1602403" y="969010"/>
                            <a:pt x="1299331" y="954423"/>
                          </a:cubicBezTo>
                          <a:cubicBezTo>
                            <a:pt x="996259" y="939836"/>
                            <a:pt x="994296" y="929245"/>
                            <a:pt x="774601" y="954423"/>
                          </a:cubicBezTo>
                          <a:cubicBezTo>
                            <a:pt x="554906" y="979602"/>
                            <a:pt x="272455" y="948271"/>
                            <a:pt x="0" y="954423"/>
                          </a:cubicBezTo>
                          <a:cubicBezTo>
                            <a:pt x="-22076" y="846225"/>
                            <a:pt x="14520" y="648396"/>
                            <a:pt x="0" y="505844"/>
                          </a:cubicBezTo>
                          <a:cubicBezTo>
                            <a:pt x="-14520" y="363292"/>
                            <a:pt x="-23142" y="232446"/>
                            <a:pt x="0" y="0"/>
                          </a:cubicBezTo>
                          <a:close/>
                        </a:path>
                        <a:path w="4997425" h="954423" stroke="0" extrusionOk="0">
                          <a:moveTo>
                            <a:pt x="0" y="0"/>
                          </a:moveTo>
                          <a:cubicBezTo>
                            <a:pt x="116494" y="12119"/>
                            <a:pt x="372455" y="-11670"/>
                            <a:pt x="574704" y="0"/>
                          </a:cubicBezTo>
                          <a:cubicBezTo>
                            <a:pt x="776953" y="11670"/>
                            <a:pt x="902417" y="18481"/>
                            <a:pt x="1049459" y="0"/>
                          </a:cubicBezTo>
                          <a:cubicBezTo>
                            <a:pt x="1196501" y="-18481"/>
                            <a:pt x="1490519" y="-25768"/>
                            <a:pt x="1774086" y="0"/>
                          </a:cubicBezTo>
                          <a:cubicBezTo>
                            <a:pt x="2057653" y="25768"/>
                            <a:pt x="2068050" y="-28417"/>
                            <a:pt x="2348790" y="0"/>
                          </a:cubicBezTo>
                          <a:cubicBezTo>
                            <a:pt x="2629530" y="28417"/>
                            <a:pt x="2643789" y="-1768"/>
                            <a:pt x="2923494" y="0"/>
                          </a:cubicBezTo>
                          <a:cubicBezTo>
                            <a:pt x="3203199" y="1768"/>
                            <a:pt x="3294471" y="29920"/>
                            <a:pt x="3648120" y="0"/>
                          </a:cubicBezTo>
                          <a:cubicBezTo>
                            <a:pt x="4001769" y="-29920"/>
                            <a:pt x="3997946" y="-13847"/>
                            <a:pt x="4172850" y="0"/>
                          </a:cubicBezTo>
                          <a:cubicBezTo>
                            <a:pt x="4347754" y="13847"/>
                            <a:pt x="4802517" y="-33788"/>
                            <a:pt x="4997425" y="0"/>
                          </a:cubicBezTo>
                          <a:cubicBezTo>
                            <a:pt x="5016097" y="192820"/>
                            <a:pt x="5016350" y="259002"/>
                            <a:pt x="4997425" y="496300"/>
                          </a:cubicBezTo>
                          <a:cubicBezTo>
                            <a:pt x="4978500" y="733598"/>
                            <a:pt x="4981691" y="772149"/>
                            <a:pt x="4997425" y="954423"/>
                          </a:cubicBezTo>
                          <a:cubicBezTo>
                            <a:pt x="4870127" y="981207"/>
                            <a:pt x="4529163" y="964768"/>
                            <a:pt x="4372747" y="954423"/>
                          </a:cubicBezTo>
                          <a:cubicBezTo>
                            <a:pt x="4216331" y="944078"/>
                            <a:pt x="4012251" y="954502"/>
                            <a:pt x="3798043" y="954423"/>
                          </a:cubicBezTo>
                          <a:cubicBezTo>
                            <a:pt x="3583835" y="954344"/>
                            <a:pt x="3235905" y="930728"/>
                            <a:pt x="3073416" y="954423"/>
                          </a:cubicBezTo>
                          <a:cubicBezTo>
                            <a:pt x="2910927" y="978118"/>
                            <a:pt x="2507860" y="979796"/>
                            <a:pt x="2348790" y="954423"/>
                          </a:cubicBezTo>
                          <a:cubicBezTo>
                            <a:pt x="2189720" y="929050"/>
                            <a:pt x="1984440" y="948876"/>
                            <a:pt x="1824060" y="954423"/>
                          </a:cubicBezTo>
                          <a:cubicBezTo>
                            <a:pt x="1663680" y="959971"/>
                            <a:pt x="1496549" y="985587"/>
                            <a:pt x="1199382" y="954423"/>
                          </a:cubicBezTo>
                          <a:cubicBezTo>
                            <a:pt x="902215" y="923259"/>
                            <a:pt x="509170" y="943744"/>
                            <a:pt x="0" y="954423"/>
                          </a:cubicBezTo>
                          <a:cubicBezTo>
                            <a:pt x="23826" y="785897"/>
                            <a:pt x="-17271" y="703656"/>
                            <a:pt x="0" y="477212"/>
                          </a:cubicBezTo>
                          <a:cubicBezTo>
                            <a:pt x="17271" y="250768"/>
                            <a:pt x="5263" y="151677"/>
                            <a:pt x="0" y="0"/>
                          </a:cubicBezTo>
                          <a:close/>
                        </a:path>
                      </a:pathLst>
                    </a:custGeom>
                    <ask:type>
                      <ask:lineSketchNone/>
                    </ask:type>
                  </ask:lineSketchStyleProps>
                </a:ext>
              </a:extLs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bg1"/>
                  </a:solidFill>
                  <a:effectLst/>
                  <a:uLnTx/>
                  <a:uFillTx/>
                  <a:latin typeface="Lato Regular"/>
                  <a:ea typeface="+mn-ea"/>
                  <a:cs typeface="+mn-cs"/>
                </a:rPr>
                <a:t>Base Layer Stability</a:t>
              </a:r>
              <a:endParaRPr kumimoji="0" lang="en-GB" sz="1600" b="1" i="0" u="none" strike="noStrike" kern="1200" cap="none" spc="0" normalizeH="0" baseline="0" noProof="0" dirty="0">
                <a:ln>
                  <a:noFill/>
                </a:ln>
                <a:solidFill>
                  <a:schemeClr val="bg1"/>
                </a:solidFill>
                <a:effectLst/>
                <a:uLnTx/>
                <a:uFillTx/>
                <a:latin typeface="Lato Regular"/>
                <a:ea typeface="+mn-ea"/>
                <a:cs typeface="+mn-cs"/>
              </a:endParaRPr>
            </a:p>
          </p:txBody>
        </p:sp>
      </p:grpSp>
      <p:sp>
        <p:nvSpPr>
          <p:cNvPr id="9" name="object 18">
            <a:extLst>
              <a:ext uri="{FF2B5EF4-FFF2-40B4-BE49-F238E27FC236}">
                <a16:creationId xmlns:a16="http://schemas.microsoft.com/office/drawing/2014/main" id="{D870D92B-9FCE-678A-1081-2C982E055A07}"/>
              </a:ext>
            </a:extLst>
          </p:cNvPr>
          <p:cNvSpPr txBox="1"/>
          <p:nvPr/>
        </p:nvSpPr>
        <p:spPr>
          <a:xfrm>
            <a:off x="959787" y="5420303"/>
            <a:ext cx="4038075" cy="609988"/>
          </a:xfrm>
          <a:prstGeom prst="rect">
            <a:avLst/>
          </a:prstGeom>
        </p:spPr>
        <p:txBody>
          <a:bodyPr vert="horz" wrap="square" lIns="0" tIns="10237" rIns="0" bIns="0" rtlCol="0">
            <a:spAutoFit/>
          </a:bodyPr>
          <a:lstStyle/>
          <a:p>
            <a:pPr marL="10236" marR="4095" lvl="0" indent="0" algn="ctr" defTabSz="1828434" rtl="0" eaLnBrk="1" fontAlgn="auto" latinLnBrk="0" hangingPunct="1">
              <a:lnSpc>
                <a:spcPct val="116700"/>
              </a:lnSpc>
              <a:spcBef>
                <a:spcPts val="81"/>
              </a:spcBef>
              <a:spcAft>
                <a:spcPts val="0"/>
              </a:spcAft>
              <a:buClrTx/>
              <a:buSzTx/>
              <a:buFontTx/>
              <a:buNone/>
              <a:tabLst/>
              <a:defRPr/>
            </a:pPr>
            <a:r>
              <a:rPr kumimoji="0" lang="en-US" sz="1800" b="1" i="0" u="none" strike="noStrike" kern="1200" cap="none" spc="0" normalizeH="0" baseline="0" noProof="0" dirty="0">
                <a:ln>
                  <a:noFill/>
                </a:ln>
                <a:effectLst/>
                <a:uLnTx/>
                <a:uFillTx/>
                <a:latin typeface="Arial"/>
                <a:ea typeface="+mn-ea"/>
                <a:cs typeface="Arial"/>
              </a:rPr>
              <a:t>Base Layer Control</a:t>
            </a:r>
          </a:p>
          <a:p>
            <a:pPr marL="10236" marR="4095" lvl="0" indent="0" algn="ctr" defTabSz="1828434" rtl="0" eaLnBrk="1" fontAlgn="auto" latinLnBrk="0" hangingPunct="1">
              <a:lnSpc>
                <a:spcPct val="116700"/>
              </a:lnSpc>
              <a:spcBef>
                <a:spcPts val="81"/>
              </a:spcBef>
              <a:spcAft>
                <a:spcPts val="0"/>
              </a:spcAft>
              <a:buClrTx/>
              <a:buSzTx/>
              <a:buFontTx/>
              <a:buNone/>
              <a:tabLst/>
              <a:defRPr/>
            </a:pPr>
            <a:r>
              <a:rPr kumimoji="0" lang="en-US" sz="1600" b="1" i="0" u="none" strike="noStrike" kern="1200" cap="none" spc="0" normalizeH="0" baseline="0" noProof="0" dirty="0">
                <a:ln>
                  <a:noFill/>
                </a:ln>
                <a:solidFill>
                  <a:schemeClr val="accent3"/>
                </a:solidFill>
                <a:effectLst/>
                <a:uLnTx/>
                <a:uFillTx/>
                <a:latin typeface="Arial"/>
                <a:ea typeface="+mn-ea"/>
                <a:cs typeface="Arial"/>
              </a:rPr>
              <a:t>Objective</a:t>
            </a:r>
            <a:r>
              <a:rPr kumimoji="0" lang="en-US" sz="1600" b="0" i="0" u="none" strike="noStrike" kern="1200" cap="none" spc="0" normalizeH="0" baseline="0" noProof="0" dirty="0">
                <a:ln>
                  <a:noFill/>
                </a:ln>
                <a:solidFill>
                  <a:srgbClr val="000000"/>
                </a:solidFill>
                <a:effectLst/>
                <a:uLnTx/>
                <a:uFillTx/>
                <a:latin typeface="Arial"/>
                <a:ea typeface="+mn-ea"/>
                <a:cs typeface="Arial"/>
              </a:rPr>
              <a:t>: Stabilizing Base Layer Control</a:t>
            </a:r>
          </a:p>
        </p:txBody>
      </p:sp>
      <p:sp>
        <p:nvSpPr>
          <p:cNvPr id="7" name="TextBox 6">
            <a:extLst>
              <a:ext uri="{FF2B5EF4-FFF2-40B4-BE49-F238E27FC236}">
                <a16:creationId xmlns:a16="http://schemas.microsoft.com/office/drawing/2014/main" id="{B21F3C6C-A727-80BA-1D98-E25858E9854A}"/>
              </a:ext>
            </a:extLst>
          </p:cNvPr>
          <p:cNvSpPr txBox="1"/>
          <p:nvPr/>
        </p:nvSpPr>
        <p:spPr>
          <a:xfrm>
            <a:off x="564144" y="282202"/>
            <a:ext cx="3111749" cy="1446550"/>
          </a:xfrm>
          <a:prstGeom prst="rect">
            <a:avLst/>
          </a:prstGeom>
          <a:noFill/>
        </p:spPr>
        <p:txBody>
          <a:bodyPr wrap="none" rtlCol="0">
            <a:spAutoFit/>
          </a:bodyPr>
          <a:lstStyle/>
          <a:p>
            <a:r>
              <a:rPr lang="en-ZA" sz="4400" dirty="0">
                <a:solidFill>
                  <a:schemeClr val="accent2"/>
                </a:solidFill>
                <a:latin typeface="Anton" pitchFamily="2" charset="0"/>
              </a:rPr>
              <a:t>Optimization</a:t>
            </a:r>
            <a:r>
              <a:rPr lang="en-ZA" sz="4400" dirty="0">
                <a:solidFill>
                  <a:schemeClr val="bg1"/>
                </a:solidFill>
                <a:latin typeface="Anton" pitchFamily="2" charset="0"/>
              </a:rPr>
              <a:t> </a:t>
            </a:r>
          </a:p>
          <a:p>
            <a:r>
              <a:rPr lang="en-ZA" sz="4400" dirty="0">
                <a:latin typeface="Anton" pitchFamily="2" charset="0"/>
              </a:rPr>
              <a:t>Second.</a:t>
            </a:r>
          </a:p>
        </p:txBody>
      </p:sp>
      <p:sp>
        <p:nvSpPr>
          <p:cNvPr id="10" name="object 18">
            <a:extLst>
              <a:ext uri="{FF2B5EF4-FFF2-40B4-BE49-F238E27FC236}">
                <a16:creationId xmlns:a16="http://schemas.microsoft.com/office/drawing/2014/main" id="{AE86489D-1945-DFD5-52CD-5029BB7A86B5}"/>
              </a:ext>
            </a:extLst>
          </p:cNvPr>
          <p:cNvSpPr txBox="1"/>
          <p:nvPr/>
        </p:nvSpPr>
        <p:spPr>
          <a:xfrm>
            <a:off x="0" y="1988105"/>
            <a:ext cx="6096000" cy="574017"/>
          </a:xfrm>
          <a:prstGeom prst="rect">
            <a:avLst/>
          </a:prstGeom>
        </p:spPr>
        <p:txBody>
          <a:bodyPr vert="horz" wrap="square" lIns="0" tIns="10237" rIns="0" bIns="0" rtlCol="0">
            <a:spAutoFit/>
          </a:bodyPr>
          <a:lstStyle/>
          <a:p>
            <a:pPr marL="10236" marR="4095" algn="ctr">
              <a:lnSpc>
                <a:spcPct val="116700"/>
              </a:lnSpc>
              <a:spcBef>
                <a:spcPts val="81"/>
              </a:spcBef>
              <a:defRPr/>
            </a:pPr>
            <a:r>
              <a:rPr lang="en-US" sz="1600" b="1" dirty="0">
                <a:latin typeface="Arial"/>
                <a:cs typeface="Arial"/>
              </a:rPr>
              <a:t>Optimization Control Layer (Grade Controller)</a:t>
            </a:r>
          </a:p>
          <a:p>
            <a:pPr marL="10236" marR="4095" lvl="0" indent="0" algn="ctr" defTabSz="1828434" rtl="0" eaLnBrk="1" fontAlgn="auto" latinLnBrk="0" hangingPunct="1">
              <a:lnSpc>
                <a:spcPct val="116700"/>
              </a:lnSpc>
              <a:spcBef>
                <a:spcPts val="81"/>
              </a:spcBef>
              <a:spcAft>
                <a:spcPts val="0"/>
              </a:spcAft>
              <a:buClrTx/>
              <a:buSzTx/>
              <a:buFontTx/>
              <a:buNone/>
              <a:tabLst/>
              <a:defRPr/>
            </a:pPr>
            <a:r>
              <a:rPr lang="en-US" sz="1600" b="1" dirty="0">
                <a:solidFill>
                  <a:schemeClr val="accent3"/>
                </a:solidFill>
                <a:latin typeface="Arial"/>
                <a:cs typeface="Arial"/>
              </a:rPr>
              <a:t>Objective</a:t>
            </a:r>
            <a:r>
              <a:rPr lang="en-US" sz="1600" dirty="0">
                <a:solidFill>
                  <a:srgbClr val="000000"/>
                </a:solidFill>
                <a:latin typeface="Arial"/>
                <a:cs typeface="Arial"/>
              </a:rPr>
              <a:t>: </a:t>
            </a:r>
            <a:r>
              <a:rPr lang="en-GB" sz="1600" dirty="0">
                <a:solidFill>
                  <a:srgbClr val="000000"/>
                </a:solidFill>
                <a:latin typeface="Arial"/>
                <a:cs typeface="Arial"/>
              </a:rPr>
              <a:t>Grade, Recovery &amp; Throughput optimization</a:t>
            </a:r>
            <a:endParaRPr lang="en-US" sz="1600" dirty="0">
              <a:solidFill>
                <a:srgbClr val="000000"/>
              </a:solidFill>
              <a:latin typeface="Arial"/>
              <a:cs typeface="Arial"/>
            </a:endParaRPr>
          </a:p>
        </p:txBody>
      </p:sp>
      <p:sp>
        <p:nvSpPr>
          <p:cNvPr id="12" name="Col2 Rule">
            <a:extLst>
              <a:ext uri="{FF2B5EF4-FFF2-40B4-BE49-F238E27FC236}">
                <a16:creationId xmlns:a16="http://schemas.microsoft.com/office/drawing/2014/main" id="{0740D24A-1F1F-F0CF-BF0C-77A247D5E06A}"/>
              </a:ext>
            </a:extLst>
          </p:cNvPr>
          <p:cNvSpPr/>
          <p:nvPr/>
        </p:nvSpPr>
        <p:spPr>
          <a:xfrm>
            <a:off x="2120019" y="5115231"/>
            <a:ext cx="1717610" cy="45719"/>
          </a:xfrm>
          <a:prstGeom prst="rect">
            <a:avLst/>
          </a:prstGeom>
          <a:solidFill>
            <a:srgbClr val="FFCB05"/>
          </a:solidFill>
          <a:ln>
            <a:noFill/>
          </a:ln>
        </p:spPr>
        <p:txBody>
          <a:bodyPr/>
          <a:lstStyle/>
          <a:p>
            <a:endParaRPr lang="en-GB"/>
          </a:p>
        </p:txBody>
      </p:sp>
    </p:spTree>
    <p:extLst>
      <p:ext uri="{BB962C8B-B14F-4D97-AF65-F5344CB8AC3E}">
        <p14:creationId xmlns:p14="http://schemas.microsoft.com/office/powerpoint/2010/main" val="138083049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F09F07-9338-A3DD-2EFD-5055AFD9349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69863C5-55D5-8411-D35E-633C3ED47501}"/>
              </a:ext>
            </a:extLst>
          </p:cNvPr>
          <p:cNvSpPr/>
          <p:nvPr/>
        </p:nvSpPr>
        <p:spPr>
          <a:xfrm>
            <a:off x="0" y="3882966"/>
            <a:ext cx="12192000" cy="2539957"/>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116" name="Oval 115">
            <a:extLst>
              <a:ext uri="{FF2B5EF4-FFF2-40B4-BE49-F238E27FC236}">
                <a16:creationId xmlns:a16="http://schemas.microsoft.com/office/drawing/2014/main" id="{A332A10A-CE43-AF6B-AEE4-BC6B7C6DC234}"/>
              </a:ext>
            </a:extLst>
          </p:cNvPr>
          <p:cNvSpPr/>
          <p:nvPr/>
        </p:nvSpPr>
        <p:spPr>
          <a:xfrm>
            <a:off x="9779820" y="2084181"/>
            <a:ext cx="2078344" cy="1420241"/>
          </a:xfrm>
          <a:prstGeom prst="ellipse">
            <a:avLst/>
          </a:prstGeom>
          <a:solidFill>
            <a:srgbClr val="96BDBD">
              <a:alpha val="1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endParaRPr>
          </a:p>
        </p:txBody>
      </p:sp>
      <p:sp>
        <p:nvSpPr>
          <p:cNvPr id="6" name="Arrow: Chevron 5">
            <a:extLst>
              <a:ext uri="{FF2B5EF4-FFF2-40B4-BE49-F238E27FC236}">
                <a16:creationId xmlns:a16="http://schemas.microsoft.com/office/drawing/2014/main" id="{C37B9A4D-ED48-8BB7-0CE7-894357F06D13}"/>
              </a:ext>
            </a:extLst>
          </p:cNvPr>
          <p:cNvSpPr/>
          <p:nvPr/>
        </p:nvSpPr>
        <p:spPr>
          <a:xfrm>
            <a:off x="2607968" y="4514458"/>
            <a:ext cx="2043126" cy="1295643"/>
          </a:xfrm>
          <a:prstGeom prst="chevron">
            <a:avLst>
              <a:gd name="adj" fmla="val 159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APC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Functional Design</a:t>
            </a:r>
          </a:p>
        </p:txBody>
      </p:sp>
      <p:sp>
        <p:nvSpPr>
          <p:cNvPr id="8" name="Arrow: Chevron 7">
            <a:extLst>
              <a:ext uri="{FF2B5EF4-FFF2-40B4-BE49-F238E27FC236}">
                <a16:creationId xmlns:a16="http://schemas.microsoft.com/office/drawing/2014/main" id="{74900E55-5466-6BE5-8A13-E65156B42431}"/>
              </a:ext>
            </a:extLst>
          </p:cNvPr>
          <p:cNvSpPr/>
          <p:nvPr/>
        </p:nvSpPr>
        <p:spPr>
          <a:xfrm>
            <a:off x="4570218" y="4514458"/>
            <a:ext cx="2043126" cy="1295643"/>
          </a:xfrm>
          <a:prstGeom prst="chevron">
            <a:avLst>
              <a:gd name="adj" fmla="val 15409"/>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APC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Development</a:t>
            </a:r>
          </a:p>
        </p:txBody>
      </p:sp>
      <p:sp>
        <p:nvSpPr>
          <p:cNvPr id="9" name="Arrow: Chevron 8">
            <a:extLst>
              <a:ext uri="{FF2B5EF4-FFF2-40B4-BE49-F238E27FC236}">
                <a16:creationId xmlns:a16="http://schemas.microsoft.com/office/drawing/2014/main" id="{1A0C23E6-1998-40E0-63C9-73E6DA3C069D}"/>
              </a:ext>
            </a:extLst>
          </p:cNvPr>
          <p:cNvSpPr/>
          <p:nvPr/>
        </p:nvSpPr>
        <p:spPr>
          <a:xfrm>
            <a:off x="6532468" y="4514458"/>
            <a:ext cx="2043126" cy="1295643"/>
          </a:xfrm>
          <a:prstGeom prst="chevron">
            <a:avLst>
              <a:gd name="adj" fmla="val 15687"/>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APC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Commissioning</a:t>
            </a:r>
            <a:endParaRPr kumimoji="0" lang="en-GB" sz="1200" b="0" i="0" u="none" strike="noStrike" kern="1200" cap="none" spc="0" normalizeH="0" baseline="0" noProof="0">
              <a:ln>
                <a:noFill/>
              </a:ln>
              <a:solidFill>
                <a:prstClr val="white"/>
              </a:solidFill>
              <a:effectLst/>
              <a:uLnTx/>
              <a:uFillTx/>
              <a:latin typeface="Inter" panose="020B0502030000000004" pitchFamily="34" charset="0"/>
              <a:ea typeface="+mn-ea"/>
              <a:cs typeface="+mn-cs"/>
            </a:endParaRPr>
          </a:p>
        </p:txBody>
      </p:sp>
      <p:sp>
        <p:nvSpPr>
          <p:cNvPr id="10" name="Arrow: Chevron 9">
            <a:extLst>
              <a:ext uri="{FF2B5EF4-FFF2-40B4-BE49-F238E27FC236}">
                <a16:creationId xmlns:a16="http://schemas.microsoft.com/office/drawing/2014/main" id="{4AAC6FF0-DB58-A1A5-8F7E-26A68444E329}"/>
              </a:ext>
            </a:extLst>
          </p:cNvPr>
          <p:cNvSpPr/>
          <p:nvPr/>
        </p:nvSpPr>
        <p:spPr>
          <a:xfrm>
            <a:off x="9740714" y="4514458"/>
            <a:ext cx="2043126" cy="1295643"/>
          </a:xfrm>
          <a:prstGeom prst="chevron">
            <a:avLst>
              <a:gd name="adj" fmla="val 1540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50876" marR="0" lvl="0" indent="0" algn="ctr" defTabSz="914400" rtl="0" eaLnBrk="1" fontAlgn="ctr"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dirty="0">
              <a:ln>
                <a:noFill/>
              </a:ln>
              <a:solidFill>
                <a:schemeClr val="tx1"/>
              </a:solidFill>
              <a:effectLst/>
              <a:uLnTx/>
              <a:uFillTx/>
              <a:latin typeface="Inter" panose="020B0502030000000004" pitchFamily="34" charset="0"/>
              <a:ea typeface="+mn-ea"/>
              <a:cs typeface="+mn-cs"/>
            </a:endParaRPr>
          </a:p>
          <a:p>
            <a:pPr marL="150876" marR="0" lvl="0" indent="0" algn="ctr" defTabSz="914400" rtl="0" eaLnBrk="1" fontAlgn="ctr" latinLnBrk="0" hangingPunct="1">
              <a:lnSpc>
                <a:spcPct val="100000"/>
              </a:lnSpc>
              <a:spcBef>
                <a:spcPts val="0"/>
              </a:spcBef>
              <a:spcAft>
                <a:spcPts val="0"/>
              </a:spcAft>
              <a:buClrTx/>
              <a:buSzTx/>
              <a:buFontTx/>
              <a:buNone/>
              <a:tabLst/>
              <a:defRPr/>
            </a:pPr>
            <a:endParaRPr lang="en-GB" sz="1200" b="1" dirty="0">
              <a:solidFill>
                <a:schemeClr val="tx1"/>
              </a:solidFill>
              <a:latin typeface="Inter" panose="020B0502030000000004" pitchFamily="34" charset="0"/>
            </a:endParaRPr>
          </a:p>
          <a:p>
            <a:pPr marL="150876" marR="0" lvl="0" indent="0" algn="ctr" defTabSz="914400" rtl="0" eaLnBrk="1" fontAlgn="ctr"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tx1"/>
                </a:solidFill>
                <a:effectLst/>
                <a:uLnTx/>
                <a:uFillTx/>
                <a:latin typeface="Inter" panose="020B0502030000000004" pitchFamily="34" charset="0"/>
                <a:ea typeface="+mn-ea"/>
                <a:cs typeface="+mn-cs"/>
              </a:rPr>
              <a:t>APC</a:t>
            </a:r>
          </a:p>
          <a:p>
            <a:pPr marL="150876" marR="0" lvl="0" indent="0" algn="ctr" defTabSz="914400" rtl="0" eaLnBrk="1" fontAlgn="ctr"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tx1"/>
                </a:solidFill>
                <a:effectLst/>
                <a:uLnTx/>
                <a:uFillTx/>
                <a:latin typeface="Inter" panose="020B0502030000000004" pitchFamily="34" charset="0"/>
                <a:ea typeface="+mn-ea"/>
                <a:cs typeface="+mn-cs"/>
              </a:rPr>
              <a:t>Performance</a:t>
            </a:r>
          </a:p>
          <a:p>
            <a:pPr marL="150876" marR="0" lvl="0" indent="0" algn="ctr" defTabSz="914400" rtl="0" eaLnBrk="1" fontAlgn="ctr"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tx1"/>
                </a:solidFill>
                <a:effectLst/>
                <a:uLnTx/>
                <a:uFillTx/>
                <a:latin typeface="Inter" panose="020B0502030000000004" pitchFamily="34" charset="0"/>
                <a:ea typeface="+mn-ea"/>
                <a:cs typeface="+mn-cs"/>
              </a:rPr>
              <a:t>Evaluation</a:t>
            </a:r>
          </a:p>
        </p:txBody>
      </p:sp>
      <p:sp>
        <p:nvSpPr>
          <p:cNvPr id="12" name="Oval 11">
            <a:extLst>
              <a:ext uri="{FF2B5EF4-FFF2-40B4-BE49-F238E27FC236}">
                <a16:creationId xmlns:a16="http://schemas.microsoft.com/office/drawing/2014/main" id="{400DA56B-8B21-BEF5-F59F-8E69F649005E}"/>
              </a:ext>
            </a:extLst>
          </p:cNvPr>
          <p:cNvSpPr/>
          <p:nvPr/>
        </p:nvSpPr>
        <p:spPr>
          <a:xfrm>
            <a:off x="3299714" y="4177433"/>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2</a:t>
            </a:r>
          </a:p>
        </p:txBody>
      </p:sp>
      <p:sp>
        <p:nvSpPr>
          <p:cNvPr id="14" name="Oval 13">
            <a:extLst>
              <a:ext uri="{FF2B5EF4-FFF2-40B4-BE49-F238E27FC236}">
                <a16:creationId xmlns:a16="http://schemas.microsoft.com/office/drawing/2014/main" id="{53057970-029E-5B1C-55CE-A65CDE0C1519}"/>
              </a:ext>
            </a:extLst>
          </p:cNvPr>
          <p:cNvSpPr/>
          <p:nvPr/>
        </p:nvSpPr>
        <p:spPr>
          <a:xfrm>
            <a:off x="10451967" y="4177433"/>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5</a:t>
            </a:r>
          </a:p>
        </p:txBody>
      </p:sp>
      <p:sp>
        <p:nvSpPr>
          <p:cNvPr id="16" name="Oval 15">
            <a:extLst>
              <a:ext uri="{FF2B5EF4-FFF2-40B4-BE49-F238E27FC236}">
                <a16:creationId xmlns:a16="http://schemas.microsoft.com/office/drawing/2014/main" id="{ADBFA3DE-5025-BEFF-B144-45F156526DB2}"/>
              </a:ext>
            </a:extLst>
          </p:cNvPr>
          <p:cNvSpPr/>
          <p:nvPr/>
        </p:nvSpPr>
        <p:spPr>
          <a:xfrm>
            <a:off x="7255041" y="4177433"/>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4</a:t>
            </a:r>
          </a:p>
        </p:txBody>
      </p:sp>
      <p:sp>
        <p:nvSpPr>
          <p:cNvPr id="17" name="Oval 16">
            <a:extLst>
              <a:ext uri="{FF2B5EF4-FFF2-40B4-BE49-F238E27FC236}">
                <a16:creationId xmlns:a16="http://schemas.microsoft.com/office/drawing/2014/main" id="{231ED2D7-5ECB-8B75-0A7F-242A431F7847}"/>
              </a:ext>
            </a:extLst>
          </p:cNvPr>
          <p:cNvSpPr/>
          <p:nvPr/>
        </p:nvSpPr>
        <p:spPr>
          <a:xfrm>
            <a:off x="5380701" y="4177433"/>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3</a:t>
            </a:r>
          </a:p>
        </p:txBody>
      </p:sp>
      <p:sp>
        <p:nvSpPr>
          <p:cNvPr id="30" name="TextBox 29">
            <a:extLst>
              <a:ext uri="{FF2B5EF4-FFF2-40B4-BE49-F238E27FC236}">
                <a16:creationId xmlns:a16="http://schemas.microsoft.com/office/drawing/2014/main" id="{E2C28E87-A2F7-CD6A-A0C8-0A6C8F6243BB}"/>
              </a:ext>
            </a:extLst>
          </p:cNvPr>
          <p:cNvSpPr txBox="1"/>
          <p:nvPr/>
        </p:nvSpPr>
        <p:spPr>
          <a:xfrm>
            <a:off x="8533018" y="4891334"/>
            <a:ext cx="138211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2"/>
                </a:solidFill>
                <a:effectLst/>
                <a:uLnTx/>
                <a:uFillTx/>
                <a:latin typeface="Lato Regular"/>
                <a:ea typeface="+mn-ea"/>
                <a:cs typeface="+mn-cs"/>
              </a:rPr>
              <a:t>---------</a:t>
            </a:r>
            <a:endParaRPr kumimoji="0" lang="en-GB" sz="2800" b="0" i="0" u="none" strike="noStrike" kern="1200" cap="none" spc="0" normalizeH="0" baseline="0" noProof="0" dirty="0">
              <a:ln>
                <a:noFill/>
              </a:ln>
              <a:solidFill>
                <a:schemeClr val="accent2"/>
              </a:solidFill>
              <a:effectLst/>
              <a:uLnTx/>
              <a:uFillTx/>
              <a:latin typeface="Lato Regular"/>
              <a:ea typeface="+mn-ea"/>
              <a:cs typeface="+mn-cs"/>
            </a:endParaRPr>
          </a:p>
        </p:txBody>
      </p:sp>
      <p:sp>
        <p:nvSpPr>
          <p:cNvPr id="33" name="Arrow: Chevron 32">
            <a:extLst>
              <a:ext uri="{FF2B5EF4-FFF2-40B4-BE49-F238E27FC236}">
                <a16:creationId xmlns:a16="http://schemas.microsoft.com/office/drawing/2014/main" id="{2D74DF05-2F6B-D81A-9460-FBA0BB323EAE}"/>
              </a:ext>
            </a:extLst>
          </p:cNvPr>
          <p:cNvSpPr/>
          <p:nvPr/>
        </p:nvSpPr>
        <p:spPr>
          <a:xfrm>
            <a:off x="275463" y="4514458"/>
            <a:ext cx="2043126" cy="1295643"/>
          </a:xfrm>
          <a:prstGeom prst="chevron">
            <a:avLst>
              <a:gd name="adj" fmla="val 15921"/>
            </a:avLst>
          </a:prstGeom>
          <a:solidFill>
            <a:srgbClr val="A7917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APC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Inter" panose="020B0502030000000004" pitchFamily="34" charset="0"/>
                <a:ea typeface="+mn-ea"/>
                <a:cs typeface="+mn-cs"/>
              </a:rPr>
              <a:t>Study</a:t>
            </a:r>
          </a:p>
        </p:txBody>
      </p:sp>
      <p:sp>
        <p:nvSpPr>
          <p:cNvPr id="34" name="Oval 33">
            <a:extLst>
              <a:ext uri="{FF2B5EF4-FFF2-40B4-BE49-F238E27FC236}">
                <a16:creationId xmlns:a16="http://schemas.microsoft.com/office/drawing/2014/main" id="{DE8F58ED-D872-255F-C81D-A511CD61D302}"/>
              </a:ext>
            </a:extLst>
          </p:cNvPr>
          <p:cNvSpPr/>
          <p:nvPr/>
        </p:nvSpPr>
        <p:spPr>
          <a:xfrm>
            <a:off x="967209" y="4177433"/>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1</a:t>
            </a:r>
          </a:p>
        </p:txBody>
      </p:sp>
      <p:sp>
        <p:nvSpPr>
          <p:cNvPr id="35" name="TextBox 34">
            <a:extLst>
              <a:ext uri="{FF2B5EF4-FFF2-40B4-BE49-F238E27FC236}">
                <a16:creationId xmlns:a16="http://schemas.microsoft.com/office/drawing/2014/main" id="{1C1A4F4E-1F89-FB9C-001D-707ABC6B67AE}"/>
              </a:ext>
            </a:extLst>
          </p:cNvPr>
          <p:cNvSpPr txBox="1"/>
          <p:nvPr/>
        </p:nvSpPr>
        <p:spPr>
          <a:xfrm>
            <a:off x="2270802" y="4891334"/>
            <a:ext cx="5838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2"/>
                </a:solidFill>
                <a:effectLst/>
                <a:uLnTx/>
                <a:uFillTx/>
                <a:latin typeface="Lato Regular"/>
                <a:ea typeface="+mn-ea"/>
                <a:cs typeface="+mn-cs"/>
              </a:rPr>
              <a:t>---</a:t>
            </a:r>
            <a:endParaRPr kumimoji="0" lang="en-GB" sz="2800" b="0" i="0" u="none" strike="noStrike" kern="1200" cap="none" spc="0" normalizeH="0" baseline="0" noProof="0" dirty="0">
              <a:ln>
                <a:noFill/>
              </a:ln>
              <a:solidFill>
                <a:schemeClr val="accent2"/>
              </a:solidFill>
              <a:effectLst/>
              <a:uLnTx/>
              <a:uFillTx/>
              <a:latin typeface="Lato Regular"/>
              <a:ea typeface="+mn-ea"/>
              <a:cs typeface="+mn-cs"/>
            </a:endParaRPr>
          </a:p>
        </p:txBody>
      </p:sp>
      <p:sp>
        <p:nvSpPr>
          <p:cNvPr id="67" name="Oval 66">
            <a:extLst>
              <a:ext uri="{FF2B5EF4-FFF2-40B4-BE49-F238E27FC236}">
                <a16:creationId xmlns:a16="http://schemas.microsoft.com/office/drawing/2014/main" id="{1200D1B2-4304-B7D3-6A5F-FC17AE0A3945}"/>
              </a:ext>
            </a:extLst>
          </p:cNvPr>
          <p:cNvSpPr/>
          <p:nvPr/>
        </p:nvSpPr>
        <p:spPr>
          <a:xfrm>
            <a:off x="373987" y="2060664"/>
            <a:ext cx="2078344" cy="1420241"/>
          </a:xfrm>
          <a:prstGeom prst="ellipse">
            <a:avLst/>
          </a:prstGeom>
          <a:solidFill>
            <a:srgbClr val="96BDBD">
              <a:alpha val="1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endParaRPr>
          </a:p>
        </p:txBody>
      </p:sp>
      <p:sp>
        <p:nvSpPr>
          <p:cNvPr id="68" name="Oval 67">
            <a:extLst>
              <a:ext uri="{FF2B5EF4-FFF2-40B4-BE49-F238E27FC236}">
                <a16:creationId xmlns:a16="http://schemas.microsoft.com/office/drawing/2014/main" id="{90F2C367-90B3-B05B-AF04-9B19787D6016}"/>
              </a:ext>
            </a:extLst>
          </p:cNvPr>
          <p:cNvSpPr/>
          <p:nvPr/>
        </p:nvSpPr>
        <p:spPr>
          <a:xfrm>
            <a:off x="3017300" y="2049472"/>
            <a:ext cx="5563561" cy="1420241"/>
          </a:xfrm>
          <a:prstGeom prst="ellipse">
            <a:avLst/>
          </a:prstGeom>
          <a:solidFill>
            <a:srgbClr val="96BDBD">
              <a:alpha val="1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endParaRPr>
          </a:p>
        </p:txBody>
      </p:sp>
      <p:sp>
        <p:nvSpPr>
          <p:cNvPr id="69" name="TextBox 68">
            <a:extLst>
              <a:ext uri="{FF2B5EF4-FFF2-40B4-BE49-F238E27FC236}">
                <a16:creationId xmlns:a16="http://schemas.microsoft.com/office/drawing/2014/main" id="{AC940663-EC27-5CCE-2DE5-B9DFB06CFE55}"/>
              </a:ext>
            </a:extLst>
          </p:cNvPr>
          <p:cNvSpPr txBox="1"/>
          <p:nvPr/>
        </p:nvSpPr>
        <p:spPr>
          <a:xfrm>
            <a:off x="4376065" y="2338586"/>
            <a:ext cx="2832108" cy="664032"/>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12121"/>
                </a:solidFill>
                <a:effectLst/>
                <a:uLnTx/>
                <a:uFillTx/>
                <a:latin typeface="Inter" panose="020B0502030000000004" pitchFamily="34" charset="0"/>
                <a:ea typeface="+mn-ea"/>
                <a:cs typeface="+mn-cs"/>
              </a:rPr>
              <a:t>Senior APC Engineer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12121"/>
                </a:solidFill>
                <a:effectLst/>
                <a:uLnTx/>
                <a:uFillTx/>
                <a:latin typeface="Inter" panose="020B0502030000000004" pitchFamily="34" charset="0"/>
                <a:ea typeface="+mn-ea"/>
                <a:cs typeface="+mn-cs"/>
              </a:rPr>
              <a:t>APC Engineer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12121"/>
                </a:solidFill>
                <a:effectLst/>
                <a:uLnTx/>
                <a:uFillTx/>
                <a:latin typeface="Inter" panose="020B0502030000000004" pitchFamily="34" charset="0"/>
                <a:ea typeface="+mn-ea"/>
                <a:cs typeface="+mn-cs"/>
              </a:rPr>
              <a:t>Project Manager</a:t>
            </a:r>
          </a:p>
        </p:txBody>
      </p:sp>
      <p:sp>
        <p:nvSpPr>
          <p:cNvPr id="70" name="Rectangle 69">
            <a:extLst>
              <a:ext uri="{FF2B5EF4-FFF2-40B4-BE49-F238E27FC236}">
                <a16:creationId xmlns:a16="http://schemas.microsoft.com/office/drawing/2014/main" id="{30C1D456-1AF3-0562-1680-06F28D60AECE}"/>
              </a:ext>
            </a:extLst>
          </p:cNvPr>
          <p:cNvSpPr/>
          <p:nvPr/>
        </p:nvSpPr>
        <p:spPr>
          <a:xfrm>
            <a:off x="4349031" y="1591509"/>
            <a:ext cx="2886175" cy="461665"/>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2400" b="0" i="0" u="none" strike="noStrike" kern="1200" cap="all" spc="0" normalizeH="0" baseline="0" noProof="0" dirty="0">
                <a:ln>
                  <a:noFill/>
                </a:ln>
                <a:effectLst/>
                <a:uLnTx/>
                <a:uFillTx/>
                <a:latin typeface="Sons Condensed Extrabold" panose="02060906060206060203" pitchFamily="18" charset="0"/>
                <a:ea typeface="+mn-ea"/>
                <a:cs typeface="+mn-cs"/>
              </a:rPr>
              <a:t>IMPLEMENTATION</a:t>
            </a:r>
          </a:p>
        </p:txBody>
      </p:sp>
      <p:sp>
        <p:nvSpPr>
          <p:cNvPr id="71" name="TextBox 70">
            <a:extLst>
              <a:ext uri="{FF2B5EF4-FFF2-40B4-BE49-F238E27FC236}">
                <a16:creationId xmlns:a16="http://schemas.microsoft.com/office/drawing/2014/main" id="{9B4F93FC-334B-F30E-C3CB-0688BC887DE3}"/>
              </a:ext>
            </a:extLst>
          </p:cNvPr>
          <p:cNvSpPr txBox="1"/>
          <p:nvPr/>
        </p:nvSpPr>
        <p:spPr>
          <a:xfrm>
            <a:off x="485948" y="2508548"/>
            <a:ext cx="1910453" cy="422624"/>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212121"/>
                </a:solidFill>
                <a:effectLst/>
                <a:uLnTx/>
                <a:uFillTx/>
                <a:latin typeface="Inter" panose="020B0502030000000004" pitchFamily="34" charset="0"/>
                <a:ea typeface="+mn-ea"/>
                <a:cs typeface="+mn-cs"/>
              </a:rPr>
              <a:t>Senior APC Engineer</a:t>
            </a:r>
          </a:p>
        </p:txBody>
      </p:sp>
      <p:sp>
        <p:nvSpPr>
          <p:cNvPr id="72" name="Rectangle 71">
            <a:extLst>
              <a:ext uri="{FF2B5EF4-FFF2-40B4-BE49-F238E27FC236}">
                <a16:creationId xmlns:a16="http://schemas.microsoft.com/office/drawing/2014/main" id="{F225E3C0-0646-E267-94DB-C396D38344BA}"/>
              </a:ext>
            </a:extLst>
          </p:cNvPr>
          <p:cNvSpPr/>
          <p:nvPr/>
        </p:nvSpPr>
        <p:spPr>
          <a:xfrm>
            <a:off x="366333" y="1406301"/>
            <a:ext cx="2122441" cy="830997"/>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2400" b="0" i="0" u="none" strike="noStrike" kern="1200" cap="all" spc="0" normalizeH="0" baseline="0" noProof="0" dirty="0">
                <a:ln>
                  <a:noFill/>
                </a:ln>
                <a:effectLst/>
                <a:uLnTx/>
                <a:uFillTx/>
                <a:latin typeface="Sons Condensed Extrabold" panose="02060906060206060203" pitchFamily="18" charset="0"/>
                <a:ea typeface="+mn-ea"/>
                <a:cs typeface="+mn-cs"/>
              </a:rPr>
              <a:t>APC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2400" b="0" i="0" u="none" strike="noStrike" kern="1200" cap="all" spc="0" normalizeH="0" baseline="0" noProof="0" dirty="0">
                <a:ln>
                  <a:noFill/>
                </a:ln>
                <a:effectLst/>
                <a:uLnTx/>
                <a:uFillTx/>
                <a:latin typeface="Sons Condensed Extrabold" panose="02060906060206060203" pitchFamily="18" charset="0"/>
                <a:ea typeface="+mn-ea"/>
                <a:cs typeface="+mn-cs"/>
              </a:rPr>
              <a:t>FEASABILITY</a:t>
            </a:r>
          </a:p>
        </p:txBody>
      </p:sp>
      <p:grpSp>
        <p:nvGrpSpPr>
          <p:cNvPr id="73" name="Group 72">
            <a:extLst>
              <a:ext uri="{FF2B5EF4-FFF2-40B4-BE49-F238E27FC236}">
                <a16:creationId xmlns:a16="http://schemas.microsoft.com/office/drawing/2014/main" id="{C472F36D-FA16-C46B-B81C-370239E490C7}"/>
              </a:ext>
            </a:extLst>
          </p:cNvPr>
          <p:cNvGrpSpPr/>
          <p:nvPr/>
        </p:nvGrpSpPr>
        <p:grpSpPr>
          <a:xfrm>
            <a:off x="1102836" y="3118643"/>
            <a:ext cx="481669" cy="559579"/>
            <a:chOff x="6241046" y="2733219"/>
            <a:chExt cx="481669" cy="559579"/>
          </a:xfrm>
        </p:grpSpPr>
        <p:sp>
          <p:nvSpPr>
            <p:cNvPr id="91" name="Freeform: Shape 90">
              <a:extLst>
                <a:ext uri="{FF2B5EF4-FFF2-40B4-BE49-F238E27FC236}">
                  <a16:creationId xmlns:a16="http://schemas.microsoft.com/office/drawing/2014/main" id="{C35438EB-DF0E-3C82-F0F2-41FC3CA06D8D}"/>
                </a:ext>
              </a:extLst>
            </p:cNvPr>
            <p:cNvSpPr/>
            <p:nvPr/>
          </p:nvSpPr>
          <p:spPr>
            <a:xfrm>
              <a:off x="6474635" y="2809893"/>
              <a:ext cx="91130" cy="156914"/>
            </a:xfrm>
            <a:custGeom>
              <a:avLst/>
              <a:gdLst>
                <a:gd name="connsiteX0" fmla="*/ 84073 w 91130"/>
                <a:gd name="connsiteY0" fmla="*/ 156915 h 156914"/>
                <a:gd name="connsiteX1" fmla="*/ 0 w 91130"/>
                <a:gd name="connsiteY1" fmla="*/ 49647 h 156914"/>
                <a:gd name="connsiteX2" fmla="*/ 3999 w 91130"/>
                <a:gd name="connsiteY2" fmla="*/ 5564 h 156914"/>
                <a:gd name="connsiteX3" fmla="*/ 12373 w 91130"/>
                <a:gd name="connsiteY3" fmla="*/ 154 h 156914"/>
                <a:gd name="connsiteX4" fmla="*/ 17784 w 91130"/>
                <a:gd name="connsiteY4" fmla="*/ 8528 h 156914"/>
                <a:gd name="connsiteX5" fmla="*/ 14114 w 91130"/>
                <a:gd name="connsiteY5" fmla="*/ 49647 h 156914"/>
                <a:gd name="connsiteX6" fmla="*/ 84073 w 91130"/>
                <a:gd name="connsiteY6" fmla="*/ 142801 h 156914"/>
                <a:gd name="connsiteX7" fmla="*/ 91130 w 91130"/>
                <a:gd name="connsiteY7" fmla="*/ 149858 h 156914"/>
                <a:gd name="connsiteX8" fmla="*/ 84073 w 91130"/>
                <a:gd name="connsiteY8" fmla="*/ 156915 h 15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130" h="156914">
                  <a:moveTo>
                    <a:pt x="84073" y="156915"/>
                  </a:moveTo>
                  <a:cubicBezTo>
                    <a:pt x="37732" y="156915"/>
                    <a:pt x="0" y="108786"/>
                    <a:pt x="0" y="49647"/>
                  </a:cubicBezTo>
                  <a:cubicBezTo>
                    <a:pt x="0" y="32334"/>
                    <a:pt x="1317" y="17937"/>
                    <a:pt x="3999" y="5564"/>
                  </a:cubicBezTo>
                  <a:cubicBezTo>
                    <a:pt x="4846" y="1753"/>
                    <a:pt x="8563" y="-646"/>
                    <a:pt x="12373" y="154"/>
                  </a:cubicBezTo>
                  <a:cubicBezTo>
                    <a:pt x="16184" y="1000"/>
                    <a:pt x="18584" y="4717"/>
                    <a:pt x="17784" y="8528"/>
                  </a:cubicBezTo>
                  <a:cubicBezTo>
                    <a:pt x="15290" y="19914"/>
                    <a:pt x="14114" y="33369"/>
                    <a:pt x="14114" y="49647"/>
                  </a:cubicBezTo>
                  <a:cubicBezTo>
                    <a:pt x="14114" y="101023"/>
                    <a:pt x="45495" y="142801"/>
                    <a:pt x="84073" y="142801"/>
                  </a:cubicBezTo>
                  <a:cubicBezTo>
                    <a:pt x="87978" y="142801"/>
                    <a:pt x="91130" y="145953"/>
                    <a:pt x="91130" y="149858"/>
                  </a:cubicBezTo>
                  <a:cubicBezTo>
                    <a:pt x="91130" y="153763"/>
                    <a:pt x="87978" y="156915"/>
                    <a:pt x="84073" y="156915"/>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2" name="Freeform: Shape 91">
              <a:extLst>
                <a:ext uri="{FF2B5EF4-FFF2-40B4-BE49-F238E27FC236}">
                  <a16:creationId xmlns:a16="http://schemas.microsoft.com/office/drawing/2014/main" id="{04FFF9AA-C587-0C3F-D049-B0A5CD0C0A14}"/>
                </a:ext>
              </a:extLst>
            </p:cNvPr>
            <p:cNvSpPr/>
            <p:nvPr/>
          </p:nvSpPr>
          <p:spPr>
            <a:xfrm>
              <a:off x="6551369" y="2810411"/>
              <a:ext cx="91130" cy="156397"/>
            </a:xfrm>
            <a:custGeom>
              <a:avLst/>
              <a:gdLst>
                <a:gd name="connsiteX0" fmla="*/ 7057 w 91130"/>
                <a:gd name="connsiteY0" fmla="*/ 156398 h 156397"/>
                <a:gd name="connsiteX1" fmla="*/ 0 w 91130"/>
                <a:gd name="connsiteY1" fmla="*/ 149340 h 156397"/>
                <a:gd name="connsiteX2" fmla="*/ 7057 w 91130"/>
                <a:gd name="connsiteY2" fmla="*/ 142283 h 156397"/>
                <a:gd name="connsiteX3" fmla="*/ 77016 w 91130"/>
                <a:gd name="connsiteY3" fmla="*/ 49130 h 156397"/>
                <a:gd name="connsiteX4" fmla="*/ 73441 w 91130"/>
                <a:gd name="connsiteY4" fmla="*/ 8528 h 156397"/>
                <a:gd name="connsiteX5" fmla="*/ 78851 w 91130"/>
                <a:gd name="connsiteY5" fmla="*/ 154 h 156397"/>
                <a:gd name="connsiteX6" fmla="*/ 87226 w 91130"/>
                <a:gd name="connsiteY6" fmla="*/ 5564 h 156397"/>
                <a:gd name="connsiteX7" fmla="*/ 91130 w 91130"/>
                <a:gd name="connsiteY7" fmla="*/ 49130 h 156397"/>
                <a:gd name="connsiteX8" fmla="*/ 7057 w 91130"/>
                <a:gd name="connsiteY8" fmla="*/ 156398 h 1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130" h="156397">
                  <a:moveTo>
                    <a:pt x="7057" y="156398"/>
                  </a:moveTo>
                  <a:cubicBezTo>
                    <a:pt x="3152" y="156398"/>
                    <a:pt x="0" y="153245"/>
                    <a:pt x="0" y="149340"/>
                  </a:cubicBezTo>
                  <a:cubicBezTo>
                    <a:pt x="0" y="145435"/>
                    <a:pt x="3152" y="142283"/>
                    <a:pt x="7057" y="142283"/>
                  </a:cubicBezTo>
                  <a:cubicBezTo>
                    <a:pt x="45636" y="142283"/>
                    <a:pt x="77016" y="100505"/>
                    <a:pt x="77016" y="49130"/>
                  </a:cubicBezTo>
                  <a:cubicBezTo>
                    <a:pt x="77016" y="33087"/>
                    <a:pt x="75840" y="19819"/>
                    <a:pt x="73441" y="8528"/>
                  </a:cubicBezTo>
                  <a:cubicBezTo>
                    <a:pt x="72641" y="4717"/>
                    <a:pt x="75040" y="953"/>
                    <a:pt x="78851" y="154"/>
                  </a:cubicBezTo>
                  <a:cubicBezTo>
                    <a:pt x="82662" y="-646"/>
                    <a:pt x="86426" y="1753"/>
                    <a:pt x="87226" y="5564"/>
                  </a:cubicBezTo>
                  <a:cubicBezTo>
                    <a:pt x="89860" y="17843"/>
                    <a:pt x="91130" y="32052"/>
                    <a:pt x="91130" y="49130"/>
                  </a:cubicBezTo>
                  <a:cubicBezTo>
                    <a:pt x="91130" y="108268"/>
                    <a:pt x="53446" y="156398"/>
                    <a:pt x="7057" y="156398"/>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3" name="Freeform: Shape 92">
              <a:extLst>
                <a:ext uri="{FF2B5EF4-FFF2-40B4-BE49-F238E27FC236}">
                  <a16:creationId xmlns:a16="http://schemas.microsoft.com/office/drawing/2014/main" id="{BF62AE09-DAC8-A57C-61B4-AB30063F5337}"/>
                </a:ext>
              </a:extLst>
            </p:cNvPr>
            <p:cNvSpPr/>
            <p:nvPr/>
          </p:nvSpPr>
          <p:spPr>
            <a:xfrm>
              <a:off x="6551981" y="2944084"/>
              <a:ext cx="170734" cy="345420"/>
            </a:xfrm>
            <a:custGeom>
              <a:avLst/>
              <a:gdLst>
                <a:gd name="connsiteX0" fmla="*/ 0 w 170734"/>
                <a:gd name="connsiteY0" fmla="*/ 345421 h 345420"/>
                <a:gd name="connsiteX1" fmla="*/ 0 w 170734"/>
                <a:gd name="connsiteY1" fmla="*/ 331306 h 345420"/>
                <a:gd name="connsiteX2" fmla="*/ 156620 w 170734"/>
                <a:gd name="connsiteY2" fmla="*/ 331212 h 345420"/>
                <a:gd name="connsiteX3" fmla="*/ 156620 w 170734"/>
                <a:gd name="connsiteY3" fmla="*/ 62855 h 345420"/>
                <a:gd name="connsiteX4" fmla="*/ 47800 w 170734"/>
                <a:gd name="connsiteY4" fmla="*/ 62855 h 345420"/>
                <a:gd name="connsiteX5" fmla="*/ 40743 w 170734"/>
                <a:gd name="connsiteY5" fmla="*/ 55798 h 345420"/>
                <a:gd name="connsiteX6" fmla="*/ 40743 w 170734"/>
                <a:gd name="connsiteY6" fmla="*/ 0 h 345420"/>
                <a:gd name="connsiteX7" fmla="*/ 54857 w 170734"/>
                <a:gd name="connsiteY7" fmla="*/ 0 h 345420"/>
                <a:gd name="connsiteX8" fmla="*/ 54857 w 170734"/>
                <a:gd name="connsiteY8" fmla="*/ 48741 h 345420"/>
                <a:gd name="connsiteX9" fmla="*/ 163677 w 170734"/>
                <a:gd name="connsiteY9" fmla="*/ 48741 h 345420"/>
                <a:gd name="connsiteX10" fmla="*/ 170734 w 170734"/>
                <a:gd name="connsiteY10" fmla="*/ 55798 h 345420"/>
                <a:gd name="connsiteX11" fmla="*/ 170734 w 170734"/>
                <a:gd name="connsiteY11" fmla="*/ 338270 h 345420"/>
                <a:gd name="connsiteX12" fmla="*/ 163677 w 170734"/>
                <a:gd name="connsiteY12" fmla="*/ 345327 h 345420"/>
                <a:gd name="connsiteX13" fmla="*/ 0 w 170734"/>
                <a:gd name="connsiteY13" fmla="*/ 345421 h 34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0734" h="345420">
                  <a:moveTo>
                    <a:pt x="0" y="345421"/>
                  </a:moveTo>
                  <a:lnTo>
                    <a:pt x="0" y="331306"/>
                  </a:lnTo>
                  <a:cubicBezTo>
                    <a:pt x="0" y="331306"/>
                    <a:pt x="156620" y="331212"/>
                    <a:pt x="156620" y="331212"/>
                  </a:cubicBezTo>
                  <a:lnTo>
                    <a:pt x="156620" y="62855"/>
                  </a:lnTo>
                  <a:lnTo>
                    <a:pt x="47800" y="62855"/>
                  </a:lnTo>
                  <a:cubicBezTo>
                    <a:pt x="43895" y="62855"/>
                    <a:pt x="40743" y="59703"/>
                    <a:pt x="40743" y="55798"/>
                  </a:cubicBezTo>
                  <a:lnTo>
                    <a:pt x="40743" y="0"/>
                  </a:lnTo>
                  <a:lnTo>
                    <a:pt x="54857" y="0"/>
                  </a:lnTo>
                  <a:lnTo>
                    <a:pt x="54857" y="48741"/>
                  </a:lnTo>
                  <a:lnTo>
                    <a:pt x="163677" y="48741"/>
                  </a:lnTo>
                  <a:cubicBezTo>
                    <a:pt x="167582" y="48741"/>
                    <a:pt x="170734" y="51893"/>
                    <a:pt x="170734" y="55798"/>
                  </a:cubicBezTo>
                  <a:lnTo>
                    <a:pt x="170734" y="338270"/>
                  </a:lnTo>
                  <a:cubicBezTo>
                    <a:pt x="170734" y="342174"/>
                    <a:pt x="167582" y="345327"/>
                    <a:pt x="163677" y="345327"/>
                  </a:cubicBezTo>
                  <a:lnTo>
                    <a:pt x="0" y="345421"/>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4" name="Freeform: Shape 93">
              <a:extLst>
                <a:ext uri="{FF2B5EF4-FFF2-40B4-BE49-F238E27FC236}">
                  <a16:creationId xmlns:a16="http://schemas.microsoft.com/office/drawing/2014/main" id="{519B5951-AC49-1A8C-4268-27E2B5F40D97}"/>
                </a:ext>
              </a:extLst>
            </p:cNvPr>
            <p:cNvSpPr/>
            <p:nvPr/>
          </p:nvSpPr>
          <p:spPr>
            <a:xfrm>
              <a:off x="6390515" y="2943990"/>
              <a:ext cx="134225" cy="153232"/>
            </a:xfrm>
            <a:custGeom>
              <a:avLst/>
              <a:gdLst>
                <a:gd name="connsiteX0" fmla="*/ 14114 w 134225"/>
                <a:gd name="connsiteY0" fmla="*/ 153233 h 153232"/>
                <a:gd name="connsiteX1" fmla="*/ 0 w 134225"/>
                <a:gd name="connsiteY1" fmla="*/ 153233 h 153232"/>
                <a:gd name="connsiteX2" fmla="*/ 0 w 134225"/>
                <a:gd name="connsiteY2" fmla="*/ 57727 h 153232"/>
                <a:gd name="connsiteX3" fmla="*/ 7057 w 134225"/>
                <a:gd name="connsiteY3" fmla="*/ 50670 h 153232"/>
                <a:gd name="connsiteX4" fmla="*/ 120112 w 134225"/>
                <a:gd name="connsiteY4" fmla="*/ 50670 h 153232"/>
                <a:gd name="connsiteX5" fmla="*/ 120112 w 134225"/>
                <a:gd name="connsiteY5" fmla="*/ 0 h 153232"/>
                <a:gd name="connsiteX6" fmla="*/ 134226 w 134225"/>
                <a:gd name="connsiteY6" fmla="*/ 0 h 153232"/>
                <a:gd name="connsiteX7" fmla="*/ 134226 w 134225"/>
                <a:gd name="connsiteY7" fmla="*/ 57727 h 153232"/>
                <a:gd name="connsiteX8" fmla="*/ 127169 w 134225"/>
                <a:gd name="connsiteY8" fmla="*/ 64784 h 153232"/>
                <a:gd name="connsiteX9" fmla="*/ 14114 w 134225"/>
                <a:gd name="connsiteY9" fmla="*/ 64784 h 153232"/>
                <a:gd name="connsiteX10" fmla="*/ 14114 w 134225"/>
                <a:gd name="connsiteY10" fmla="*/ 153233 h 15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25" h="153232">
                  <a:moveTo>
                    <a:pt x="14114" y="153233"/>
                  </a:moveTo>
                  <a:lnTo>
                    <a:pt x="0" y="153233"/>
                  </a:lnTo>
                  <a:lnTo>
                    <a:pt x="0" y="57727"/>
                  </a:lnTo>
                  <a:cubicBezTo>
                    <a:pt x="0" y="53822"/>
                    <a:pt x="3152" y="50670"/>
                    <a:pt x="7057" y="50670"/>
                  </a:cubicBezTo>
                  <a:lnTo>
                    <a:pt x="120112" y="50670"/>
                  </a:lnTo>
                  <a:lnTo>
                    <a:pt x="120112" y="0"/>
                  </a:lnTo>
                  <a:lnTo>
                    <a:pt x="134226" y="0"/>
                  </a:lnTo>
                  <a:lnTo>
                    <a:pt x="134226" y="57727"/>
                  </a:lnTo>
                  <a:cubicBezTo>
                    <a:pt x="134226" y="61632"/>
                    <a:pt x="131074" y="64784"/>
                    <a:pt x="127169" y="64784"/>
                  </a:cubicBezTo>
                  <a:lnTo>
                    <a:pt x="14114" y="64784"/>
                  </a:lnTo>
                  <a:lnTo>
                    <a:pt x="14114" y="153233"/>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5" name="Freeform: Shape 94">
              <a:extLst>
                <a:ext uri="{FF2B5EF4-FFF2-40B4-BE49-F238E27FC236}">
                  <a16:creationId xmlns:a16="http://schemas.microsoft.com/office/drawing/2014/main" id="{7B5104C4-DE45-11D5-F24A-F327E81C2D8D}"/>
                </a:ext>
              </a:extLst>
            </p:cNvPr>
            <p:cNvSpPr/>
            <p:nvPr/>
          </p:nvSpPr>
          <p:spPr>
            <a:xfrm>
              <a:off x="6510639" y="2994673"/>
              <a:ext cx="55348" cy="64676"/>
            </a:xfrm>
            <a:custGeom>
              <a:avLst/>
              <a:gdLst>
                <a:gd name="connsiteX0" fmla="*/ 48305 w 55348"/>
                <a:gd name="connsiteY0" fmla="*/ 64677 h 64676"/>
                <a:gd name="connsiteX1" fmla="*/ 42847 w 55348"/>
                <a:gd name="connsiteY1" fmla="*/ 62089 h 64676"/>
                <a:gd name="connsiteX2" fmla="*/ 1587 w 55348"/>
                <a:gd name="connsiteY2" fmla="*/ 11514 h 64676"/>
                <a:gd name="connsiteX3" fmla="*/ 2575 w 55348"/>
                <a:gd name="connsiteY3" fmla="*/ 1587 h 64676"/>
                <a:gd name="connsiteX4" fmla="*/ 12502 w 55348"/>
                <a:gd name="connsiteY4" fmla="*/ 2575 h 64676"/>
                <a:gd name="connsiteX5" fmla="*/ 53762 w 55348"/>
                <a:gd name="connsiteY5" fmla="*/ 53150 h 64676"/>
                <a:gd name="connsiteX6" fmla="*/ 52774 w 55348"/>
                <a:gd name="connsiteY6" fmla="*/ 63077 h 64676"/>
                <a:gd name="connsiteX7" fmla="*/ 48305 w 55348"/>
                <a:gd name="connsiteY7" fmla="*/ 64677 h 64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348" h="64676">
                  <a:moveTo>
                    <a:pt x="48305" y="64677"/>
                  </a:moveTo>
                  <a:cubicBezTo>
                    <a:pt x="46281" y="64677"/>
                    <a:pt x="44212" y="63783"/>
                    <a:pt x="42847" y="62089"/>
                  </a:cubicBezTo>
                  <a:lnTo>
                    <a:pt x="1587" y="11514"/>
                  </a:lnTo>
                  <a:cubicBezTo>
                    <a:pt x="-860" y="8503"/>
                    <a:pt x="-436" y="4033"/>
                    <a:pt x="2575" y="1587"/>
                  </a:cubicBezTo>
                  <a:cubicBezTo>
                    <a:pt x="5586" y="-860"/>
                    <a:pt x="10055" y="-436"/>
                    <a:pt x="12502" y="2575"/>
                  </a:cubicBezTo>
                  <a:lnTo>
                    <a:pt x="53762" y="53150"/>
                  </a:lnTo>
                  <a:cubicBezTo>
                    <a:pt x="56209" y="56161"/>
                    <a:pt x="55785" y="60631"/>
                    <a:pt x="52774" y="63077"/>
                  </a:cubicBezTo>
                  <a:cubicBezTo>
                    <a:pt x="51457" y="64159"/>
                    <a:pt x="49904" y="64677"/>
                    <a:pt x="48305" y="64677"/>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6" name="Freeform: Shape 95">
              <a:extLst>
                <a:ext uri="{FF2B5EF4-FFF2-40B4-BE49-F238E27FC236}">
                  <a16:creationId xmlns:a16="http://schemas.microsoft.com/office/drawing/2014/main" id="{C736B1FC-8928-0798-7C26-0ED3980571C5}"/>
                </a:ext>
              </a:extLst>
            </p:cNvPr>
            <p:cNvSpPr/>
            <p:nvPr/>
          </p:nvSpPr>
          <p:spPr>
            <a:xfrm>
              <a:off x="6552020" y="2992818"/>
              <a:ext cx="54731" cy="66532"/>
            </a:xfrm>
            <a:custGeom>
              <a:avLst/>
              <a:gdLst>
                <a:gd name="connsiteX0" fmla="*/ 7065 w 54731"/>
                <a:gd name="connsiteY0" fmla="*/ 66532 h 66532"/>
                <a:gd name="connsiteX1" fmla="*/ 2737 w 54731"/>
                <a:gd name="connsiteY1" fmla="*/ 65074 h 66532"/>
                <a:gd name="connsiteX2" fmla="*/ 1466 w 54731"/>
                <a:gd name="connsiteY2" fmla="*/ 55194 h 66532"/>
                <a:gd name="connsiteX3" fmla="*/ 42115 w 54731"/>
                <a:gd name="connsiteY3" fmla="*/ 2736 h 66532"/>
                <a:gd name="connsiteX4" fmla="*/ 51995 w 54731"/>
                <a:gd name="connsiteY4" fmla="*/ 1466 h 66532"/>
                <a:gd name="connsiteX5" fmla="*/ 53265 w 54731"/>
                <a:gd name="connsiteY5" fmla="*/ 11346 h 66532"/>
                <a:gd name="connsiteX6" fmla="*/ 12616 w 54731"/>
                <a:gd name="connsiteY6" fmla="*/ 63804 h 66532"/>
                <a:gd name="connsiteX7" fmla="*/ 7018 w 54731"/>
                <a:gd name="connsiteY7" fmla="*/ 66532 h 66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31" h="66532">
                  <a:moveTo>
                    <a:pt x="7065" y="66532"/>
                  </a:moveTo>
                  <a:cubicBezTo>
                    <a:pt x="5559" y="66532"/>
                    <a:pt x="4054" y="66062"/>
                    <a:pt x="2737" y="65074"/>
                  </a:cubicBezTo>
                  <a:cubicBezTo>
                    <a:pt x="-369" y="62675"/>
                    <a:pt x="-886" y="58252"/>
                    <a:pt x="1466" y="55194"/>
                  </a:cubicBezTo>
                  <a:lnTo>
                    <a:pt x="42115" y="2736"/>
                  </a:lnTo>
                  <a:cubicBezTo>
                    <a:pt x="44514" y="-369"/>
                    <a:pt x="48937" y="-886"/>
                    <a:pt x="51995" y="1466"/>
                  </a:cubicBezTo>
                  <a:cubicBezTo>
                    <a:pt x="55100" y="3866"/>
                    <a:pt x="55618" y="8288"/>
                    <a:pt x="53265" y="11346"/>
                  </a:cubicBezTo>
                  <a:lnTo>
                    <a:pt x="12616" y="63804"/>
                  </a:lnTo>
                  <a:cubicBezTo>
                    <a:pt x="11205" y="65591"/>
                    <a:pt x="9135" y="66532"/>
                    <a:pt x="7018" y="66532"/>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7" name="Freeform: Shape 96">
              <a:extLst>
                <a:ext uri="{FF2B5EF4-FFF2-40B4-BE49-F238E27FC236}">
                  <a16:creationId xmlns:a16="http://schemas.microsoft.com/office/drawing/2014/main" id="{09A82F98-797E-50F9-9438-FD7DDBF32F4F}"/>
                </a:ext>
              </a:extLst>
            </p:cNvPr>
            <p:cNvSpPr/>
            <p:nvPr/>
          </p:nvSpPr>
          <p:spPr>
            <a:xfrm>
              <a:off x="6463515" y="2733219"/>
              <a:ext cx="186250" cy="104162"/>
            </a:xfrm>
            <a:custGeom>
              <a:avLst/>
              <a:gdLst>
                <a:gd name="connsiteX0" fmla="*/ 18037 w 186250"/>
                <a:gd name="connsiteY0" fmla="*/ 104115 h 104162"/>
                <a:gd name="connsiteX1" fmla="*/ 17284 w 186250"/>
                <a:gd name="connsiteY1" fmla="*/ 104115 h 104162"/>
                <a:gd name="connsiteX2" fmla="*/ 11262 w 186250"/>
                <a:gd name="connsiteY2" fmla="*/ 99128 h 104162"/>
                <a:gd name="connsiteX3" fmla="*/ 300 w 186250"/>
                <a:gd name="connsiteY3" fmla="*/ 62196 h 104162"/>
                <a:gd name="connsiteX4" fmla="*/ 1241 w 186250"/>
                <a:gd name="connsiteY4" fmla="*/ 56221 h 104162"/>
                <a:gd name="connsiteX5" fmla="*/ 23541 w 186250"/>
                <a:gd name="connsiteY5" fmla="*/ 23570 h 104162"/>
                <a:gd name="connsiteX6" fmla="*/ 25188 w 186250"/>
                <a:gd name="connsiteY6" fmla="*/ 21876 h 104162"/>
                <a:gd name="connsiteX7" fmla="*/ 107520 w 186250"/>
                <a:gd name="connsiteY7" fmla="*/ 1176 h 104162"/>
                <a:gd name="connsiteX8" fmla="*/ 179550 w 186250"/>
                <a:gd name="connsiteY8" fmla="*/ 50199 h 104162"/>
                <a:gd name="connsiteX9" fmla="*/ 180773 w 186250"/>
                <a:gd name="connsiteY9" fmla="*/ 53069 h 104162"/>
                <a:gd name="connsiteX10" fmla="*/ 186136 w 186250"/>
                <a:gd name="connsiteY10" fmla="*/ 83367 h 104162"/>
                <a:gd name="connsiteX11" fmla="*/ 184584 w 186250"/>
                <a:gd name="connsiteY11" fmla="*/ 89154 h 104162"/>
                <a:gd name="connsiteX12" fmla="*/ 179126 w 186250"/>
                <a:gd name="connsiteY12" fmla="*/ 91648 h 104162"/>
                <a:gd name="connsiteX13" fmla="*/ 43395 w 186250"/>
                <a:gd name="connsiteY13" fmla="*/ 65536 h 104162"/>
                <a:gd name="connsiteX14" fmla="*/ 24294 w 186250"/>
                <a:gd name="connsiteY14" fmla="*/ 100492 h 104162"/>
                <a:gd name="connsiteX15" fmla="*/ 18084 w 186250"/>
                <a:gd name="connsiteY15" fmla="*/ 104162 h 104162"/>
                <a:gd name="connsiteX16" fmla="*/ 14790 w 186250"/>
                <a:gd name="connsiteY16" fmla="*/ 61349 h 104162"/>
                <a:gd name="connsiteX17" fmla="*/ 19966 w 186250"/>
                <a:gd name="connsiteY17" fmla="*/ 78804 h 104162"/>
                <a:gd name="connsiteX18" fmla="*/ 34738 w 186250"/>
                <a:gd name="connsiteY18" fmla="*/ 51751 h 104162"/>
                <a:gd name="connsiteX19" fmla="*/ 39631 w 186250"/>
                <a:gd name="connsiteY19" fmla="*/ 48223 h 104162"/>
                <a:gd name="connsiteX20" fmla="*/ 45465 w 186250"/>
                <a:gd name="connsiteY20" fmla="*/ 49775 h 104162"/>
                <a:gd name="connsiteX21" fmla="*/ 170611 w 186250"/>
                <a:gd name="connsiteY21" fmla="*/ 77298 h 104162"/>
                <a:gd name="connsiteX22" fmla="*/ 167035 w 186250"/>
                <a:gd name="connsiteY22" fmla="*/ 57115 h 104162"/>
                <a:gd name="connsiteX23" fmla="*/ 105356 w 186250"/>
                <a:gd name="connsiteY23" fmla="*/ 15149 h 104162"/>
                <a:gd name="connsiteX24" fmla="*/ 34409 w 186250"/>
                <a:gd name="connsiteY24" fmla="*/ 32603 h 104162"/>
                <a:gd name="connsiteX25" fmla="*/ 14743 w 186250"/>
                <a:gd name="connsiteY25" fmla="*/ 61396 h 104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250" h="104162">
                  <a:moveTo>
                    <a:pt x="18037" y="104115"/>
                  </a:moveTo>
                  <a:cubicBezTo>
                    <a:pt x="17802" y="104115"/>
                    <a:pt x="17519" y="104115"/>
                    <a:pt x="17284" y="104115"/>
                  </a:cubicBezTo>
                  <a:cubicBezTo>
                    <a:pt x="14461" y="103833"/>
                    <a:pt x="12062" y="101857"/>
                    <a:pt x="11262" y="99128"/>
                  </a:cubicBezTo>
                  <a:lnTo>
                    <a:pt x="300" y="62196"/>
                  </a:lnTo>
                  <a:cubicBezTo>
                    <a:pt x="-312" y="60173"/>
                    <a:pt x="18" y="57962"/>
                    <a:pt x="1241" y="56221"/>
                  </a:cubicBezTo>
                  <a:lnTo>
                    <a:pt x="23541" y="23570"/>
                  </a:lnTo>
                  <a:cubicBezTo>
                    <a:pt x="23965" y="22911"/>
                    <a:pt x="24529" y="22347"/>
                    <a:pt x="25188" y="21876"/>
                  </a:cubicBezTo>
                  <a:cubicBezTo>
                    <a:pt x="26740" y="20747"/>
                    <a:pt x="63249" y="-5834"/>
                    <a:pt x="107520" y="1176"/>
                  </a:cubicBezTo>
                  <a:cubicBezTo>
                    <a:pt x="135231" y="5551"/>
                    <a:pt x="159461" y="22065"/>
                    <a:pt x="179550" y="50199"/>
                  </a:cubicBezTo>
                  <a:cubicBezTo>
                    <a:pt x="180161" y="51046"/>
                    <a:pt x="180585" y="52034"/>
                    <a:pt x="180773" y="53069"/>
                  </a:cubicBezTo>
                  <a:lnTo>
                    <a:pt x="186136" y="83367"/>
                  </a:lnTo>
                  <a:cubicBezTo>
                    <a:pt x="186513" y="85437"/>
                    <a:pt x="185948" y="87554"/>
                    <a:pt x="184584" y="89154"/>
                  </a:cubicBezTo>
                  <a:cubicBezTo>
                    <a:pt x="183219" y="90754"/>
                    <a:pt x="181243" y="91648"/>
                    <a:pt x="179126" y="91648"/>
                  </a:cubicBezTo>
                  <a:cubicBezTo>
                    <a:pt x="175033" y="91648"/>
                    <a:pt x="83668" y="90518"/>
                    <a:pt x="43395" y="65536"/>
                  </a:cubicBezTo>
                  <a:lnTo>
                    <a:pt x="24294" y="100492"/>
                  </a:lnTo>
                  <a:cubicBezTo>
                    <a:pt x="23071" y="102751"/>
                    <a:pt x="20671" y="104162"/>
                    <a:pt x="18084" y="104162"/>
                  </a:cubicBezTo>
                  <a:close/>
                  <a:moveTo>
                    <a:pt x="14790" y="61349"/>
                  </a:moveTo>
                  <a:lnTo>
                    <a:pt x="19966" y="78804"/>
                  </a:lnTo>
                  <a:lnTo>
                    <a:pt x="34738" y="51751"/>
                  </a:lnTo>
                  <a:cubicBezTo>
                    <a:pt x="35773" y="49916"/>
                    <a:pt x="37561" y="48599"/>
                    <a:pt x="39631" y="48223"/>
                  </a:cubicBezTo>
                  <a:cubicBezTo>
                    <a:pt x="41701" y="47847"/>
                    <a:pt x="43866" y="48411"/>
                    <a:pt x="45465" y="49775"/>
                  </a:cubicBezTo>
                  <a:cubicBezTo>
                    <a:pt x="71576" y="71794"/>
                    <a:pt x="145441" y="76357"/>
                    <a:pt x="170611" y="77298"/>
                  </a:cubicBezTo>
                  <a:lnTo>
                    <a:pt x="167035" y="57115"/>
                  </a:lnTo>
                  <a:cubicBezTo>
                    <a:pt x="149440" y="33027"/>
                    <a:pt x="128692" y="18865"/>
                    <a:pt x="105356" y="15149"/>
                  </a:cubicBezTo>
                  <a:cubicBezTo>
                    <a:pt x="70588" y="9597"/>
                    <a:pt x="40008" y="28839"/>
                    <a:pt x="34409" y="32603"/>
                  </a:cubicBezTo>
                  <a:lnTo>
                    <a:pt x="14743" y="61396"/>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8" name="Freeform: Shape 97">
              <a:extLst>
                <a:ext uri="{FF2B5EF4-FFF2-40B4-BE49-F238E27FC236}">
                  <a16:creationId xmlns:a16="http://schemas.microsoft.com/office/drawing/2014/main" id="{865903A5-2393-327C-A3C2-55F63CAD2F18}"/>
                </a:ext>
              </a:extLst>
            </p:cNvPr>
            <p:cNvSpPr/>
            <p:nvPr/>
          </p:nvSpPr>
          <p:spPr>
            <a:xfrm>
              <a:off x="6551463" y="3045236"/>
              <a:ext cx="14678" cy="244269"/>
            </a:xfrm>
            <a:custGeom>
              <a:avLst/>
              <a:gdLst>
                <a:gd name="connsiteX0" fmla="*/ 7622 w 14678"/>
                <a:gd name="connsiteY0" fmla="*/ 244269 h 244269"/>
                <a:gd name="connsiteX1" fmla="*/ 565 w 14678"/>
                <a:gd name="connsiteY1" fmla="*/ 237212 h 244269"/>
                <a:gd name="connsiteX2" fmla="*/ 0 w 14678"/>
                <a:gd name="connsiteY2" fmla="*/ 7057 h 244269"/>
                <a:gd name="connsiteX3" fmla="*/ 7057 w 14678"/>
                <a:gd name="connsiteY3" fmla="*/ 0 h 244269"/>
                <a:gd name="connsiteX4" fmla="*/ 7057 w 14678"/>
                <a:gd name="connsiteY4" fmla="*/ 0 h 244269"/>
                <a:gd name="connsiteX5" fmla="*/ 14114 w 14678"/>
                <a:gd name="connsiteY5" fmla="*/ 7057 h 244269"/>
                <a:gd name="connsiteX6" fmla="*/ 14679 w 14678"/>
                <a:gd name="connsiteY6" fmla="*/ 237212 h 244269"/>
                <a:gd name="connsiteX7" fmla="*/ 7622 w 14678"/>
                <a:gd name="connsiteY7" fmla="*/ 244269 h 244269"/>
                <a:gd name="connsiteX8" fmla="*/ 7622 w 14678"/>
                <a:gd name="connsiteY8" fmla="*/ 244269 h 244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78" h="244269">
                  <a:moveTo>
                    <a:pt x="7622" y="244269"/>
                  </a:moveTo>
                  <a:cubicBezTo>
                    <a:pt x="3717" y="244269"/>
                    <a:pt x="565" y="241117"/>
                    <a:pt x="565" y="237212"/>
                  </a:cubicBezTo>
                  <a:lnTo>
                    <a:pt x="0" y="7057"/>
                  </a:lnTo>
                  <a:cubicBezTo>
                    <a:pt x="0" y="3152"/>
                    <a:pt x="3152" y="0"/>
                    <a:pt x="7057" y="0"/>
                  </a:cubicBezTo>
                  <a:lnTo>
                    <a:pt x="7057" y="0"/>
                  </a:lnTo>
                  <a:cubicBezTo>
                    <a:pt x="10962" y="0"/>
                    <a:pt x="14114" y="3152"/>
                    <a:pt x="14114" y="7057"/>
                  </a:cubicBezTo>
                  <a:lnTo>
                    <a:pt x="14679" y="237212"/>
                  </a:lnTo>
                  <a:cubicBezTo>
                    <a:pt x="14679" y="241117"/>
                    <a:pt x="11527" y="244269"/>
                    <a:pt x="7622" y="244269"/>
                  </a:cubicBezTo>
                  <a:lnTo>
                    <a:pt x="7622" y="244269"/>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9" name="Freeform: Shape 98">
              <a:extLst>
                <a:ext uri="{FF2B5EF4-FFF2-40B4-BE49-F238E27FC236}">
                  <a16:creationId xmlns:a16="http://schemas.microsoft.com/office/drawing/2014/main" id="{13A05A97-6CAB-A7B2-DC51-022CE518EDF3}"/>
                </a:ext>
              </a:extLst>
            </p:cNvPr>
            <p:cNvSpPr/>
            <p:nvPr/>
          </p:nvSpPr>
          <p:spPr>
            <a:xfrm>
              <a:off x="6262735" y="3119147"/>
              <a:ext cx="239329" cy="141564"/>
            </a:xfrm>
            <a:custGeom>
              <a:avLst/>
              <a:gdLst>
                <a:gd name="connsiteX0" fmla="*/ 232272 w 239329"/>
                <a:gd name="connsiteY0" fmla="*/ 141565 h 141564"/>
                <a:gd name="connsiteX1" fmla="*/ 225215 w 239329"/>
                <a:gd name="connsiteY1" fmla="*/ 134508 h 141564"/>
                <a:gd name="connsiteX2" fmla="*/ 225215 w 239329"/>
                <a:gd name="connsiteY2" fmla="*/ 14114 h 141564"/>
                <a:gd name="connsiteX3" fmla="*/ 14114 w 239329"/>
                <a:gd name="connsiteY3" fmla="*/ 14114 h 141564"/>
                <a:gd name="connsiteX4" fmla="*/ 14114 w 239329"/>
                <a:gd name="connsiteY4" fmla="*/ 134508 h 141564"/>
                <a:gd name="connsiteX5" fmla="*/ 7057 w 239329"/>
                <a:gd name="connsiteY5" fmla="*/ 141565 h 141564"/>
                <a:gd name="connsiteX6" fmla="*/ 0 w 239329"/>
                <a:gd name="connsiteY6" fmla="*/ 134508 h 141564"/>
                <a:gd name="connsiteX7" fmla="*/ 0 w 239329"/>
                <a:gd name="connsiteY7" fmla="*/ 7057 h 141564"/>
                <a:gd name="connsiteX8" fmla="*/ 7057 w 239329"/>
                <a:gd name="connsiteY8" fmla="*/ 0 h 141564"/>
                <a:gd name="connsiteX9" fmla="*/ 232272 w 239329"/>
                <a:gd name="connsiteY9" fmla="*/ 0 h 141564"/>
                <a:gd name="connsiteX10" fmla="*/ 239329 w 239329"/>
                <a:gd name="connsiteY10" fmla="*/ 7057 h 141564"/>
                <a:gd name="connsiteX11" fmla="*/ 239329 w 239329"/>
                <a:gd name="connsiteY11" fmla="*/ 134508 h 141564"/>
                <a:gd name="connsiteX12" fmla="*/ 232272 w 239329"/>
                <a:gd name="connsiteY12" fmla="*/ 141565 h 14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329" h="141564">
                  <a:moveTo>
                    <a:pt x="232272" y="141565"/>
                  </a:moveTo>
                  <a:cubicBezTo>
                    <a:pt x="228367" y="141565"/>
                    <a:pt x="225215" y="138413"/>
                    <a:pt x="225215" y="134508"/>
                  </a:cubicBezTo>
                  <a:lnTo>
                    <a:pt x="225215" y="14114"/>
                  </a:lnTo>
                  <a:lnTo>
                    <a:pt x="14114" y="14114"/>
                  </a:lnTo>
                  <a:lnTo>
                    <a:pt x="14114" y="134508"/>
                  </a:lnTo>
                  <a:cubicBezTo>
                    <a:pt x="14114" y="138413"/>
                    <a:pt x="10962" y="141565"/>
                    <a:pt x="7057" y="141565"/>
                  </a:cubicBezTo>
                  <a:cubicBezTo>
                    <a:pt x="3152" y="141565"/>
                    <a:pt x="0" y="138413"/>
                    <a:pt x="0" y="134508"/>
                  </a:cubicBezTo>
                  <a:lnTo>
                    <a:pt x="0" y="7057"/>
                  </a:lnTo>
                  <a:cubicBezTo>
                    <a:pt x="0" y="3152"/>
                    <a:pt x="3152" y="0"/>
                    <a:pt x="7057" y="0"/>
                  </a:cubicBezTo>
                  <a:lnTo>
                    <a:pt x="232272" y="0"/>
                  </a:lnTo>
                  <a:cubicBezTo>
                    <a:pt x="236177" y="0"/>
                    <a:pt x="239329" y="3152"/>
                    <a:pt x="239329" y="7057"/>
                  </a:cubicBezTo>
                  <a:lnTo>
                    <a:pt x="239329" y="134508"/>
                  </a:lnTo>
                  <a:cubicBezTo>
                    <a:pt x="239329" y="138413"/>
                    <a:pt x="236177" y="141565"/>
                    <a:pt x="232272" y="141565"/>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00" name="Freeform: Shape 99">
              <a:extLst>
                <a:ext uri="{FF2B5EF4-FFF2-40B4-BE49-F238E27FC236}">
                  <a16:creationId xmlns:a16="http://schemas.microsoft.com/office/drawing/2014/main" id="{1329DB82-B099-13E7-58F3-7C8F25032E4E}"/>
                </a:ext>
              </a:extLst>
            </p:cNvPr>
            <p:cNvSpPr/>
            <p:nvPr/>
          </p:nvSpPr>
          <p:spPr>
            <a:xfrm>
              <a:off x="6241046" y="3249515"/>
              <a:ext cx="282706" cy="43283"/>
            </a:xfrm>
            <a:custGeom>
              <a:avLst/>
              <a:gdLst>
                <a:gd name="connsiteX0" fmla="*/ 275649 w 282706"/>
                <a:gd name="connsiteY0" fmla="*/ 43283 h 43283"/>
                <a:gd name="connsiteX1" fmla="*/ 7057 w 282706"/>
                <a:gd name="connsiteY1" fmla="*/ 43283 h 43283"/>
                <a:gd name="connsiteX2" fmla="*/ 0 w 282706"/>
                <a:gd name="connsiteY2" fmla="*/ 36226 h 43283"/>
                <a:gd name="connsiteX3" fmla="*/ 0 w 282706"/>
                <a:gd name="connsiteY3" fmla="*/ 7057 h 43283"/>
                <a:gd name="connsiteX4" fmla="*/ 7057 w 282706"/>
                <a:gd name="connsiteY4" fmla="*/ 0 h 43283"/>
                <a:gd name="connsiteX5" fmla="*/ 275649 w 282706"/>
                <a:gd name="connsiteY5" fmla="*/ 0 h 43283"/>
                <a:gd name="connsiteX6" fmla="*/ 282707 w 282706"/>
                <a:gd name="connsiteY6" fmla="*/ 7057 h 43283"/>
                <a:gd name="connsiteX7" fmla="*/ 282707 w 282706"/>
                <a:gd name="connsiteY7" fmla="*/ 36226 h 43283"/>
                <a:gd name="connsiteX8" fmla="*/ 275649 w 282706"/>
                <a:gd name="connsiteY8" fmla="*/ 43283 h 43283"/>
                <a:gd name="connsiteX9" fmla="*/ 14114 w 282706"/>
                <a:gd name="connsiteY9" fmla="*/ 29169 h 43283"/>
                <a:gd name="connsiteX10" fmla="*/ 268592 w 282706"/>
                <a:gd name="connsiteY10" fmla="*/ 29169 h 43283"/>
                <a:gd name="connsiteX11" fmla="*/ 268592 w 282706"/>
                <a:gd name="connsiteY11" fmla="*/ 14114 h 43283"/>
                <a:gd name="connsiteX12" fmla="*/ 14114 w 282706"/>
                <a:gd name="connsiteY12" fmla="*/ 14114 h 43283"/>
                <a:gd name="connsiteX13" fmla="*/ 14114 w 282706"/>
                <a:gd name="connsiteY13" fmla="*/ 29169 h 4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706" h="43283">
                  <a:moveTo>
                    <a:pt x="275649" y="43283"/>
                  </a:moveTo>
                  <a:lnTo>
                    <a:pt x="7057" y="43283"/>
                  </a:lnTo>
                  <a:cubicBezTo>
                    <a:pt x="3152" y="43283"/>
                    <a:pt x="0" y="40131"/>
                    <a:pt x="0" y="36226"/>
                  </a:cubicBezTo>
                  <a:lnTo>
                    <a:pt x="0" y="7057"/>
                  </a:lnTo>
                  <a:cubicBezTo>
                    <a:pt x="0" y="3152"/>
                    <a:pt x="3152" y="0"/>
                    <a:pt x="7057" y="0"/>
                  </a:cubicBezTo>
                  <a:lnTo>
                    <a:pt x="275649" y="0"/>
                  </a:lnTo>
                  <a:cubicBezTo>
                    <a:pt x="279554" y="0"/>
                    <a:pt x="282707" y="3152"/>
                    <a:pt x="282707" y="7057"/>
                  </a:cubicBezTo>
                  <a:lnTo>
                    <a:pt x="282707" y="36226"/>
                  </a:lnTo>
                  <a:cubicBezTo>
                    <a:pt x="282707" y="40131"/>
                    <a:pt x="279554" y="43283"/>
                    <a:pt x="275649" y="43283"/>
                  </a:cubicBezTo>
                  <a:close/>
                  <a:moveTo>
                    <a:pt x="14114" y="29169"/>
                  </a:moveTo>
                  <a:lnTo>
                    <a:pt x="268592" y="29169"/>
                  </a:lnTo>
                  <a:lnTo>
                    <a:pt x="268592" y="14114"/>
                  </a:lnTo>
                  <a:lnTo>
                    <a:pt x="14114" y="14114"/>
                  </a:lnTo>
                  <a:lnTo>
                    <a:pt x="14114" y="29169"/>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01" name="Freeform: Shape 100">
              <a:extLst>
                <a:ext uri="{FF2B5EF4-FFF2-40B4-BE49-F238E27FC236}">
                  <a16:creationId xmlns:a16="http://schemas.microsoft.com/office/drawing/2014/main" id="{44AE439D-A81A-E91E-DD34-B7A15323DC61}"/>
                </a:ext>
              </a:extLst>
            </p:cNvPr>
            <p:cNvSpPr/>
            <p:nvPr/>
          </p:nvSpPr>
          <p:spPr>
            <a:xfrm>
              <a:off x="6617941" y="3078875"/>
              <a:ext cx="37637" cy="37637"/>
            </a:xfrm>
            <a:custGeom>
              <a:avLst/>
              <a:gdLst>
                <a:gd name="connsiteX0" fmla="*/ 37638 w 37637"/>
                <a:gd name="connsiteY0" fmla="*/ 18819 h 37637"/>
                <a:gd name="connsiteX1" fmla="*/ 18819 w 37637"/>
                <a:gd name="connsiteY1" fmla="*/ 37638 h 37637"/>
                <a:gd name="connsiteX2" fmla="*/ 0 w 37637"/>
                <a:gd name="connsiteY2" fmla="*/ 18819 h 37637"/>
                <a:gd name="connsiteX3" fmla="*/ 18819 w 37637"/>
                <a:gd name="connsiteY3" fmla="*/ 0 h 37637"/>
                <a:gd name="connsiteX4" fmla="*/ 37638 w 37637"/>
                <a:gd name="connsiteY4" fmla="*/ 18819 h 37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37" h="37637">
                  <a:moveTo>
                    <a:pt x="37638" y="18819"/>
                  </a:moveTo>
                  <a:cubicBezTo>
                    <a:pt x="37638" y="29216"/>
                    <a:pt x="29216" y="37638"/>
                    <a:pt x="18819" y="37638"/>
                  </a:cubicBezTo>
                  <a:cubicBezTo>
                    <a:pt x="8421" y="37638"/>
                    <a:pt x="0" y="29216"/>
                    <a:pt x="0" y="18819"/>
                  </a:cubicBezTo>
                  <a:cubicBezTo>
                    <a:pt x="0" y="8421"/>
                    <a:pt x="8421" y="0"/>
                    <a:pt x="18819" y="0"/>
                  </a:cubicBezTo>
                  <a:cubicBezTo>
                    <a:pt x="29216" y="0"/>
                    <a:pt x="37638" y="8421"/>
                    <a:pt x="37638" y="18819"/>
                  </a:cubicBezTo>
                </a:path>
              </a:pathLst>
            </a:custGeom>
            <a:solidFill>
              <a:srgbClr val="C6D92C"/>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grpSp>
      <p:grpSp>
        <p:nvGrpSpPr>
          <p:cNvPr id="74" name="Group 73">
            <a:extLst>
              <a:ext uri="{FF2B5EF4-FFF2-40B4-BE49-F238E27FC236}">
                <a16:creationId xmlns:a16="http://schemas.microsoft.com/office/drawing/2014/main" id="{C9A0F606-AE3D-5F0F-C81B-E1A5DC2DD7C2}"/>
              </a:ext>
            </a:extLst>
          </p:cNvPr>
          <p:cNvGrpSpPr/>
          <p:nvPr/>
        </p:nvGrpSpPr>
        <p:grpSpPr>
          <a:xfrm>
            <a:off x="5558342" y="3111778"/>
            <a:ext cx="397641" cy="563154"/>
            <a:chOff x="9538303" y="2730961"/>
            <a:chExt cx="397641" cy="563154"/>
          </a:xfrm>
        </p:grpSpPr>
        <p:sp>
          <p:nvSpPr>
            <p:cNvPr id="75" name="Freeform: Shape 74">
              <a:extLst>
                <a:ext uri="{FF2B5EF4-FFF2-40B4-BE49-F238E27FC236}">
                  <a16:creationId xmlns:a16="http://schemas.microsoft.com/office/drawing/2014/main" id="{4E8D8288-F25D-FB13-F45E-E6B946617EA5}"/>
                </a:ext>
              </a:extLst>
            </p:cNvPr>
            <p:cNvSpPr/>
            <p:nvPr/>
          </p:nvSpPr>
          <p:spPr>
            <a:xfrm>
              <a:off x="9538303" y="3058362"/>
              <a:ext cx="181836" cy="235753"/>
            </a:xfrm>
            <a:custGeom>
              <a:avLst/>
              <a:gdLst>
                <a:gd name="connsiteX0" fmla="*/ 157796 w 181836"/>
                <a:gd name="connsiteY0" fmla="*/ 235754 h 235753"/>
                <a:gd name="connsiteX1" fmla="*/ 24088 w 181836"/>
                <a:gd name="connsiteY1" fmla="*/ 235754 h 235753"/>
                <a:gd name="connsiteX2" fmla="*/ 0 w 181836"/>
                <a:gd name="connsiteY2" fmla="*/ 211666 h 235753"/>
                <a:gd name="connsiteX3" fmla="*/ 0 w 181836"/>
                <a:gd name="connsiteY3" fmla="*/ 24041 h 235753"/>
                <a:gd name="connsiteX4" fmla="*/ 24088 w 181836"/>
                <a:gd name="connsiteY4" fmla="*/ 0 h 235753"/>
                <a:gd name="connsiteX5" fmla="*/ 157796 w 181836"/>
                <a:gd name="connsiteY5" fmla="*/ 0 h 235753"/>
                <a:gd name="connsiteX6" fmla="*/ 181837 w 181836"/>
                <a:gd name="connsiteY6" fmla="*/ 24041 h 235753"/>
                <a:gd name="connsiteX7" fmla="*/ 181837 w 181836"/>
                <a:gd name="connsiteY7" fmla="*/ 211666 h 235753"/>
                <a:gd name="connsiteX8" fmla="*/ 157796 w 181836"/>
                <a:gd name="connsiteY8" fmla="*/ 235754 h 235753"/>
                <a:gd name="connsiteX9" fmla="*/ 24088 w 181836"/>
                <a:gd name="connsiteY9" fmla="*/ 14114 h 235753"/>
                <a:gd name="connsiteX10" fmla="*/ 14114 w 181836"/>
                <a:gd name="connsiteY10" fmla="*/ 24041 h 235753"/>
                <a:gd name="connsiteX11" fmla="*/ 14114 w 181836"/>
                <a:gd name="connsiteY11" fmla="*/ 211666 h 235753"/>
                <a:gd name="connsiteX12" fmla="*/ 24088 w 181836"/>
                <a:gd name="connsiteY12" fmla="*/ 221640 h 235753"/>
                <a:gd name="connsiteX13" fmla="*/ 157796 w 181836"/>
                <a:gd name="connsiteY13" fmla="*/ 221640 h 235753"/>
                <a:gd name="connsiteX14" fmla="*/ 167723 w 181836"/>
                <a:gd name="connsiteY14" fmla="*/ 211666 h 235753"/>
                <a:gd name="connsiteX15" fmla="*/ 167723 w 181836"/>
                <a:gd name="connsiteY15" fmla="*/ 24041 h 235753"/>
                <a:gd name="connsiteX16" fmla="*/ 157796 w 181836"/>
                <a:gd name="connsiteY16" fmla="*/ 14114 h 235753"/>
                <a:gd name="connsiteX17" fmla="*/ 24088 w 181836"/>
                <a:gd name="connsiteY17" fmla="*/ 14114 h 23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1836" h="235753">
                  <a:moveTo>
                    <a:pt x="157796" y="235754"/>
                  </a:moveTo>
                  <a:lnTo>
                    <a:pt x="24088" y="235754"/>
                  </a:lnTo>
                  <a:cubicBezTo>
                    <a:pt x="10821" y="235754"/>
                    <a:pt x="0" y="224980"/>
                    <a:pt x="0" y="211666"/>
                  </a:cubicBezTo>
                  <a:lnTo>
                    <a:pt x="0" y="24041"/>
                  </a:lnTo>
                  <a:cubicBezTo>
                    <a:pt x="0" y="10774"/>
                    <a:pt x="10773" y="0"/>
                    <a:pt x="24088" y="0"/>
                  </a:cubicBezTo>
                  <a:lnTo>
                    <a:pt x="157796" y="0"/>
                  </a:lnTo>
                  <a:cubicBezTo>
                    <a:pt x="171064" y="0"/>
                    <a:pt x="181837" y="10774"/>
                    <a:pt x="181837" y="24041"/>
                  </a:cubicBezTo>
                  <a:lnTo>
                    <a:pt x="181837" y="211666"/>
                  </a:lnTo>
                  <a:cubicBezTo>
                    <a:pt x="181837" y="224933"/>
                    <a:pt x="171064" y="235754"/>
                    <a:pt x="157796" y="235754"/>
                  </a:cubicBezTo>
                  <a:close/>
                  <a:moveTo>
                    <a:pt x="24088" y="14114"/>
                  </a:moveTo>
                  <a:cubicBezTo>
                    <a:pt x="18583" y="14114"/>
                    <a:pt x="14114" y="18584"/>
                    <a:pt x="14114" y="24041"/>
                  </a:cubicBezTo>
                  <a:lnTo>
                    <a:pt x="14114" y="211666"/>
                  </a:lnTo>
                  <a:cubicBezTo>
                    <a:pt x="14114" y="217170"/>
                    <a:pt x="18583" y="221640"/>
                    <a:pt x="24088" y="221640"/>
                  </a:cubicBezTo>
                  <a:lnTo>
                    <a:pt x="157796" y="221640"/>
                  </a:lnTo>
                  <a:cubicBezTo>
                    <a:pt x="163301" y="221640"/>
                    <a:pt x="167723" y="217170"/>
                    <a:pt x="167723" y="211666"/>
                  </a:cubicBezTo>
                  <a:lnTo>
                    <a:pt x="167723" y="24041"/>
                  </a:lnTo>
                  <a:cubicBezTo>
                    <a:pt x="167723" y="18537"/>
                    <a:pt x="163254" y="14114"/>
                    <a:pt x="157796" y="14114"/>
                  </a:cubicBezTo>
                  <a:lnTo>
                    <a:pt x="24088" y="14114"/>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76" name="Freeform: Shape 75">
              <a:extLst>
                <a:ext uri="{FF2B5EF4-FFF2-40B4-BE49-F238E27FC236}">
                  <a16:creationId xmlns:a16="http://schemas.microsoft.com/office/drawing/2014/main" id="{627C13BD-11BE-F768-8690-878378ACD253}"/>
                </a:ext>
              </a:extLst>
            </p:cNvPr>
            <p:cNvSpPr/>
            <p:nvPr/>
          </p:nvSpPr>
          <p:spPr>
            <a:xfrm>
              <a:off x="9569965" y="3088896"/>
              <a:ext cx="117618" cy="177085"/>
            </a:xfrm>
            <a:custGeom>
              <a:avLst/>
              <a:gdLst>
                <a:gd name="connsiteX0" fmla="*/ 103457 w 117618"/>
                <a:gd name="connsiteY0" fmla="*/ 177085 h 177085"/>
                <a:gd name="connsiteX1" fmla="*/ 79886 w 117618"/>
                <a:gd name="connsiteY1" fmla="*/ 177085 h 177085"/>
                <a:gd name="connsiteX2" fmla="*/ 79886 w 117618"/>
                <a:gd name="connsiteY2" fmla="*/ 162971 h 177085"/>
                <a:gd name="connsiteX3" fmla="*/ 103457 w 117618"/>
                <a:gd name="connsiteY3" fmla="*/ 162971 h 177085"/>
                <a:gd name="connsiteX4" fmla="*/ 103551 w 117618"/>
                <a:gd name="connsiteY4" fmla="*/ 14208 h 177085"/>
                <a:gd name="connsiteX5" fmla="*/ 14208 w 117618"/>
                <a:gd name="connsiteY5" fmla="*/ 14114 h 177085"/>
                <a:gd name="connsiteX6" fmla="*/ 14114 w 117618"/>
                <a:gd name="connsiteY6" fmla="*/ 162877 h 177085"/>
                <a:gd name="connsiteX7" fmla="*/ 40131 w 117618"/>
                <a:gd name="connsiteY7" fmla="*/ 162971 h 177085"/>
                <a:gd name="connsiteX8" fmla="*/ 40131 w 117618"/>
                <a:gd name="connsiteY8" fmla="*/ 177085 h 177085"/>
                <a:gd name="connsiteX9" fmla="*/ 14208 w 117618"/>
                <a:gd name="connsiteY9" fmla="*/ 177085 h 177085"/>
                <a:gd name="connsiteX10" fmla="*/ 0 w 117618"/>
                <a:gd name="connsiteY10" fmla="*/ 162877 h 177085"/>
                <a:gd name="connsiteX11" fmla="*/ 0 w 117618"/>
                <a:gd name="connsiteY11" fmla="*/ 14208 h 177085"/>
                <a:gd name="connsiteX12" fmla="*/ 14208 w 117618"/>
                <a:gd name="connsiteY12" fmla="*/ 0 h 177085"/>
                <a:gd name="connsiteX13" fmla="*/ 103410 w 117618"/>
                <a:gd name="connsiteY13" fmla="*/ 0 h 177085"/>
                <a:gd name="connsiteX14" fmla="*/ 117618 w 117618"/>
                <a:gd name="connsiteY14" fmla="*/ 14208 h 177085"/>
                <a:gd name="connsiteX15" fmla="*/ 117618 w 117618"/>
                <a:gd name="connsiteY15" fmla="*/ 162877 h 177085"/>
                <a:gd name="connsiteX16" fmla="*/ 103410 w 117618"/>
                <a:gd name="connsiteY16" fmla="*/ 177085 h 17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7618" h="177085">
                  <a:moveTo>
                    <a:pt x="103457" y="177085"/>
                  </a:moveTo>
                  <a:lnTo>
                    <a:pt x="79886" y="177085"/>
                  </a:lnTo>
                  <a:lnTo>
                    <a:pt x="79886" y="162971"/>
                  </a:lnTo>
                  <a:lnTo>
                    <a:pt x="103457" y="162971"/>
                  </a:lnTo>
                  <a:lnTo>
                    <a:pt x="103551" y="14208"/>
                  </a:lnTo>
                  <a:lnTo>
                    <a:pt x="14208" y="14114"/>
                  </a:lnTo>
                  <a:lnTo>
                    <a:pt x="14114" y="162877"/>
                  </a:lnTo>
                  <a:lnTo>
                    <a:pt x="40131" y="162971"/>
                  </a:lnTo>
                  <a:lnTo>
                    <a:pt x="40131" y="177085"/>
                  </a:lnTo>
                  <a:lnTo>
                    <a:pt x="14208" y="177085"/>
                  </a:lnTo>
                  <a:cubicBezTo>
                    <a:pt x="6351" y="177085"/>
                    <a:pt x="0" y="170687"/>
                    <a:pt x="0" y="162877"/>
                  </a:cubicBezTo>
                  <a:lnTo>
                    <a:pt x="0" y="14208"/>
                  </a:lnTo>
                  <a:cubicBezTo>
                    <a:pt x="0" y="6351"/>
                    <a:pt x="6398" y="0"/>
                    <a:pt x="14208" y="0"/>
                  </a:cubicBezTo>
                  <a:lnTo>
                    <a:pt x="103410" y="0"/>
                  </a:lnTo>
                  <a:cubicBezTo>
                    <a:pt x="111267" y="0"/>
                    <a:pt x="117618" y="6351"/>
                    <a:pt x="117618" y="14208"/>
                  </a:cubicBezTo>
                  <a:lnTo>
                    <a:pt x="117618" y="162877"/>
                  </a:lnTo>
                  <a:cubicBezTo>
                    <a:pt x="117618" y="170734"/>
                    <a:pt x="111220" y="177085"/>
                    <a:pt x="103410" y="177085"/>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77" name="Freeform: Shape 76">
              <a:extLst>
                <a:ext uri="{FF2B5EF4-FFF2-40B4-BE49-F238E27FC236}">
                  <a16:creationId xmlns:a16="http://schemas.microsoft.com/office/drawing/2014/main" id="{382716F8-64A1-B824-0864-0BD9C0938DC7}"/>
                </a:ext>
              </a:extLst>
            </p:cNvPr>
            <p:cNvSpPr/>
            <p:nvPr/>
          </p:nvSpPr>
          <p:spPr>
            <a:xfrm>
              <a:off x="9812117" y="2940650"/>
              <a:ext cx="123827" cy="334082"/>
            </a:xfrm>
            <a:custGeom>
              <a:avLst/>
              <a:gdLst>
                <a:gd name="connsiteX0" fmla="*/ 116771 w 123827"/>
                <a:gd name="connsiteY0" fmla="*/ 334082 h 334082"/>
                <a:gd name="connsiteX1" fmla="*/ 109714 w 123827"/>
                <a:gd name="connsiteY1" fmla="*/ 327025 h 334082"/>
                <a:gd name="connsiteX2" fmla="*/ 109714 w 123827"/>
                <a:gd name="connsiteY2" fmla="*/ 66666 h 334082"/>
                <a:gd name="connsiteX3" fmla="*/ 7057 w 123827"/>
                <a:gd name="connsiteY3" fmla="*/ 66666 h 334082"/>
                <a:gd name="connsiteX4" fmla="*/ 0 w 123827"/>
                <a:gd name="connsiteY4" fmla="*/ 59609 h 334082"/>
                <a:gd name="connsiteX5" fmla="*/ 0 w 123827"/>
                <a:gd name="connsiteY5" fmla="*/ 7057 h 334082"/>
                <a:gd name="connsiteX6" fmla="*/ 7057 w 123827"/>
                <a:gd name="connsiteY6" fmla="*/ 0 h 334082"/>
                <a:gd name="connsiteX7" fmla="*/ 14114 w 123827"/>
                <a:gd name="connsiteY7" fmla="*/ 7057 h 334082"/>
                <a:gd name="connsiteX8" fmla="*/ 14114 w 123827"/>
                <a:gd name="connsiteY8" fmla="*/ 52552 h 334082"/>
                <a:gd name="connsiteX9" fmla="*/ 116771 w 123827"/>
                <a:gd name="connsiteY9" fmla="*/ 52552 h 334082"/>
                <a:gd name="connsiteX10" fmla="*/ 123828 w 123827"/>
                <a:gd name="connsiteY10" fmla="*/ 59609 h 334082"/>
                <a:gd name="connsiteX11" fmla="*/ 123828 w 123827"/>
                <a:gd name="connsiteY11" fmla="*/ 327025 h 334082"/>
                <a:gd name="connsiteX12" fmla="*/ 116771 w 123827"/>
                <a:gd name="connsiteY12" fmla="*/ 334082 h 33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827" h="334082">
                  <a:moveTo>
                    <a:pt x="116771" y="334082"/>
                  </a:moveTo>
                  <a:cubicBezTo>
                    <a:pt x="112866" y="334082"/>
                    <a:pt x="109714" y="330930"/>
                    <a:pt x="109714" y="327025"/>
                  </a:cubicBezTo>
                  <a:lnTo>
                    <a:pt x="109714" y="66666"/>
                  </a:lnTo>
                  <a:lnTo>
                    <a:pt x="7057" y="66666"/>
                  </a:lnTo>
                  <a:cubicBezTo>
                    <a:pt x="3152" y="66666"/>
                    <a:pt x="0" y="63514"/>
                    <a:pt x="0" y="59609"/>
                  </a:cubicBezTo>
                  <a:lnTo>
                    <a:pt x="0" y="7057"/>
                  </a:lnTo>
                  <a:cubicBezTo>
                    <a:pt x="0" y="3152"/>
                    <a:pt x="3152" y="0"/>
                    <a:pt x="7057" y="0"/>
                  </a:cubicBezTo>
                  <a:cubicBezTo>
                    <a:pt x="10962" y="0"/>
                    <a:pt x="14114" y="3152"/>
                    <a:pt x="14114" y="7057"/>
                  </a:cubicBezTo>
                  <a:lnTo>
                    <a:pt x="14114" y="52552"/>
                  </a:lnTo>
                  <a:lnTo>
                    <a:pt x="116771" y="52552"/>
                  </a:lnTo>
                  <a:cubicBezTo>
                    <a:pt x="120676" y="52552"/>
                    <a:pt x="123828" y="55704"/>
                    <a:pt x="123828" y="59609"/>
                  </a:cubicBezTo>
                  <a:lnTo>
                    <a:pt x="123828" y="327025"/>
                  </a:lnTo>
                  <a:cubicBezTo>
                    <a:pt x="123828" y="330930"/>
                    <a:pt x="120676" y="334082"/>
                    <a:pt x="116771" y="334082"/>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78" name="Freeform: Shape 77">
              <a:extLst>
                <a:ext uri="{FF2B5EF4-FFF2-40B4-BE49-F238E27FC236}">
                  <a16:creationId xmlns:a16="http://schemas.microsoft.com/office/drawing/2014/main" id="{754337F9-D39D-0359-E73C-75D78D080841}"/>
                </a:ext>
              </a:extLst>
            </p:cNvPr>
            <p:cNvSpPr/>
            <p:nvPr/>
          </p:nvSpPr>
          <p:spPr>
            <a:xfrm>
              <a:off x="9709601" y="3261653"/>
              <a:ext cx="224838" cy="14114"/>
            </a:xfrm>
            <a:custGeom>
              <a:avLst/>
              <a:gdLst>
                <a:gd name="connsiteX0" fmla="*/ 217782 w 224838"/>
                <a:gd name="connsiteY0" fmla="*/ 14114 h 14114"/>
                <a:gd name="connsiteX1" fmla="*/ 7057 w 224838"/>
                <a:gd name="connsiteY1" fmla="*/ 14114 h 14114"/>
                <a:gd name="connsiteX2" fmla="*/ 0 w 224838"/>
                <a:gd name="connsiteY2" fmla="*/ 7057 h 14114"/>
                <a:gd name="connsiteX3" fmla="*/ 7057 w 224838"/>
                <a:gd name="connsiteY3" fmla="*/ 0 h 14114"/>
                <a:gd name="connsiteX4" fmla="*/ 217782 w 224838"/>
                <a:gd name="connsiteY4" fmla="*/ 0 h 14114"/>
                <a:gd name="connsiteX5" fmla="*/ 224839 w 224838"/>
                <a:gd name="connsiteY5" fmla="*/ 7057 h 14114"/>
                <a:gd name="connsiteX6" fmla="*/ 217782 w 224838"/>
                <a:gd name="connsiteY6" fmla="*/ 14114 h 1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838" h="14114">
                  <a:moveTo>
                    <a:pt x="217782" y="14114"/>
                  </a:moveTo>
                  <a:lnTo>
                    <a:pt x="7057" y="14114"/>
                  </a:lnTo>
                  <a:cubicBezTo>
                    <a:pt x="3152" y="14114"/>
                    <a:pt x="0" y="10962"/>
                    <a:pt x="0" y="7057"/>
                  </a:cubicBezTo>
                  <a:cubicBezTo>
                    <a:pt x="0" y="3152"/>
                    <a:pt x="3152" y="0"/>
                    <a:pt x="7057" y="0"/>
                  </a:cubicBezTo>
                  <a:lnTo>
                    <a:pt x="217782" y="0"/>
                  </a:lnTo>
                  <a:cubicBezTo>
                    <a:pt x="221686" y="0"/>
                    <a:pt x="224839" y="3152"/>
                    <a:pt x="224839" y="7057"/>
                  </a:cubicBezTo>
                  <a:cubicBezTo>
                    <a:pt x="224839" y="10962"/>
                    <a:pt x="221686" y="14114"/>
                    <a:pt x="217782" y="14114"/>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79" name="Freeform: Shape 78">
              <a:extLst>
                <a:ext uri="{FF2B5EF4-FFF2-40B4-BE49-F238E27FC236}">
                  <a16:creationId xmlns:a16="http://schemas.microsoft.com/office/drawing/2014/main" id="{F36FACC8-F4BD-DBB8-2731-4108C2D0049F}"/>
                </a:ext>
              </a:extLst>
            </p:cNvPr>
            <p:cNvSpPr/>
            <p:nvPr/>
          </p:nvSpPr>
          <p:spPr>
            <a:xfrm>
              <a:off x="9620682" y="2940603"/>
              <a:ext cx="127826" cy="125804"/>
            </a:xfrm>
            <a:custGeom>
              <a:avLst/>
              <a:gdLst>
                <a:gd name="connsiteX0" fmla="*/ 7057 w 127826"/>
                <a:gd name="connsiteY0" fmla="*/ 125804 h 125804"/>
                <a:gd name="connsiteX1" fmla="*/ 0 w 127826"/>
                <a:gd name="connsiteY1" fmla="*/ 118747 h 125804"/>
                <a:gd name="connsiteX2" fmla="*/ 0 w 127826"/>
                <a:gd name="connsiteY2" fmla="*/ 61397 h 125804"/>
                <a:gd name="connsiteX3" fmla="*/ 7057 w 127826"/>
                <a:gd name="connsiteY3" fmla="*/ 54339 h 125804"/>
                <a:gd name="connsiteX4" fmla="*/ 113713 w 127826"/>
                <a:gd name="connsiteY4" fmla="*/ 54339 h 125804"/>
                <a:gd name="connsiteX5" fmla="*/ 113713 w 127826"/>
                <a:gd name="connsiteY5" fmla="*/ 7057 h 125804"/>
                <a:gd name="connsiteX6" fmla="*/ 120770 w 127826"/>
                <a:gd name="connsiteY6" fmla="*/ 0 h 125804"/>
                <a:gd name="connsiteX7" fmla="*/ 127827 w 127826"/>
                <a:gd name="connsiteY7" fmla="*/ 7057 h 125804"/>
                <a:gd name="connsiteX8" fmla="*/ 127827 w 127826"/>
                <a:gd name="connsiteY8" fmla="*/ 61397 h 125804"/>
                <a:gd name="connsiteX9" fmla="*/ 120770 w 127826"/>
                <a:gd name="connsiteY9" fmla="*/ 68454 h 125804"/>
                <a:gd name="connsiteX10" fmla="*/ 14114 w 127826"/>
                <a:gd name="connsiteY10" fmla="*/ 68454 h 125804"/>
                <a:gd name="connsiteX11" fmla="*/ 14114 w 127826"/>
                <a:gd name="connsiteY11" fmla="*/ 118747 h 125804"/>
                <a:gd name="connsiteX12" fmla="*/ 7057 w 127826"/>
                <a:gd name="connsiteY12" fmla="*/ 125804 h 12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826" h="125804">
                  <a:moveTo>
                    <a:pt x="7057" y="125804"/>
                  </a:moveTo>
                  <a:cubicBezTo>
                    <a:pt x="3152" y="125804"/>
                    <a:pt x="0" y="122652"/>
                    <a:pt x="0" y="118747"/>
                  </a:cubicBezTo>
                  <a:lnTo>
                    <a:pt x="0" y="61397"/>
                  </a:lnTo>
                  <a:cubicBezTo>
                    <a:pt x="0" y="57492"/>
                    <a:pt x="3152" y="54339"/>
                    <a:pt x="7057" y="54339"/>
                  </a:cubicBezTo>
                  <a:lnTo>
                    <a:pt x="113713" y="54339"/>
                  </a:lnTo>
                  <a:lnTo>
                    <a:pt x="113713" y="7057"/>
                  </a:lnTo>
                  <a:cubicBezTo>
                    <a:pt x="113713" y="3152"/>
                    <a:pt x="116865" y="0"/>
                    <a:pt x="120770" y="0"/>
                  </a:cubicBezTo>
                  <a:cubicBezTo>
                    <a:pt x="124675" y="0"/>
                    <a:pt x="127827" y="3152"/>
                    <a:pt x="127827" y="7057"/>
                  </a:cubicBezTo>
                  <a:lnTo>
                    <a:pt x="127827" y="61397"/>
                  </a:lnTo>
                  <a:cubicBezTo>
                    <a:pt x="127827" y="65302"/>
                    <a:pt x="124675" y="68454"/>
                    <a:pt x="120770" y="68454"/>
                  </a:cubicBezTo>
                  <a:lnTo>
                    <a:pt x="14114" y="68454"/>
                  </a:lnTo>
                  <a:lnTo>
                    <a:pt x="14114" y="118747"/>
                  </a:lnTo>
                  <a:cubicBezTo>
                    <a:pt x="14114" y="122652"/>
                    <a:pt x="10962" y="125804"/>
                    <a:pt x="7057" y="125804"/>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0" name="Freeform: Shape 79">
              <a:extLst>
                <a:ext uri="{FF2B5EF4-FFF2-40B4-BE49-F238E27FC236}">
                  <a16:creationId xmlns:a16="http://schemas.microsoft.com/office/drawing/2014/main" id="{5165EE19-5BB7-07E8-19B7-F8110C9E7EAD}"/>
                </a:ext>
              </a:extLst>
            </p:cNvPr>
            <p:cNvSpPr/>
            <p:nvPr/>
          </p:nvSpPr>
          <p:spPr>
            <a:xfrm>
              <a:off x="9734408" y="2995002"/>
              <a:ext cx="53184" cy="61948"/>
            </a:xfrm>
            <a:custGeom>
              <a:avLst/>
              <a:gdLst>
                <a:gd name="connsiteX0" fmla="*/ 46141 w 53184"/>
                <a:gd name="connsiteY0" fmla="*/ 61948 h 61948"/>
                <a:gd name="connsiteX1" fmla="*/ 40683 w 53184"/>
                <a:gd name="connsiteY1" fmla="*/ 59361 h 61948"/>
                <a:gd name="connsiteX2" fmla="*/ 1586 w 53184"/>
                <a:gd name="connsiteY2" fmla="*/ 11514 h 61948"/>
                <a:gd name="connsiteX3" fmla="*/ 2575 w 53184"/>
                <a:gd name="connsiteY3" fmla="*/ 1587 h 61948"/>
                <a:gd name="connsiteX4" fmla="*/ 12502 w 53184"/>
                <a:gd name="connsiteY4" fmla="*/ 2575 h 61948"/>
                <a:gd name="connsiteX5" fmla="*/ 51598 w 53184"/>
                <a:gd name="connsiteY5" fmla="*/ 50422 h 61948"/>
                <a:gd name="connsiteX6" fmla="*/ 50610 w 53184"/>
                <a:gd name="connsiteY6" fmla="*/ 60349 h 61948"/>
                <a:gd name="connsiteX7" fmla="*/ 46141 w 53184"/>
                <a:gd name="connsiteY7" fmla="*/ 61948 h 6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184" h="61948">
                  <a:moveTo>
                    <a:pt x="46141" y="61948"/>
                  </a:moveTo>
                  <a:cubicBezTo>
                    <a:pt x="44117" y="61948"/>
                    <a:pt x="42047" y="61054"/>
                    <a:pt x="40683" y="59361"/>
                  </a:cubicBezTo>
                  <a:lnTo>
                    <a:pt x="1586" y="11514"/>
                  </a:lnTo>
                  <a:cubicBezTo>
                    <a:pt x="-860" y="8503"/>
                    <a:pt x="-436" y="4033"/>
                    <a:pt x="2575" y="1587"/>
                  </a:cubicBezTo>
                  <a:cubicBezTo>
                    <a:pt x="5586" y="-860"/>
                    <a:pt x="10055" y="-436"/>
                    <a:pt x="12502" y="2575"/>
                  </a:cubicBezTo>
                  <a:lnTo>
                    <a:pt x="51598" y="50422"/>
                  </a:lnTo>
                  <a:cubicBezTo>
                    <a:pt x="54044" y="53433"/>
                    <a:pt x="53621" y="57902"/>
                    <a:pt x="50610" y="60349"/>
                  </a:cubicBezTo>
                  <a:cubicBezTo>
                    <a:pt x="49292" y="61431"/>
                    <a:pt x="47740" y="61948"/>
                    <a:pt x="46141" y="61948"/>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1" name="Freeform: Shape 80">
              <a:extLst>
                <a:ext uri="{FF2B5EF4-FFF2-40B4-BE49-F238E27FC236}">
                  <a16:creationId xmlns:a16="http://schemas.microsoft.com/office/drawing/2014/main" id="{A9D3DCA3-3331-9281-9188-01E1C92D8A82}"/>
                </a:ext>
              </a:extLst>
            </p:cNvPr>
            <p:cNvSpPr/>
            <p:nvPr/>
          </p:nvSpPr>
          <p:spPr>
            <a:xfrm>
              <a:off x="9773578" y="2993241"/>
              <a:ext cx="52567" cy="63709"/>
            </a:xfrm>
            <a:custGeom>
              <a:avLst/>
              <a:gdLst>
                <a:gd name="connsiteX0" fmla="*/ 7065 w 52567"/>
                <a:gd name="connsiteY0" fmla="*/ 63710 h 63709"/>
                <a:gd name="connsiteX1" fmla="*/ 2737 w 52567"/>
                <a:gd name="connsiteY1" fmla="*/ 62251 h 63709"/>
                <a:gd name="connsiteX2" fmla="*/ 1466 w 52567"/>
                <a:gd name="connsiteY2" fmla="*/ 52371 h 63709"/>
                <a:gd name="connsiteX3" fmla="*/ 39951 w 52567"/>
                <a:gd name="connsiteY3" fmla="*/ 2737 h 63709"/>
                <a:gd name="connsiteX4" fmla="*/ 49831 w 52567"/>
                <a:gd name="connsiteY4" fmla="*/ 1466 h 63709"/>
                <a:gd name="connsiteX5" fmla="*/ 51101 w 52567"/>
                <a:gd name="connsiteY5" fmla="*/ 11346 h 63709"/>
                <a:gd name="connsiteX6" fmla="*/ 12616 w 52567"/>
                <a:gd name="connsiteY6" fmla="*/ 60981 h 63709"/>
                <a:gd name="connsiteX7" fmla="*/ 7018 w 52567"/>
                <a:gd name="connsiteY7" fmla="*/ 63710 h 6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567" h="63709">
                  <a:moveTo>
                    <a:pt x="7065" y="63710"/>
                  </a:moveTo>
                  <a:cubicBezTo>
                    <a:pt x="5559" y="63710"/>
                    <a:pt x="4054" y="63239"/>
                    <a:pt x="2737" y="62251"/>
                  </a:cubicBezTo>
                  <a:cubicBezTo>
                    <a:pt x="-369" y="59852"/>
                    <a:pt x="-886" y="55429"/>
                    <a:pt x="1466" y="52371"/>
                  </a:cubicBezTo>
                  <a:lnTo>
                    <a:pt x="39951" y="2737"/>
                  </a:lnTo>
                  <a:cubicBezTo>
                    <a:pt x="42351" y="-369"/>
                    <a:pt x="46773" y="-886"/>
                    <a:pt x="49831" y="1466"/>
                  </a:cubicBezTo>
                  <a:cubicBezTo>
                    <a:pt x="52936" y="3866"/>
                    <a:pt x="53454" y="8288"/>
                    <a:pt x="51101" y="11346"/>
                  </a:cubicBezTo>
                  <a:lnTo>
                    <a:pt x="12616" y="60981"/>
                  </a:lnTo>
                  <a:cubicBezTo>
                    <a:pt x="11205" y="62769"/>
                    <a:pt x="9135" y="63710"/>
                    <a:pt x="7018" y="63710"/>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2" name="Freeform: Shape 81">
              <a:extLst>
                <a:ext uri="{FF2B5EF4-FFF2-40B4-BE49-F238E27FC236}">
                  <a16:creationId xmlns:a16="http://schemas.microsoft.com/office/drawing/2014/main" id="{16050565-8BBB-EC66-6A1D-B3F9516ED030}"/>
                </a:ext>
              </a:extLst>
            </p:cNvPr>
            <p:cNvSpPr/>
            <p:nvPr/>
          </p:nvSpPr>
          <p:spPr>
            <a:xfrm>
              <a:off x="9698968" y="2813126"/>
              <a:ext cx="160995" cy="150624"/>
            </a:xfrm>
            <a:custGeom>
              <a:avLst/>
              <a:gdLst>
                <a:gd name="connsiteX0" fmla="*/ 80639 w 160995"/>
                <a:gd name="connsiteY0" fmla="*/ 150625 h 150624"/>
                <a:gd name="connsiteX1" fmla="*/ 80263 w 160995"/>
                <a:gd name="connsiteY1" fmla="*/ 150625 h 150624"/>
                <a:gd name="connsiteX2" fmla="*/ 0 w 160995"/>
                <a:gd name="connsiteY2" fmla="*/ 47779 h 150624"/>
                <a:gd name="connsiteX3" fmla="*/ 3811 w 160995"/>
                <a:gd name="connsiteY3" fmla="*/ 5578 h 150624"/>
                <a:gd name="connsiteX4" fmla="*/ 12186 w 160995"/>
                <a:gd name="connsiteY4" fmla="*/ 168 h 150624"/>
                <a:gd name="connsiteX5" fmla="*/ 17596 w 160995"/>
                <a:gd name="connsiteY5" fmla="*/ 8542 h 150624"/>
                <a:gd name="connsiteX6" fmla="*/ 14114 w 160995"/>
                <a:gd name="connsiteY6" fmla="*/ 47732 h 150624"/>
                <a:gd name="connsiteX7" fmla="*/ 80498 w 160995"/>
                <a:gd name="connsiteY7" fmla="*/ 136463 h 150624"/>
                <a:gd name="connsiteX8" fmla="*/ 146882 w 160995"/>
                <a:gd name="connsiteY8" fmla="*/ 47732 h 150624"/>
                <a:gd name="connsiteX9" fmla="*/ 143494 w 160995"/>
                <a:gd name="connsiteY9" fmla="*/ 9013 h 150624"/>
                <a:gd name="connsiteX10" fmla="*/ 148905 w 160995"/>
                <a:gd name="connsiteY10" fmla="*/ 638 h 150624"/>
                <a:gd name="connsiteX11" fmla="*/ 157279 w 160995"/>
                <a:gd name="connsiteY11" fmla="*/ 6049 h 150624"/>
                <a:gd name="connsiteX12" fmla="*/ 160996 w 160995"/>
                <a:gd name="connsiteY12" fmla="*/ 47732 h 150624"/>
                <a:gd name="connsiteX13" fmla="*/ 80733 w 160995"/>
                <a:gd name="connsiteY13" fmla="*/ 150577 h 150624"/>
                <a:gd name="connsiteX14" fmla="*/ 80592 w 160995"/>
                <a:gd name="connsiteY14" fmla="*/ 150577 h 15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995" h="150624">
                  <a:moveTo>
                    <a:pt x="80639" y="150625"/>
                  </a:moveTo>
                  <a:lnTo>
                    <a:pt x="80263" y="150625"/>
                  </a:lnTo>
                  <a:cubicBezTo>
                    <a:pt x="35991" y="150389"/>
                    <a:pt x="0" y="104330"/>
                    <a:pt x="0" y="47779"/>
                  </a:cubicBezTo>
                  <a:cubicBezTo>
                    <a:pt x="0" y="31219"/>
                    <a:pt x="1270" y="17434"/>
                    <a:pt x="3811" y="5578"/>
                  </a:cubicBezTo>
                  <a:cubicBezTo>
                    <a:pt x="4658" y="1767"/>
                    <a:pt x="8375" y="-679"/>
                    <a:pt x="12186" y="168"/>
                  </a:cubicBezTo>
                  <a:cubicBezTo>
                    <a:pt x="15996" y="1014"/>
                    <a:pt x="18396" y="4731"/>
                    <a:pt x="17596" y="8542"/>
                  </a:cubicBezTo>
                  <a:cubicBezTo>
                    <a:pt x="15244" y="19410"/>
                    <a:pt x="14114" y="32207"/>
                    <a:pt x="14114" y="47732"/>
                  </a:cubicBezTo>
                  <a:cubicBezTo>
                    <a:pt x="14114" y="96614"/>
                    <a:pt x="43895" y="136369"/>
                    <a:pt x="80498" y="136463"/>
                  </a:cubicBezTo>
                  <a:cubicBezTo>
                    <a:pt x="117101" y="136369"/>
                    <a:pt x="146882" y="96614"/>
                    <a:pt x="146882" y="47732"/>
                  </a:cubicBezTo>
                  <a:cubicBezTo>
                    <a:pt x="146882" y="32395"/>
                    <a:pt x="145753" y="19739"/>
                    <a:pt x="143494" y="9013"/>
                  </a:cubicBezTo>
                  <a:cubicBezTo>
                    <a:pt x="142695" y="5202"/>
                    <a:pt x="145094" y="1438"/>
                    <a:pt x="148905" y="638"/>
                  </a:cubicBezTo>
                  <a:cubicBezTo>
                    <a:pt x="152716" y="-162"/>
                    <a:pt x="156479" y="2238"/>
                    <a:pt x="157279" y="6049"/>
                  </a:cubicBezTo>
                  <a:cubicBezTo>
                    <a:pt x="159773" y="17763"/>
                    <a:pt x="160996" y="31407"/>
                    <a:pt x="160996" y="47732"/>
                  </a:cubicBezTo>
                  <a:cubicBezTo>
                    <a:pt x="160996" y="104283"/>
                    <a:pt x="125052" y="150295"/>
                    <a:pt x="80733" y="150577"/>
                  </a:cubicBezTo>
                  <a:lnTo>
                    <a:pt x="80592" y="150577"/>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3" name="Freeform: Shape 82">
              <a:extLst>
                <a:ext uri="{FF2B5EF4-FFF2-40B4-BE49-F238E27FC236}">
                  <a16:creationId xmlns:a16="http://schemas.microsoft.com/office/drawing/2014/main" id="{D027CBF0-1908-9C2A-8EE5-931B6C58917D}"/>
                </a:ext>
              </a:extLst>
            </p:cNvPr>
            <p:cNvSpPr/>
            <p:nvPr/>
          </p:nvSpPr>
          <p:spPr>
            <a:xfrm>
              <a:off x="9671258" y="2809341"/>
              <a:ext cx="214111" cy="14114"/>
            </a:xfrm>
            <a:custGeom>
              <a:avLst/>
              <a:gdLst>
                <a:gd name="connsiteX0" fmla="*/ 207054 w 214111"/>
                <a:gd name="connsiteY0" fmla="*/ 14114 h 14114"/>
                <a:gd name="connsiteX1" fmla="*/ 7057 w 214111"/>
                <a:gd name="connsiteY1" fmla="*/ 14114 h 14114"/>
                <a:gd name="connsiteX2" fmla="*/ 0 w 214111"/>
                <a:gd name="connsiteY2" fmla="*/ 7057 h 14114"/>
                <a:gd name="connsiteX3" fmla="*/ 7057 w 214111"/>
                <a:gd name="connsiteY3" fmla="*/ 0 h 14114"/>
                <a:gd name="connsiteX4" fmla="*/ 207054 w 214111"/>
                <a:gd name="connsiteY4" fmla="*/ 0 h 14114"/>
                <a:gd name="connsiteX5" fmla="*/ 214111 w 214111"/>
                <a:gd name="connsiteY5" fmla="*/ 7057 h 14114"/>
                <a:gd name="connsiteX6" fmla="*/ 207054 w 214111"/>
                <a:gd name="connsiteY6" fmla="*/ 14114 h 1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111" h="14114">
                  <a:moveTo>
                    <a:pt x="207054" y="14114"/>
                  </a:moveTo>
                  <a:lnTo>
                    <a:pt x="7057" y="14114"/>
                  </a:lnTo>
                  <a:cubicBezTo>
                    <a:pt x="3152" y="14114"/>
                    <a:pt x="0" y="10962"/>
                    <a:pt x="0" y="7057"/>
                  </a:cubicBezTo>
                  <a:cubicBezTo>
                    <a:pt x="0" y="3152"/>
                    <a:pt x="3152" y="0"/>
                    <a:pt x="7057" y="0"/>
                  </a:cubicBezTo>
                  <a:lnTo>
                    <a:pt x="207054" y="0"/>
                  </a:lnTo>
                  <a:cubicBezTo>
                    <a:pt x="210960" y="0"/>
                    <a:pt x="214111" y="3152"/>
                    <a:pt x="214111" y="7057"/>
                  </a:cubicBezTo>
                  <a:cubicBezTo>
                    <a:pt x="214111" y="10962"/>
                    <a:pt x="210960" y="14114"/>
                    <a:pt x="207054" y="14114"/>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4" name="Freeform: Shape 83">
              <a:extLst>
                <a:ext uri="{FF2B5EF4-FFF2-40B4-BE49-F238E27FC236}">
                  <a16:creationId xmlns:a16="http://schemas.microsoft.com/office/drawing/2014/main" id="{1A1174EB-C0FD-4AE7-BE56-F31AD859DAB4}"/>
                </a:ext>
              </a:extLst>
            </p:cNvPr>
            <p:cNvSpPr/>
            <p:nvPr/>
          </p:nvSpPr>
          <p:spPr>
            <a:xfrm>
              <a:off x="9693746" y="2730961"/>
              <a:ext cx="170593" cy="92353"/>
            </a:xfrm>
            <a:custGeom>
              <a:avLst/>
              <a:gdLst>
                <a:gd name="connsiteX0" fmla="*/ 163536 w 170593"/>
                <a:gd name="connsiteY0" fmla="*/ 92354 h 92353"/>
                <a:gd name="connsiteX1" fmla="*/ 156479 w 170593"/>
                <a:gd name="connsiteY1" fmla="*/ 85297 h 92353"/>
                <a:gd name="connsiteX2" fmla="*/ 85297 w 170593"/>
                <a:gd name="connsiteY2" fmla="*/ 14114 h 92353"/>
                <a:gd name="connsiteX3" fmla="*/ 14114 w 170593"/>
                <a:gd name="connsiteY3" fmla="*/ 85297 h 92353"/>
                <a:gd name="connsiteX4" fmla="*/ 7057 w 170593"/>
                <a:gd name="connsiteY4" fmla="*/ 92354 h 92353"/>
                <a:gd name="connsiteX5" fmla="*/ 0 w 170593"/>
                <a:gd name="connsiteY5" fmla="*/ 85297 h 92353"/>
                <a:gd name="connsiteX6" fmla="*/ 85297 w 170593"/>
                <a:gd name="connsiteY6" fmla="*/ 0 h 92353"/>
                <a:gd name="connsiteX7" fmla="*/ 170593 w 170593"/>
                <a:gd name="connsiteY7" fmla="*/ 85297 h 92353"/>
                <a:gd name="connsiteX8" fmla="*/ 163536 w 170593"/>
                <a:gd name="connsiteY8" fmla="*/ 92354 h 92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593" h="92353">
                  <a:moveTo>
                    <a:pt x="163536" y="92354"/>
                  </a:moveTo>
                  <a:cubicBezTo>
                    <a:pt x="159631" y="92354"/>
                    <a:pt x="156479" y="89202"/>
                    <a:pt x="156479" y="85297"/>
                  </a:cubicBezTo>
                  <a:cubicBezTo>
                    <a:pt x="156479" y="37403"/>
                    <a:pt x="133191" y="14114"/>
                    <a:pt x="85297" y="14114"/>
                  </a:cubicBezTo>
                  <a:cubicBezTo>
                    <a:pt x="37403" y="14114"/>
                    <a:pt x="14114" y="37403"/>
                    <a:pt x="14114" y="85297"/>
                  </a:cubicBezTo>
                  <a:cubicBezTo>
                    <a:pt x="14114" y="89202"/>
                    <a:pt x="10962" y="92354"/>
                    <a:pt x="7057" y="92354"/>
                  </a:cubicBezTo>
                  <a:cubicBezTo>
                    <a:pt x="3152" y="92354"/>
                    <a:pt x="0" y="89202"/>
                    <a:pt x="0" y="85297"/>
                  </a:cubicBezTo>
                  <a:cubicBezTo>
                    <a:pt x="0" y="29499"/>
                    <a:pt x="29499" y="0"/>
                    <a:pt x="85297" y="0"/>
                  </a:cubicBezTo>
                  <a:cubicBezTo>
                    <a:pt x="141095" y="0"/>
                    <a:pt x="170593" y="29499"/>
                    <a:pt x="170593" y="85297"/>
                  </a:cubicBezTo>
                  <a:cubicBezTo>
                    <a:pt x="170593" y="89202"/>
                    <a:pt x="167441" y="92354"/>
                    <a:pt x="163536" y="92354"/>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5" name="Freeform: Shape 84">
              <a:extLst>
                <a:ext uri="{FF2B5EF4-FFF2-40B4-BE49-F238E27FC236}">
                  <a16:creationId xmlns:a16="http://schemas.microsoft.com/office/drawing/2014/main" id="{ECBB48BA-E1F2-70F1-3022-3E6DA3856CAC}"/>
                </a:ext>
              </a:extLst>
            </p:cNvPr>
            <p:cNvSpPr/>
            <p:nvPr/>
          </p:nvSpPr>
          <p:spPr>
            <a:xfrm>
              <a:off x="9802379" y="2737124"/>
              <a:ext cx="14114" cy="37308"/>
            </a:xfrm>
            <a:custGeom>
              <a:avLst/>
              <a:gdLst>
                <a:gd name="connsiteX0" fmla="*/ 7057 w 14114"/>
                <a:gd name="connsiteY0" fmla="*/ 37308 h 37308"/>
                <a:gd name="connsiteX1" fmla="*/ 0 w 14114"/>
                <a:gd name="connsiteY1" fmla="*/ 30251 h 37308"/>
                <a:gd name="connsiteX2" fmla="*/ 0 w 14114"/>
                <a:gd name="connsiteY2" fmla="*/ 7057 h 37308"/>
                <a:gd name="connsiteX3" fmla="*/ 7057 w 14114"/>
                <a:gd name="connsiteY3" fmla="*/ 0 h 37308"/>
                <a:gd name="connsiteX4" fmla="*/ 14114 w 14114"/>
                <a:gd name="connsiteY4" fmla="*/ 7057 h 37308"/>
                <a:gd name="connsiteX5" fmla="*/ 14114 w 14114"/>
                <a:gd name="connsiteY5" fmla="*/ 30251 h 37308"/>
                <a:gd name="connsiteX6" fmla="*/ 7057 w 14114"/>
                <a:gd name="connsiteY6" fmla="*/ 37308 h 37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4" h="37308">
                  <a:moveTo>
                    <a:pt x="7057" y="37308"/>
                  </a:moveTo>
                  <a:cubicBezTo>
                    <a:pt x="3152" y="37308"/>
                    <a:pt x="0" y="34156"/>
                    <a:pt x="0" y="30251"/>
                  </a:cubicBezTo>
                  <a:lnTo>
                    <a:pt x="0" y="7057"/>
                  </a:lnTo>
                  <a:cubicBezTo>
                    <a:pt x="0" y="3152"/>
                    <a:pt x="3152" y="0"/>
                    <a:pt x="7057" y="0"/>
                  </a:cubicBezTo>
                  <a:cubicBezTo>
                    <a:pt x="10962" y="0"/>
                    <a:pt x="14114" y="3152"/>
                    <a:pt x="14114" y="7057"/>
                  </a:cubicBezTo>
                  <a:lnTo>
                    <a:pt x="14114" y="30251"/>
                  </a:lnTo>
                  <a:cubicBezTo>
                    <a:pt x="14114" y="34156"/>
                    <a:pt x="10962" y="37308"/>
                    <a:pt x="7057" y="37308"/>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6" name="Freeform: Shape 85">
              <a:extLst>
                <a:ext uri="{FF2B5EF4-FFF2-40B4-BE49-F238E27FC236}">
                  <a16:creationId xmlns:a16="http://schemas.microsoft.com/office/drawing/2014/main" id="{CFFC922D-51E7-C14F-4730-2B78D110D2FD}"/>
                </a:ext>
              </a:extLst>
            </p:cNvPr>
            <p:cNvSpPr/>
            <p:nvPr/>
          </p:nvSpPr>
          <p:spPr>
            <a:xfrm>
              <a:off x="9773115" y="2730961"/>
              <a:ext cx="14114" cy="43471"/>
            </a:xfrm>
            <a:custGeom>
              <a:avLst/>
              <a:gdLst>
                <a:gd name="connsiteX0" fmla="*/ 7057 w 14114"/>
                <a:gd name="connsiteY0" fmla="*/ 43472 h 43471"/>
                <a:gd name="connsiteX1" fmla="*/ 0 w 14114"/>
                <a:gd name="connsiteY1" fmla="*/ 36414 h 43471"/>
                <a:gd name="connsiteX2" fmla="*/ 0 w 14114"/>
                <a:gd name="connsiteY2" fmla="*/ 7057 h 43471"/>
                <a:gd name="connsiteX3" fmla="*/ 7057 w 14114"/>
                <a:gd name="connsiteY3" fmla="*/ 0 h 43471"/>
                <a:gd name="connsiteX4" fmla="*/ 14114 w 14114"/>
                <a:gd name="connsiteY4" fmla="*/ 7057 h 43471"/>
                <a:gd name="connsiteX5" fmla="*/ 14114 w 14114"/>
                <a:gd name="connsiteY5" fmla="*/ 36414 h 43471"/>
                <a:gd name="connsiteX6" fmla="*/ 7057 w 14114"/>
                <a:gd name="connsiteY6" fmla="*/ 43472 h 4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4" h="43471">
                  <a:moveTo>
                    <a:pt x="7057" y="43472"/>
                  </a:moveTo>
                  <a:cubicBezTo>
                    <a:pt x="3152" y="43472"/>
                    <a:pt x="0" y="40319"/>
                    <a:pt x="0" y="36414"/>
                  </a:cubicBezTo>
                  <a:lnTo>
                    <a:pt x="0" y="7057"/>
                  </a:lnTo>
                  <a:cubicBezTo>
                    <a:pt x="0" y="3152"/>
                    <a:pt x="3152" y="0"/>
                    <a:pt x="7057" y="0"/>
                  </a:cubicBezTo>
                  <a:cubicBezTo>
                    <a:pt x="10962" y="0"/>
                    <a:pt x="14114" y="3152"/>
                    <a:pt x="14114" y="7057"/>
                  </a:cubicBezTo>
                  <a:lnTo>
                    <a:pt x="14114" y="36414"/>
                  </a:lnTo>
                  <a:cubicBezTo>
                    <a:pt x="14114" y="40319"/>
                    <a:pt x="10962" y="43472"/>
                    <a:pt x="7057" y="43472"/>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7" name="Freeform: Shape 86">
              <a:extLst>
                <a:ext uri="{FF2B5EF4-FFF2-40B4-BE49-F238E27FC236}">
                  <a16:creationId xmlns:a16="http://schemas.microsoft.com/office/drawing/2014/main" id="{1102347A-6F77-9429-ECCF-45B78110E6A3}"/>
                </a:ext>
              </a:extLst>
            </p:cNvPr>
            <p:cNvSpPr/>
            <p:nvPr/>
          </p:nvSpPr>
          <p:spPr>
            <a:xfrm>
              <a:off x="9743804" y="2737124"/>
              <a:ext cx="14114" cy="37308"/>
            </a:xfrm>
            <a:custGeom>
              <a:avLst/>
              <a:gdLst>
                <a:gd name="connsiteX0" fmla="*/ 7057 w 14114"/>
                <a:gd name="connsiteY0" fmla="*/ 37308 h 37308"/>
                <a:gd name="connsiteX1" fmla="*/ 0 w 14114"/>
                <a:gd name="connsiteY1" fmla="*/ 30251 h 37308"/>
                <a:gd name="connsiteX2" fmla="*/ 0 w 14114"/>
                <a:gd name="connsiteY2" fmla="*/ 7057 h 37308"/>
                <a:gd name="connsiteX3" fmla="*/ 7057 w 14114"/>
                <a:gd name="connsiteY3" fmla="*/ 0 h 37308"/>
                <a:gd name="connsiteX4" fmla="*/ 14114 w 14114"/>
                <a:gd name="connsiteY4" fmla="*/ 7057 h 37308"/>
                <a:gd name="connsiteX5" fmla="*/ 14114 w 14114"/>
                <a:gd name="connsiteY5" fmla="*/ 30251 h 37308"/>
                <a:gd name="connsiteX6" fmla="*/ 7057 w 14114"/>
                <a:gd name="connsiteY6" fmla="*/ 37308 h 37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4" h="37308">
                  <a:moveTo>
                    <a:pt x="7057" y="37308"/>
                  </a:moveTo>
                  <a:cubicBezTo>
                    <a:pt x="3152" y="37308"/>
                    <a:pt x="0" y="34156"/>
                    <a:pt x="0" y="30251"/>
                  </a:cubicBezTo>
                  <a:lnTo>
                    <a:pt x="0" y="7057"/>
                  </a:lnTo>
                  <a:cubicBezTo>
                    <a:pt x="0" y="3152"/>
                    <a:pt x="3152" y="0"/>
                    <a:pt x="7057" y="0"/>
                  </a:cubicBezTo>
                  <a:cubicBezTo>
                    <a:pt x="10962" y="0"/>
                    <a:pt x="14114" y="3152"/>
                    <a:pt x="14114" y="7057"/>
                  </a:cubicBezTo>
                  <a:lnTo>
                    <a:pt x="14114" y="30251"/>
                  </a:lnTo>
                  <a:cubicBezTo>
                    <a:pt x="14114" y="34156"/>
                    <a:pt x="10962" y="37308"/>
                    <a:pt x="7057" y="37308"/>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8" name="Freeform: Shape 87">
              <a:extLst>
                <a:ext uri="{FF2B5EF4-FFF2-40B4-BE49-F238E27FC236}">
                  <a16:creationId xmlns:a16="http://schemas.microsoft.com/office/drawing/2014/main" id="{EDB4851E-8A21-764D-EC8F-18EAD030E81B}"/>
                </a:ext>
              </a:extLst>
            </p:cNvPr>
            <p:cNvSpPr/>
            <p:nvPr/>
          </p:nvSpPr>
          <p:spPr>
            <a:xfrm>
              <a:off x="9772080" y="3041331"/>
              <a:ext cx="14114" cy="230343"/>
            </a:xfrm>
            <a:custGeom>
              <a:avLst/>
              <a:gdLst>
                <a:gd name="connsiteX0" fmla="*/ 7057 w 14114"/>
                <a:gd name="connsiteY0" fmla="*/ 230343 h 230343"/>
                <a:gd name="connsiteX1" fmla="*/ 0 w 14114"/>
                <a:gd name="connsiteY1" fmla="*/ 223286 h 230343"/>
                <a:gd name="connsiteX2" fmla="*/ 0 w 14114"/>
                <a:gd name="connsiteY2" fmla="*/ 7057 h 230343"/>
                <a:gd name="connsiteX3" fmla="*/ 7057 w 14114"/>
                <a:gd name="connsiteY3" fmla="*/ 0 h 230343"/>
                <a:gd name="connsiteX4" fmla="*/ 14114 w 14114"/>
                <a:gd name="connsiteY4" fmla="*/ 7057 h 230343"/>
                <a:gd name="connsiteX5" fmla="*/ 14114 w 14114"/>
                <a:gd name="connsiteY5" fmla="*/ 223286 h 230343"/>
                <a:gd name="connsiteX6" fmla="*/ 7057 w 14114"/>
                <a:gd name="connsiteY6" fmla="*/ 230343 h 23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4" h="230343">
                  <a:moveTo>
                    <a:pt x="7057" y="230343"/>
                  </a:moveTo>
                  <a:cubicBezTo>
                    <a:pt x="3152" y="230343"/>
                    <a:pt x="0" y="227191"/>
                    <a:pt x="0" y="223286"/>
                  </a:cubicBezTo>
                  <a:lnTo>
                    <a:pt x="0" y="7057"/>
                  </a:lnTo>
                  <a:cubicBezTo>
                    <a:pt x="0" y="3152"/>
                    <a:pt x="3152" y="0"/>
                    <a:pt x="7057" y="0"/>
                  </a:cubicBezTo>
                  <a:cubicBezTo>
                    <a:pt x="10962" y="0"/>
                    <a:pt x="14114" y="3152"/>
                    <a:pt x="14114" y="7057"/>
                  </a:cubicBezTo>
                  <a:lnTo>
                    <a:pt x="14114" y="223286"/>
                  </a:lnTo>
                  <a:cubicBezTo>
                    <a:pt x="14114" y="227191"/>
                    <a:pt x="10962" y="230343"/>
                    <a:pt x="7057" y="230343"/>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89" name="Freeform: Shape 88">
              <a:extLst>
                <a:ext uri="{FF2B5EF4-FFF2-40B4-BE49-F238E27FC236}">
                  <a16:creationId xmlns:a16="http://schemas.microsoft.com/office/drawing/2014/main" id="{3E028DCA-4DD8-E6C5-7BEB-133C15890531}"/>
                </a:ext>
              </a:extLst>
            </p:cNvPr>
            <p:cNvSpPr/>
            <p:nvPr/>
          </p:nvSpPr>
          <p:spPr>
            <a:xfrm>
              <a:off x="9840674" y="3066972"/>
              <a:ext cx="37637" cy="37637"/>
            </a:xfrm>
            <a:custGeom>
              <a:avLst/>
              <a:gdLst>
                <a:gd name="connsiteX0" fmla="*/ 37638 w 37637"/>
                <a:gd name="connsiteY0" fmla="*/ 18819 h 37637"/>
                <a:gd name="connsiteX1" fmla="*/ 18819 w 37637"/>
                <a:gd name="connsiteY1" fmla="*/ 37638 h 37637"/>
                <a:gd name="connsiteX2" fmla="*/ 0 w 37637"/>
                <a:gd name="connsiteY2" fmla="*/ 18819 h 37637"/>
                <a:gd name="connsiteX3" fmla="*/ 18819 w 37637"/>
                <a:gd name="connsiteY3" fmla="*/ 0 h 37637"/>
                <a:gd name="connsiteX4" fmla="*/ 37638 w 37637"/>
                <a:gd name="connsiteY4" fmla="*/ 18819 h 37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37" h="37637">
                  <a:moveTo>
                    <a:pt x="37638" y="18819"/>
                  </a:moveTo>
                  <a:cubicBezTo>
                    <a:pt x="37638" y="29216"/>
                    <a:pt x="29217" y="37638"/>
                    <a:pt x="18819" y="37638"/>
                  </a:cubicBezTo>
                  <a:cubicBezTo>
                    <a:pt x="8422" y="37638"/>
                    <a:pt x="0" y="29216"/>
                    <a:pt x="0" y="18819"/>
                  </a:cubicBezTo>
                  <a:cubicBezTo>
                    <a:pt x="0" y="8422"/>
                    <a:pt x="8422" y="0"/>
                    <a:pt x="18819" y="0"/>
                  </a:cubicBezTo>
                  <a:cubicBezTo>
                    <a:pt x="29217" y="0"/>
                    <a:pt x="37638" y="8422"/>
                    <a:pt x="37638" y="18819"/>
                  </a:cubicBezTo>
                </a:path>
              </a:pathLst>
            </a:custGeom>
            <a:solidFill>
              <a:srgbClr val="C6D92C"/>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90" name="Freeform: Shape 89">
              <a:extLst>
                <a:ext uri="{FF2B5EF4-FFF2-40B4-BE49-F238E27FC236}">
                  <a16:creationId xmlns:a16="http://schemas.microsoft.com/office/drawing/2014/main" id="{DA4CF9CB-39EE-7EA7-FC29-E034F5D9BA2B}"/>
                </a:ext>
              </a:extLst>
            </p:cNvPr>
            <p:cNvSpPr/>
            <p:nvPr/>
          </p:nvSpPr>
          <p:spPr>
            <a:xfrm>
              <a:off x="9620071" y="3252056"/>
              <a:ext cx="17501" cy="17501"/>
            </a:xfrm>
            <a:custGeom>
              <a:avLst/>
              <a:gdLst>
                <a:gd name="connsiteX0" fmla="*/ 17501 w 17501"/>
                <a:gd name="connsiteY0" fmla="*/ 8751 h 17501"/>
                <a:gd name="connsiteX1" fmla="*/ 8751 w 17501"/>
                <a:gd name="connsiteY1" fmla="*/ 17501 h 17501"/>
                <a:gd name="connsiteX2" fmla="*/ 0 w 17501"/>
                <a:gd name="connsiteY2" fmla="*/ 8751 h 17501"/>
                <a:gd name="connsiteX3" fmla="*/ 8751 w 17501"/>
                <a:gd name="connsiteY3" fmla="*/ 0 h 17501"/>
                <a:gd name="connsiteX4" fmla="*/ 17501 w 17501"/>
                <a:gd name="connsiteY4" fmla="*/ 8751 h 17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1" h="17501">
                  <a:moveTo>
                    <a:pt x="17501" y="8751"/>
                  </a:moveTo>
                  <a:cubicBezTo>
                    <a:pt x="17501" y="13597"/>
                    <a:pt x="13596" y="17501"/>
                    <a:pt x="8751" y="17501"/>
                  </a:cubicBezTo>
                  <a:cubicBezTo>
                    <a:pt x="3905" y="17501"/>
                    <a:pt x="0" y="13597"/>
                    <a:pt x="0" y="8751"/>
                  </a:cubicBezTo>
                  <a:cubicBezTo>
                    <a:pt x="0" y="3905"/>
                    <a:pt x="3905" y="0"/>
                    <a:pt x="8751" y="0"/>
                  </a:cubicBezTo>
                  <a:cubicBezTo>
                    <a:pt x="13596" y="0"/>
                    <a:pt x="17501" y="3905"/>
                    <a:pt x="17501" y="8751"/>
                  </a:cubicBezTo>
                </a:path>
              </a:pathLst>
            </a:custGeom>
            <a:solidFill>
              <a:srgbClr val="C6D92C"/>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grpSp>
      <p:sp>
        <p:nvSpPr>
          <p:cNvPr id="102" name="TextBox 101">
            <a:extLst>
              <a:ext uri="{FF2B5EF4-FFF2-40B4-BE49-F238E27FC236}">
                <a16:creationId xmlns:a16="http://schemas.microsoft.com/office/drawing/2014/main" id="{570E4611-4BD4-7428-302A-AF3C61620975}"/>
              </a:ext>
            </a:extLst>
          </p:cNvPr>
          <p:cNvSpPr txBox="1"/>
          <p:nvPr/>
        </p:nvSpPr>
        <p:spPr>
          <a:xfrm>
            <a:off x="9939626" y="2431356"/>
            <a:ext cx="1910453" cy="422624"/>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212121"/>
                </a:solidFill>
                <a:effectLst/>
                <a:uLnTx/>
                <a:uFillTx/>
                <a:latin typeface="Inter" panose="020B0502030000000004" pitchFamily="34" charset="0"/>
                <a:ea typeface="+mn-ea"/>
                <a:cs typeface="+mn-cs"/>
              </a:rPr>
              <a:t>APC Engineer</a:t>
            </a:r>
          </a:p>
        </p:txBody>
      </p:sp>
      <p:sp>
        <p:nvSpPr>
          <p:cNvPr id="103" name="Rectangle 102">
            <a:extLst>
              <a:ext uri="{FF2B5EF4-FFF2-40B4-BE49-F238E27FC236}">
                <a16:creationId xmlns:a16="http://schemas.microsoft.com/office/drawing/2014/main" id="{EA035101-94AD-A832-F60C-E242C1862E5B}"/>
              </a:ext>
            </a:extLst>
          </p:cNvPr>
          <p:cNvSpPr/>
          <p:nvPr/>
        </p:nvSpPr>
        <p:spPr>
          <a:xfrm>
            <a:off x="10116822" y="1404116"/>
            <a:ext cx="1483098" cy="830997"/>
          </a:xfrm>
          <a:prstGeom prst="rect">
            <a:avLst/>
          </a:prstGeom>
        </p:spPr>
        <p:txBody>
          <a:bodyPr wrap="non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2400" b="0" i="0" u="none" strike="noStrike" kern="1200" cap="all" spc="0" normalizeH="0" baseline="0" noProof="0" dirty="0">
                <a:ln>
                  <a:noFill/>
                </a:ln>
                <a:effectLst/>
                <a:uLnTx/>
                <a:uFillTx/>
                <a:latin typeface="Sons Condensed Extrabold" panose="02060906060206060203" pitchFamily="18" charset="0"/>
                <a:ea typeface="+mn-ea"/>
                <a:cs typeface="+mn-cs"/>
              </a:rPr>
              <a:t>APC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ZA" sz="2400" b="0" i="0" u="none" strike="noStrike" kern="1200" cap="all" spc="0" normalizeH="0" baseline="0" noProof="0" dirty="0">
                <a:ln>
                  <a:noFill/>
                </a:ln>
                <a:effectLst/>
                <a:uLnTx/>
                <a:uFillTx/>
                <a:latin typeface="Sons Condensed Extrabold" panose="02060906060206060203" pitchFamily="18" charset="0"/>
                <a:ea typeface="+mn-ea"/>
                <a:cs typeface="+mn-cs"/>
              </a:rPr>
              <a:t>BENEFIT</a:t>
            </a:r>
          </a:p>
        </p:txBody>
      </p:sp>
      <p:grpSp>
        <p:nvGrpSpPr>
          <p:cNvPr id="104" name="Group 103">
            <a:extLst>
              <a:ext uri="{FF2B5EF4-FFF2-40B4-BE49-F238E27FC236}">
                <a16:creationId xmlns:a16="http://schemas.microsoft.com/office/drawing/2014/main" id="{669C5AED-1184-916F-9E74-3D4A732D4780}"/>
              </a:ext>
            </a:extLst>
          </p:cNvPr>
          <p:cNvGrpSpPr/>
          <p:nvPr/>
        </p:nvGrpSpPr>
        <p:grpSpPr>
          <a:xfrm>
            <a:off x="10561104" y="3118643"/>
            <a:ext cx="481669" cy="559579"/>
            <a:chOff x="6241046" y="2733219"/>
            <a:chExt cx="481669" cy="559579"/>
          </a:xfrm>
        </p:grpSpPr>
        <p:sp>
          <p:nvSpPr>
            <p:cNvPr id="105" name="Freeform: Shape 104">
              <a:extLst>
                <a:ext uri="{FF2B5EF4-FFF2-40B4-BE49-F238E27FC236}">
                  <a16:creationId xmlns:a16="http://schemas.microsoft.com/office/drawing/2014/main" id="{9F599C0A-FE11-30C0-9633-548FA7D8D87B}"/>
                </a:ext>
              </a:extLst>
            </p:cNvPr>
            <p:cNvSpPr/>
            <p:nvPr/>
          </p:nvSpPr>
          <p:spPr>
            <a:xfrm>
              <a:off x="6474635" y="2809893"/>
              <a:ext cx="91130" cy="156914"/>
            </a:xfrm>
            <a:custGeom>
              <a:avLst/>
              <a:gdLst>
                <a:gd name="connsiteX0" fmla="*/ 84073 w 91130"/>
                <a:gd name="connsiteY0" fmla="*/ 156915 h 156914"/>
                <a:gd name="connsiteX1" fmla="*/ 0 w 91130"/>
                <a:gd name="connsiteY1" fmla="*/ 49647 h 156914"/>
                <a:gd name="connsiteX2" fmla="*/ 3999 w 91130"/>
                <a:gd name="connsiteY2" fmla="*/ 5564 h 156914"/>
                <a:gd name="connsiteX3" fmla="*/ 12373 w 91130"/>
                <a:gd name="connsiteY3" fmla="*/ 154 h 156914"/>
                <a:gd name="connsiteX4" fmla="*/ 17784 w 91130"/>
                <a:gd name="connsiteY4" fmla="*/ 8528 h 156914"/>
                <a:gd name="connsiteX5" fmla="*/ 14114 w 91130"/>
                <a:gd name="connsiteY5" fmla="*/ 49647 h 156914"/>
                <a:gd name="connsiteX6" fmla="*/ 84073 w 91130"/>
                <a:gd name="connsiteY6" fmla="*/ 142801 h 156914"/>
                <a:gd name="connsiteX7" fmla="*/ 91130 w 91130"/>
                <a:gd name="connsiteY7" fmla="*/ 149858 h 156914"/>
                <a:gd name="connsiteX8" fmla="*/ 84073 w 91130"/>
                <a:gd name="connsiteY8" fmla="*/ 156915 h 15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130" h="156914">
                  <a:moveTo>
                    <a:pt x="84073" y="156915"/>
                  </a:moveTo>
                  <a:cubicBezTo>
                    <a:pt x="37732" y="156915"/>
                    <a:pt x="0" y="108786"/>
                    <a:pt x="0" y="49647"/>
                  </a:cubicBezTo>
                  <a:cubicBezTo>
                    <a:pt x="0" y="32334"/>
                    <a:pt x="1317" y="17937"/>
                    <a:pt x="3999" y="5564"/>
                  </a:cubicBezTo>
                  <a:cubicBezTo>
                    <a:pt x="4846" y="1753"/>
                    <a:pt x="8563" y="-646"/>
                    <a:pt x="12373" y="154"/>
                  </a:cubicBezTo>
                  <a:cubicBezTo>
                    <a:pt x="16184" y="1000"/>
                    <a:pt x="18584" y="4717"/>
                    <a:pt x="17784" y="8528"/>
                  </a:cubicBezTo>
                  <a:cubicBezTo>
                    <a:pt x="15290" y="19914"/>
                    <a:pt x="14114" y="33369"/>
                    <a:pt x="14114" y="49647"/>
                  </a:cubicBezTo>
                  <a:cubicBezTo>
                    <a:pt x="14114" y="101023"/>
                    <a:pt x="45495" y="142801"/>
                    <a:pt x="84073" y="142801"/>
                  </a:cubicBezTo>
                  <a:cubicBezTo>
                    <a:pt x="87978" y="142801"/>
                    <a:pt x="91130" y="145953"/>
                    <a:pt x="91130" y="149858"/>
                  </a:cubicBezTo>
                  <a:cubicBezTo>
                    <a:pt x="91130" y="153763"/>
                    <a:pt x="87978" y="156915"/>
                    <a:pt x="84073" y="156915"/>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06" name="Freeform: Shape 105">
              <a:extLst>
                <a:ext uri="{FF2B5EF4-FFF2-40B4-BE49-F238E27FC236}">
                  <a16:creationId xmlns:a16="http://schemas.microsoft.com/office/drawing/2014/main" id="{38E90CC4-D2E6-4DFE-D690-610A07FA253D}"/>
                </a:ext>
              </a:extLst>
            </p:cNvPr>
            <p:cNvSpPr/>
            <p:nvPr/>
          </p:nvSpPr>
          <p:spPr>
            <a:xfrm>
              <a:off x="6551369" y="2810411"/>
              <a:ext cx="91130" cy="156397"/>
            </a:xfrm>
            <a:custGeom>
              <a:avLst/>
              <a:gdLst>
                <a:gd name="connsiteX0" fmla="*/ 7057 w 91130"/>
                <a:gd name="connsiteY0" fmla="*/ 156398 h 156397"/>
                <a:gd name="connsiteX1" fmla="*/ 0 w 91130"/>
                <a:gd name="connsiteY1" fmla="*/ 149340 h 156397"/>
                <a:gd name="connsiteX2" fmla="*/ 7057 w 91130"/>
                <a:gd name="connsiteY2" fmla="*/ 142283 h 156397"/>
                <a:gd name="connsiteX3" fmla="*/ 77016 w 91130"/>
                <a:gd name="connsiteY3" fmla="*/ 49130 h 156397"/>
                <a:gd name="connsiteX4" fmla="*/ 73441 w 91130"/>
                <a:gd name="connsiteY4" fmla="*/ 8528 h 156397"/>
                <a:gd name="connsiteX5" fmla="*/ 78851 w 91130"/>
                <a:gd name="connsiteY5" fmla="*/ 154 h 156397"/>
                <a:gd name="connsiteX6" fmla="*/ 87226 w 91130"/>
                <a:gd name="connsiteY6" fmla="*/ 5564 h 156397"/>
                <a:gd name="connsiteX7" fmla="*/ 91130 w 91130"/>
                <a:gd name="connsiteY7" fmla="*/ 49130 h 156397"/>
                <a:gd name="connsiteX8" fmla="*/ 7057 w 91130"/>
                <a:gd name="connsiteY8" fmla="*/ 156398 h 15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130" h="156397">
                  <a:moveTo>
                    <a:pt x="7057" y="156398"/>
                  </a:moveTo>
                  <a:cubicBezTo>
                    <a:pt x="3152" y="156398"/>
                    <a:pt x="0" y="153245"/>
                    <a:pt x="0" y="149340"/>
                  </a:cubicBezTo>
                  <a:cubicBezTo>
                    <a:pt x="0" y="145435"/>
                    <a:pt x="3152" y="142283"/>
                    <a:pt x="7057" y="142283"/>
                  </a:cubicBezTo>
                  <a:cubicBezTo>
                    <a:pt x="45636" y="142283"/>
                    <a:pt x="77016" y="100505"/>
                    <a:pt x="77016" y="49130"/>
                  </a:cubicBezTo>
                  <a:cubicBezTo>
                    <a:pt x="77016" y="33087"/>
                    <a:pt x="75840" y="19819"/>
                    <a:pt x="73441" y="8528"/>
                  </a:cubicBezTo>
                  <a:cubicBezTo>
                    <a:pt x="72641" y="4717"/>
                    <a:pt x="75040" y="953"/>
                    <a:pt x="78851" y="154"/>
                  </a:cubicBezTo>
                  <a:cubicBezTo>
                    <a:pt x="82662" y="-646"/>
                    <a:pt x="86426" y="1753"/>
                    <a:pt x="87226" y="5564"/>
                  </a:cubicBezTo>
                  <a:cubicBezTo>
                    <a:pt x="89860" y="17843"/>
                    <a:pt x="91130" y="32052"/>
                    <a:pt x="91130" y="49130"/>
                  </a:cubicBezTo>
                  <a:cubicBezTo>
                    <a:pt x="91130" y="108268"/>
                    <a:pt x="53446" y="156398"/>
                    <a:pt x="7057" y="156398"/>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07" name="Freeform: Shape 106">
              <a:extLst>
                <a:ext uri="{FF2B5EF4-FFF2-40B4-BE49-F238E27FC236}">
                  <a16:creationId xmlns:a16="http://schemas.microsoft.com/office/drawing/2014/main" id="{00797809-26C2-33ED-F124-EA1F010E4E49}"/>
                </a:ext>
              </a:extLst>
            </p:cNvPr>
            <p:cNvSpPr/>
            <p:nvPr/>
          </p:nvSpPr>
          <p:spPr>
            <a:xfrm>
              <a:off x="6551981" y="2944084"/>
              <a:ext cx="170734" cy="345420"/>
            </a:xfrm>
            <a:custGeom>
              <a:avLst/>
              <a:gdLst>
                <a:gd name="connsiteX0" fmla="*/ 0 w 170734"/>
                <a:gd name="connsiteY0" fmla="*/ 345421 h 345420"/>
                <a:gd name="connsiteX1" fmla="*/ 0 w 170734"/>
                <a:gd name="connsiteY1" fmla="*/ 331306 h 345420"/>
                <a:gd name="connsiteX2" fmla="*/ 156620 w 170734"/>
                <a:gd name="connsiteY2" fmla="*/ 331212 h 345420"/>
                <a:gd name="connsiteX3" fmla="*/ 156620 w 170734"/>
                <a:gd name="connsiteY3" fmla="*/ 62855 h 345420"/>
                <a:gd name="connsiteX4" fmla="*/ 47800 w 170734"/>
                <a:gd name="connsiteY4" fmla="*/ 62855 h 345420"/>
                <a:gd name="connsiteX5" fmla="*/ 40743 w 170734"/>
                <a:gd name="connsiteY5" fmla="*/ 55798 h 345420"/>
                <a:gd name="connsiteX6" fmla="*/ 40743 w 170734"/>
                <a:gd name="connsiteY6" fmla="*/ 0 h 345420"/>
                <a:gd name="connsiteX7" fmla="*/ 54857 w 170734"/>
                <a:gd name="connsiteY7" fmla="*/ 0 h 345420"/>
                <a:gd name="connsiteX8" fmla="*/ 54857 w 170734"/>
                <a:gd name="connsiteY8" fmla="*/ 48741 h 345420"/>
                <a:gd name="connsiteX9" fmla="*/ 163677 w 170734"/>
                <a:gd name="connsiteY9" fmla="*/ 48741 h 345420"/>
                <a:gd name="connsiteX10" fmla="*/ 170734 w 170734"/>
                <a:gd name="connsiteY10" fmla="*/ 55798 h 345420"/>
                <a:gd name="connsiteX11" fmla="*/ 170734 w 170734"/>
                <a:gd name="connsiteY11" fmla="*/ 338270 h 345420"/>
                <a:gd name="connsiteX12" fmla="*/ 163677 w 170734"/>
                <a:gd name="connsiteY12" fmla="*/ 345327 h 345420"/>
                <a:gd name="connsiteX13" fmla="*/ 0 w 170734"/>
                <a:gd name="connsiteY13" fmla="*/ 345421 h 34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0734" h="345420">
                  <a:moveTo>
                    <a:pt x="0" y="345421"/>
                  </a:moveTo>
                  <a:lnTo>
                    <a:pt x="0" y="331306"/>
                  </a:lnTo>
                  <a:cubicBezTo>
                    <a:pt x="0" y="331306"/>
                    <a:pt x="156620" y="331212"/>
                    <a:pt x="156620" y="331212"/>
                  </a:cubicBezTo>
                  <a:lnTo>
                    <a:pt x="156620" y="62855"/>
                  </a:lnTo>
                  <a:lnTo>
                    <a:pt x="47800" y="62855"/>
                  </a:lnTo>
                  <a:cubicBezTo>
                    <a:pt x="43895" y="62855"/>
                    <a:pt x="40743" y="59703"/>
                    <a:pt x="40743" y="55798"/>
                  </a:cubicBezTo>
                  <a:lnTo>
                    <a:pt x="40743" y="0"/>
                  </a:lnTo>
                  <a:lnTo>
                    <a:pt x="54857" y="0"/>
                  </a:lnTo>
                  <a:lnTo>
                    <a:pt x="54857" y="48741"/>
                  </a:lnTo>
                  <a:lnTo>
                    <a:pt x="163677" y="48741"/>
                  </a:lnTo>
                  <a:cubicBezTo>
                    <a:pt x="167582" y="48741"/>
                    <a:pt x="170734" y="51893"/>
                    <a:pt x="170734" y="55798"/>
                  </a:cubicBezTo>
                  <a:lnTo>
                    <a:pt x="170734" y="338270"/>
                  </a:lnTo>
                  <a:cubicBezTo>
                    <a:pt x="170734" y="342174"/>
                    <a:pt x="167582" y="345327"/>
                    <a:pt x="163677" y="345327"/>
                  </a:cubicBezTo>
                  <a:lnTo>
                    <a:pt x="0" y="345421"/>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08" name="Freeform: Shape 107">
              <a:extLst>
                <a:ext uri="{FF2B5EF4-FFF2-40B4-BE49-F238E27FC236}">
                  <a16:creationId xmlns:a16="http://schemas.microsoft.com/office/drawing/2014/main" id="{BBFBB120-A85E-C821-3AEE-3799CD5C1AEB}"/>
                </a:ext>
              </a:extLst>
            </p:cNvPr>
            <p:cNvSpPr/>
            <p:nvPr/>
          </p:nvSpPr>
          <p:spPr>
            <a:xfrm>
              <a:off x="6390515" y="2943990"/>
              <a:ext cx="134225" cy="153232"/>
            </a:xfrm>
            <a:custGeom>
              <a:avLst/>
              <a:gdLst>
                <a:gd name="connsiteX0" fmla="*/ 14114 w 134225"/>
                <a:gd name="connsiteY0" fmla="*/ 153233 h 153232"/>
                <a:gd name="connsiteX1" fmla="*/ 0 w 134225"/>
                <a:gd name="connsiteY1" fmla="*/ 153233 h 153232"/>
                <a:gd name="connsiteX2" fmla="*/ 0 w 134225"/>
                <a:gd name="connsiteY2" fmla="*/ 57727 h 153232"/>
                <a:gd name="connsiteX3" fmla="*/ 7057 w 134225"/>
                <a:gd name="connsiteY3" fmla="*/ 50670 h 153232"/>
                <a:gd name="connsiteX4" fmla="*/ 120112 w 134225"/>
                <a:gd name="connsiteY4" fmla="*/ 50670 h 153232"/>
                <a:gd name="connsiteX5" fmla="*/ 120112 w 134225"/>
                <a:gd name="connsiteY5" fmla="*/ 0 h 153232"/>
                <a:gd name="connsiteX6" fmla="*/ 134226 w 134225"/>
                <a:gd name="connsiteY6" fmla="*/ 0 h 153232"/>
                <a:gd name="connsiteX7" fmla="*/ 134226 w 134225"/>
                <a:gd name="connsiteY7" fmla="*/ 57727 h 153232"/>
                <a:gd name="connsiteX8" fmla="*/ 127169 w 134225"/>
                <a:gd name="connsiteY8" fmla="*/ 64784 h 153232"/>
                <a:gd name="connsiteX9" fmla="*/ 14114 w 134225"/>
                <a:gd name="connsiteY9" fmla="*/ 64784 h 153232"/>
                <a:gd name="connsiteX10" fmla="*/ 14114 w 134225"/>
                <a:gd name="connsiteY10" fmla="*/ 153233 h 15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25" h="153232">
                  <a:moveTo>
                    <a:pt x="14114" y="153233"/>
                  </a:moveTo>
                  <a:lnTo>
                    <a:pt x="0" y="153233"/>
                  </a:lnTo>
                  <a:lnTo>
                    <a:pt x="0" y="57727"/>
                  </a:lnTo>
                  <a:cubicBezTo>
                    <a:pt x="0" y="53822"/>
                    <a:pt x="3152" y="50670"/>
                    <a:pt x="7057" y="50670"/>
                  </a:cubicBezTo>
                  <a:lnTo>
                    <a:pt x="120112" y="50670"/>
                  </a:lnTo>
                  <a:lnTo>
                    <a:pt x="120112" y="0"/>
                  </a:lnTo>
                  <a:lnTo>
                    <a:pt x="134226" y="0"/>
                  </a:lnTo>
                  <a:lnTo>
                    <a:pt x="134226" y="57727"/>
                  </a:lnTo>
                  <a:cubicBezTo>
                    <a:pt x="134226" y="61632"/>
                    <a:pt x="131074" y="64784"/>
                    <a:pt x="127169" y="64784"/>
                  </a:cubicBezTo>
                  <a:lnTo>
                    <a:pt x="14114" y="64784"/>
                  </a:lnTo>
                  <a:lnTo>
                    <a:pt x="14114" y="153233"/>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09" name="Freeform: Shape 108">
              <a:extLst>
                <a:ext uri="{FF2B5EF4-FFF2-40B4-BE49-F238E27FC236}">
                  <a16:creationId xmlns:a16="http://schemas.microsoft.com/office/drawing/2014/main" id="{014153EE-F1D4-041D-ECD6-15627A9539EF}"/>
                </a:ext>
              </a:extLst>
            </p:cNvPr>
            <p:cNvSpPr/>
            <p:nvPr/>
          </p:nvSpPr>
          <p:spPr>
            <a:xfrm>
              <a:off x="6510639" y="2994673"/>
              <a:ext cx="55348" cy="64676"/>
            </a:xfrm>
            <a:custGeom>
              <a:avLst/>
              <a:gdLst>
                <a:gd name="connsiteX0" fmla="*/ 48305 w 55348"/>
                <a:gd name="connsiteY0" fmla="*/ 64677 h 64676"/>
                <a:gd name="connsiteX1" fmla="*/ 42847 w 55348"/>
                <a:gd name="connsiteY1" fmla="*/ 62089 h 64676"/>
                <a:gd name="connsiteX2" fmla="*/ 1587 w 55348"/>
                <a:gd name="connsiteY2" fmla="*/ 11514 h 64676"/>
                <a:gd name="connsiteX3" fmla="*/ 2575 w 55348"/>
                <a:gd name="connsiteY3" fmla="*/ 1587 h 64676"/>
                <a:gd name="connsiteX4" fmla="*/ 12502 w 55348"/>
                <a:gd name="connsiteY4" fmla="*/ 2575 h 64676"/>
                <a:gd name="connsiteX5" fmla="*/ 53762 w 55348"/>
                <a:gd name="connsiteY5" fmla="*/ 53150 h 64676"/>
                <a:gd name="connsiteX6" fmla="*/ 52774 w 55348"/>
                <a:gd name="connsiteY6" fmla="*/ 63077 h 64676"/>
                <a:gd name="connsiteX7" fmla="*/ 48305 w 55348"/>
                <a:gd name="connsiteY7" fmla="*/ 64677 h 64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348" h="64676">
                  <a:moveTo>
                    <a:pt x="48305" y="64677"/>
                  </a:moveTo>
                  <a:cubicBezTo>
                    <a:pt x="46281" y="64677"/>
                    <a:pt x="44212" y="63783"/>
                    <a:pt x="42847" y="62089"/>
                  </a:cubicBezTo>
                  <a:lnTo>
                    <a:pt x="1587" y="11514"/>
                  </a:lnTo>
                  <a:cubicBezTo>
                    <a:pt x="-860" y="8503"/>
                    <a:pt x="-436" y="4033"/>
                    <a:pt x="2575" y="1587"/>
                  </a:cubicBezTo>
                  <a:cubicBezTo>
                    <a:pt x="5586" y="-860"/>
                    <a:pt x="10055" y="-436"/>
                    <a:pt x="12502" y="2575"/>
                  </a:cubicBezTo>
                  <a:lnTo>
                    <a:pt x="53762" y="53150"/>
                  </a:lnTo>
                  <a:cubicBezTo>
                    <a:pt x="56209" y="56161"/>
                    <a:pt x="55785" y="60631"/>
                    <a:pt x="52774" y="63077"/>
                  </a:cubicBezTo>
                  <a:cubicBezTo>
                    <a:pt x="51457" y="64159"/>
                    <a:pt x="49904" y="64677"/>
                    <a:pt x="48305" y="64677"/>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10" name="Freeform: Shape 109">
              <a:extLst>
                <a:ext uri="{FF2B5EF4-FFF2-40B4-BE49-F238E27FC236}">
                  <a16:creationId xmlns:a16="http://schemas.microsoft.com/office/drawing/2014/main" id="{6E0ACC26-84BD-6F82-682F-D6BDE3FCFB2D}"/>
                </a:ext>
              </a:extLst>
            </p:cNvPr>
            <p:cNvSpPr/>
            <p:nvPr/>
          </p:nvSpPr>
          <p:spPr>
            <a:xfrm>
              <a:off x="6552020" y="2992818"/>
              <a:ext cx="54731" cy="66532"/>
            </a:xfrm>
            <a:custGeom>
              <a:avLst/>
              <a:gdLst>
                <a:gd name="connsiteX0" fmla="*/ 7065 w 54731"/>
                <a:gd name="connsiteY0" fmla="*/ 66532 h 66532"/>
                <a:gd name="connsiteX1" fmla="*/ 2737 w 54731"/>
                <a:gd name="connsiteY1" fmla="*/ 65074 h 66532"/>
                <a:gd name="connsiteX2" fmla="*/ 1466 w 54731"/>
                <a:gd name="connsiteY2" fmla="*/ 55194 h 66532"/>
                <a:gd name="connsiteX3" fmla="*/ 42115 w 54731"/>
                <a:gd name="connsiteY3" fmla="*/ 2736 h 66532"/>
                <a:gd name="connsiteX4" fmla="*/ 51995 w 54731"/>
                <a:gd name="connsiteY4" fmla="*/ 1466 h 66532"/>
                <a:gd name="connsiteX5" fmla="*/ 53265 w 54731"/>
                <a:gd name="connsiteY5" fmla="*/ 11346 h 66532"/>
                <a:gd name="connsiteX6" fmla="*/ 12616 w 54731"/>
                <a:gd name="connsiteY6" fmla="*/ 63804 h 66532"/>
                <a:gd name="connsiteX7" fmla="*/ 7018 w 54731"/>
                <a:gd name="connsiteY7" fmla="*/ 66532 h 66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31" h="66532">
                  <a:moveTo>
                    <a:pt x="7065" y="66532"/>
                  </a:moveTo>
                  <a:cubicBezTo>
                    <a:pt x="5559" y="66532"/>
                    <a:pt x="4054" y="66062"/>
                    <a:pt x="2737" y="65074"/>
                  </a:cubicBezTo>
                  <a:cubicBezTo>
                    <a:pt x="-369" y="62675"/>
                    <a:pt x="-886" y="58252"/>
                    <a:pt x="1466" y="55194"/>
                  </a:cubicBezTo>
                  <a:lnTo>
                    <a:pt x="42115" y="2736"/>
                  </a:lnTo>
                  <a:cubicBezTo>
                    <a:pt x="44514" y="-369"/>
                    <a:pt x="48937" y="-886"/>
                    <a:pt x="51995" y="1466"/>
                  </a:cubicBezTo>
                  <a:cubicBezTo>
                    <a:pt x="55100" y="3866"/>
                    <a:pt x="55618" y="8288"/>
                    <a:pt x="53265" y="11346"/>
                  </a:cubicBezTo>
                  <a:lnTo>
                    <a:pt x="12616" y="63804"/>
                  </a:lnTo>
                  <a:cubicBezTo>
                    <a:pt x="11205" y="65591"/>
                    <a:pt x="9135" y="66532"/>
                    <a:pt x="7018" y="66532"/>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11" name="Freeform: Shape 110">
              <a:extLst>
                <a:ext uri="{FF2B5EF4-FFF2-40B4-BE49-F238E27FC236}">
                  <a16:creationId xmlns:a16="http://schemas.microsoft.com/office/drawing/2014/main" id="{C3E3A21C-C75F-638F-74FD-1C5BFCDB2991}"/>
                </a:ext>
              </a:extLst>
            </p:cNvPr>
            <p:cNvSpPr/>
            <p:nvPr/>
          </p:nvSpPr>
          <p:spPr>
            <a:xfrm>
              <a:off x="6463515" y="2733219"/>
              <a:ext cx="186250" cy="104162"/>
            </a:xfrm>
            <a:custGeom>
              <a:avLst/>
              <a:gdLst>
                <a:gd name="connsiteX0" fmla="*/ 18037 w 186250"/>
                <a:gd name="connsiteY0" fmla="*/ 104115 h 104162"/>
                <a:gd name="connsiteX1" fmla="*/ 17284 w 186250"/>
                <a:gd name="connsiteY1" fmla="*/ 104115 h 104162"/>
                <a:gd name="connsiteX2" fmla="*/ 11262 w 186250"/>
                <a:gd name="connsiteY2" fmla="*/ 99128 h 104162"/>
                <a:gd name="connsiteX3" fmla="*/ 300 w 186250"/>
                <a:gd name="connsiteY3" fmla="*/ 62196 h 104162"/>
                <a:gd name="connsiteX4" fmla="*/ 1241 w 186250"/>
                <a:gd name="connsiteY4" fmla="*/ 56221 h 104162"/>
                <a:gd name="connsiteX5" fmla="*/ 23541 w 186250"/>
                <a:gd name="connsiteY5" fmla="*/ 23570 h 104162"/>
                <a:gd name="connsiteX6" fmla="*/ 25188 w 186250"/>
                <a:gd name="connsiteY6" fmla="*/ 21876 h 104162"/>
                <a:gd name="connsiteX7" fmla="*/ 107520 w 186250"/>
                <a:gd name="connsiteY7" fmla="*/ 1176 h 104162"/>
                <a:gd name="connsiteX8" fmla="*/ 179550 w 186250"/>
                <a:gd name="connsiteY8" fmla="*/ 50199 h 104162"/>
                <a:gd name="connsiteX9" fmla="*/ 180773 w 186250"/>
                <a:gd name="connsiteY9" fmla="*/ 53069 h 104162"/>
                <a:gd name="connsiteX10" fmla="*/ 186136 w 186250"/>
                <a:gd name="connsiteY10" fmla="*/ 83367 h 104162"/>
                <a:gd name="connsiteX11" fmla="*/ 184584 w 186250"/>
                <a:gd name="connsiteY11" fmla="*/ 89154 h 104162"/>
                <a:gd name="connsiteX12" fmla="*/ 179126 w 186250"/>
                <a:gd name="connsiteY12" fmla="*/ 91648 h 104162"/>
                <a:gd name="connsiteX13" fmla="*/ 43395 w 186250"/>
                <a:gd name="connsiteY13" fmla="*/ 65536 h 104162"/>
                <a:gd name="connsiteX14" fmla="*/ 24294 w 186250"/>
                <a:gd name="connsiteY14" fmla="*/ 100492 h 104162"/>
                <a:gd name="connsiteX15" fmla="*/ 18084 w 186250"/>
                <a:gd name="connsiteY15" fmla="*/ 104162 h 104162"/>
                <a:gd name="connsiteX16" fmla="*/ 14790 w 186250"/>
                <a:gd name="connsiteY16" fmla="*/ 61349 h 104162"/>
                <a:gd name="connsiteX17" fmla="*/ 19966 w 186250"/>
                <a:gd name="connsiteY17" fmla="*/ 78804 h 104162"/>
                <a:gd name="connsiteX18" fmla="*/ 34738 w 186250"/>
                <a:gd name="connsiteY18" fmla="*/ 51751 h 104162"/>
                <a:gd name="connsiteX19" fmla="*/ 39631 w 186250"/>
                <a:gd name="connsiteY19" fmla="*/ 48223 h 104162"/>
                <a:gd name="connsiteX20" fmla="*/ 45465 w 186250"/>
                <a:gd name="connsiteY20" fmla="*/ 49775 h 104162"/>
                <a:gd name="connsiteX21" fmla="*/ 170611 w 186250"/>
                <a:gd name="connsiteY21" fmla="*/ 77298 h 104162"/>
                <a:gd name="connsiteX22" fmla="*/ 167035 w 186250"/>
                <a:gd name="connsiteY22" fmla="*/ 57115 h 104162"/>
                <a:gd name="connsiteX23" fmla="*/ 105356 w 186250"/>
                <a:gd name="connsiteY23" fmla="*/ 15149 h 104162"/>
                <a:gd name="connsiteX24" fmla="*/ 34409 w 186250"/>
                <a:gd name="connsiteY24" fmla="*/ 32603 h 104162"/>
                <a:gd name="connsiteX25" fmla="*/ 14743 w 186250"/>
                <a:gd name="connsiteY25" fmla="*/ 61396 h 104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250" h="104162">
                  <a:moveTo>
                    <a:pt x="18037" y="104115"/>
                  </a:moveTo>
                  <a:cubicBezTo>
                    <a:pt x="17802" y="104115"/>
                    <a:pt x="17519" y="104115"/>
                    <a:pt x="17284" y="104115"/>
                  </a:cubicBezTo>
                  <a:cubicBezTo>
                    <a:pt x="14461" y="103833"/>
                    <a:pt x="12062" y="101857"/>
                    <a:pt x="11262" y="99128"/>
                  </a:cubicBezTo>
                  <a:lnTo>
                    <a:pt x="300" y="62196"/>
                  </a:lnTo>
                  <a:cubicBezTo>
                    <a:pt x="-312" y="60173"/>
                    <a:pt x="18" y="57962"/>
                    <a:pt x="1241" y="56221"/>
                  </a:cubicBezTo>
                  <a:lnTo>
                    <a:pt x="23541" y="23570"/>
                  </a:lnTo>
                  <a:cubicBezTo>
                    <a:pt x="23965" y="22911"/>
                    <a:pt x="24529" y="22347"/>
                    <a:pt x="25188" y="21876"/>
                  </a:cubicBezTo>
                  <a:cubicBezTo>
                    <a:pt x="26740" y="20747"/>
                    <a:pt x="63249" y="-5834"/>
                    <a:pt x="107520" y="1176"/>
                  </a:cubicBezTo>
                  <a:cubicBezTo>
                    <a:pt x="135231" y="5551"/>
                    <a:pt x="159461" y="22065"/>
                    <a:pt x="179550" y="50199"/>
                  </a:cubicBezTo>
                  <a:cubicBezTo>
                    <a:pt x="180161" y="51046"/>
                    <a:pt x="180585" y="52034"/>
                    <a:pt x="180773" y="53069"/>
                  </a:cubicBezTo>
                  <a:lnTo>
                    <a:pt x="186136" y="83367"/>
                  </a:lnTo>
                  <a:cubicBezTo>
                    <a:pt x="186513" y="85437"/>
                    <a:pt x="185948" y="87554"/>
                    <a:pt x="184584" y="89154"/>
                  </a:cubicBezTo>
                  <a:cubicBezTo>
                    <a:pt x="183219" y="90754"/>
                    <a:pt x="181243" y="91648"/>
                    <a:pt x="179126" y="91648"/>
                  </a:cubicBezTo>
                  <a:cubicBezTo>
                    <a:pt x="175033" y="91648"/>
                    <a:pt x="83668" y="90518"/>
                    <a:pt x="43395" y="65536"/>
                  </a:cubicBezTo>
                  <a:lnTo>
                    <a:pt x="24294" y="100492"/>
                  </a:lnTo>
                  <a:cubicBezTo>
                    <a:pt x="23071" y="102751"/>
                    <a:pt x="20671" y="104162"/>
                    <a:pt x="18084" y="104162"/>
                  </a:cubicBezTo>
                  <a:close/>
                  <a:moveTo>
                    <a:pt x="14790" y="61349"/>
                  </a:moveTo>
                  <a:lnTo>
                    <a:pt x="19966" y="78804"/>
                  </a:lnTo>
                  <a:lnTo>
                    <a:pt x="34738" y="51751"/>
                  </a:lnTo>
                  <a:cubicBezTo>
                    <a:pt x="35773" y="49916"/>
                    <a:pt x="37561" y="48599"/>
                    <a:pt x="39631" y="48223"/>
                  </a:cubicBezTo>
                  <a:cubicBezTo>
                    <a:pt x="41701" y="47847"/>
                    <a:pt x="43866" y="48411"/>
                    <a:pt x="45465" y="49775"/>
                  </a:cubicBezTo>
                  <a:cubicBezTo>
                    <a:pt x="71576" y="71794"/>
                    <a:pt x="145441" y="76357"/>
                    <a:pt x="170611" y="77298"/>
                  </a:cubicBezTo>
                  <a:lnTo>
                    <a:pt x="167035" y="57115"/>
                  </a:lnTo>
                  <a:cubicBezTo>
                    <a:pt x="149440" y="33027"/>
                    <a:pt x="128692" y="18865"/>
                    <a:pt x="105356" y="15149"/>
                  </a:cubicBezTo>
                  <a:cubicBezTo>
                    <a:pt x="70588" y="9597"/>
                    <a:pt x="40008" y="28839"/>
                    <a:pt x="34409" y="32603"/>
                  </a:cubicBezTo>
                  <a:lnTo>
                    <a:pt x="14743" y="61396"/>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12" name="Freeform: Shape 111">
              <a:extLst>
                <a:ext uri="{FF2B5EF4-FFF2-40B4-BE49-F238E27FC236}">
                  <a16:creationId xmlns:a16="http://schemas.microsoft.com/office/drawing/2014/main" id="{3E2AFD36-D5D1-3204-254D-84E6040B4B95}"/>
                </a:ext>
              </a:extLst>
            </p:cNvPr>
            <p:cNvSpPr/>
            <p:nvPr/>
          </p:nvSpPr>
          <p:spPr>
            <a:xfrm>
              <a:off x="6551463" y="3045236"/>
              <a:ext cx="14678" cy="244269"/>
            </a:xfrm>
            <a:custGeom>
              <a:avLst/>
              <a:gdLst>
                <a:gd name="connsiteX0" fmla="*/ 7622 w 14678"/>
                <a:gd name="connsiteY0" fmla="*/ 244269 h 244269"/>
                <a:gd name="connsiteX1" fmla="*/ 565 w 14678"/>
                <a:gd name="connsiteY1" fmla="*/ 237212 h 244269"/>
                <a:gd name="connsiteX2" fmla="*/ 0 w 14678"/>
                <a:gd name="connsiteY2" fmla="*/ 7057 h 244269"/>
                <a:gd name="connsiteX3" fmla="*/ 7057 w 14678"/>
                <a:gd name="connsiteY3" fmla="*/ 0 h 244269"/>
                <a:gd name="connsiteX4" fmla="*/ 7057 w 14678"/>
                <a:gd name="connsiteY4" fmla="*/ 0 h 244269"/>
                <a:gd name="connsiteX5" fmla="*/ 14114 w 14678"/>
                <a:gd name="connsiteY5" fmla="*/ 7057 h 244269"/>
                <a:gd name="connsiteX6" fmla="*/ 14679 w 14678"/>
                <a:gd name="connsiteY6" fmla="*/ 237212 h 244269"/>
                <a:gd name="connsiteX7" fmla="*/ 7622 w 14678"/>
                <a:gd name="connsiteY7" fmla="*/ 244269 h 244269"/>
                <a:gd name="connsiteX8" fmla="*/ 7622 w 14678"/>
                <a:gd name="connsiteY8" fmla="*/ 244269 h 244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78" h="244269">
                  <a:moveTo>
                    <a:pt x="7622" y="244269"/>
                  </a:moveTo>
                  <a:cubicBezTo>
                    <a:pt x="3717" y="244269"/>
                    <a:pt x="565" y="241117"/>
                    <a:pt x="565" y="237212"/>
                  </a:cubicBezTo>
                  <a:lnTo>
                    <a:pt x="0" y="7057"/>
                  </a:lnTo>
                  <a:cubicBezTo>
                    <a:pt x="0" y="3152"/>
                    <a:pt x="3152" y="0"/>
                    <a:pt x="7057" y="0"/>
                  </a:cubicBezTo>
                  <a:lnTo>
                    <a:pt x="7057" y="0"/>
                  </a:lnTo>
                  <a:cubicBezTo>
                    <a:pt x="10962" y="0"/>
                    <a:pt x="14114" y="3152"/>
                    <a:pt x="14114" y="7057"/>
                  </a:cubicBezTo>
                  <a:lnTo>
                    <a:pt x="14679" y="237212"/>
                  </a:lnTo>
                  <a:cubicBezTo>
                    <a:pt x="14679" y="241117"/>
                    <a:pt x="11527" y="244269"/>
                    <a:pt x="7622" y="244269"/>
                  </a:cubicBezTo>
                  <a:lnTo>
                    <a:pt x="7622" y="244269"/>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13" name="Freeform: Shape 112">
              <a:extLst>
                <a:ext uri="{FF2B5EF4-FFF2-40B4-BE49-F238E27FC236}">
                  <a16:creationId xmlns:a16="http://schemas.microsoft.com/office/drawing/2014/main" id="{F6A4A51F-3AE0-0220-CB85-8EB14DC95515}"/>
                </a:ext>
              </a:extLst>
            </p:cNvPr>
            <p:cNvSpPr/>
            <p:nvPr/>
          </p:nvSpPr>
          <p:spPr>
            <a:xfrm>
              <a:off x="6262735" y="3119147"/>
              <a:ext cx="239329" cy="141564"/>
            </a:xfrm>
            <a:custGeom>
              <a:avLst/>
              <a:gdLst>
                <a:gd name="connsiteX0" fmla="*/ 232272 w 239329"/>
                <a:gd name="connsiteY0" fmla="*/ 141565 h 141564"/>
                <a:gd name="connsiteX1" fmla="*/ 225215 w 239329"/>
                <a:gd name="connsiteY1" fmla="*/ 134508 h 141564"/>
                <a:gd name="connsiteX2" fmla="*/ 225215 w 239329"/>
                <a:gd name="connsiteY2" fmla="*/ 14114 h 141564"/>
                <a:gd name="connsiteX3" fmla="*/ 14114 w 239329"/>
                <a:gd name="connsiteY3" fmla="*/ 14114 h 141564"/>
                <a:gd name="connsiteX4" fmla="*/ 14114 w 239329"/>
                <a:gd name="connsiteY4" fmla="*/ 134508 h 141564"/>
                <a:gd name="connsiteX5" fmla="*/ 7057 w 239329"/>
                <a:gd name="connsiteY5" fmla="*/ 141565 h 141564"/>
                <a:gd name="connsiteX6" fmla="*/ 0 w 239329"/>
                <a:gd name="connsiteY6" fmla="*/ 134508 h 141564"/>
                <a:gd name="connsiteX7" fmla="*/ 0 w 239329"/>
                <a:gd name="connsiteY7" fmla="*/ 7057 h 141564"/>
                <a:gd name="connsiteX8" fmla="*/ 7057 w 239329"/>
                <a:gd name="connsiteY8" fmla="*/ 0 h 141564"/>
                <a:gd name="connsiteX9" fmla="*/ 232272 w 239329"/>
                <a:gd name="connsiteY9" fmla="*/ 0 h 141564"/>
                <a:gd name="connsiteX10" fmla="*/ 239329 w 239329"/>
                <a:gd name="connsiteY10" fmla="*/ 7057 h 141564"/>
                <a:gd name="connsiteX11" fmla="*/ 239329 w 239329"/>
                <a:gd name="connsiteY11" fmla="*/ 134508 h 141564"/>
                <a:gd name="connsiteX12" fmla="*/ 232272 w 239329"/>
                <a:gd name="connsiteY12" fmla="*/ 141565 h 14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329" h="141564">
                  <a:moveTo>
                    <a:pt x="232272" y="141565"/>
                  </a:moveTo>
                  <a:cubicBezTo>
                    <a:pt x="228367" y="141565"/>
                    <a:pt x="225215" y="138413"/>
                    <a:pt x="225215" y="134508"/>
                  </a:cubicBezTo>
                  <a:lnTo>
                    <a:pt x="225215" y="14114"/>
                  </a:lnTo>
                  <a:lnTo>
                    <a:pt x="14114" y="14114"/>
                  </a:lnTo>
                  <a:lnTo>
                    <a:pt x="14114" y="134508"/>
                  </a:lnTo>
                  <a:cubicBezTo>
                    <a:pt x="14114" y="138413"/>
                    <a:pt x="10962" y="141565"/>
                    <a:pt x="7057" y="141565"/>
                  </a:cubicBezTo>
                  <a:cubicBezTo>
                    <a:pt x="3152" y="141565"/>
                    <a:pt x="0" y="138413"/>
                    <a:pt x="0" y="134508"/>
                  </a:cubicBezTo>
                  <a:lnTo>
                    <a:pt x="0" y="7057"/>
                  </a:lnTo>
                  <a:cubicBezTo>
                    <a:pt x="0" y="3152"/>
                    <a:pt x="3152" y="0"/>
                    <a:pt x="7057" y="0"/>
                  </a:cubicBezTo>
                  <a:lnTo>
                    <a:pt x="232272" y="0"/>
                  </a:lnTo>
                  <a:cubicBezTo>
                    <a:pt x="236177" y="0"/>
                    <a:pt x="239329" y="3152"/>
                    <a:pt x="239329" y="7057"/>
                  </a:cubicBezTo>
                  <a:lnTo>
                    <a:pt x="239329" y="134508"/>
                  </a:lnTo>
                  <a:cubicBezTo>
                    <a:pt x="239329" y="138413"/>
                    <a:pt x="236177" y="141565"/>
                    <a:pt x="232272" y="141565"/>
                  </a:cubicBez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14" name="Freeform: Shape 113">
              <a:extLst>
                <a:ext uri="{FF2B5EF4-FFF2-40B4-BE49-F238E27FC236}">
                  <a16:creationId xmlns:a16="http://schemas.microsoft.com/office/drawing/2014/main" id="{56ADE21D-6D72-C809-F4BE-D30E9368B5FD}"/>
                </a:ext>
              </a:extLst>
            </p:cNvPr>
            <p:cNvSpPr/>
            <p:nvPr/>
          </p:nvSpPr>
          <p:spPr>
            <a:xfrm>
              <a:off x="6241046" y="3249515"/>
              <a:ext cx="282706" cy="43283"/>
            </a:xfrm>
            <a:custGeom>
              <a:avLst/>
              <a:gdLst>
                <a:gd name="connsiteX0" fmla="*/ 275649 w 282706"/>
                <a:gd name="connsiteY0" fmla="*/ 43283 h 43283"/>
                <a:gd name="connsiteX1" fmla="*/ 7057 w 282706"/>
                <a:gd name="connsiteY1" fmla="*/ 43283 h 43283"/>
                <a:gd name="connsiteX2" fmla="*/ 0 w 282706"/>
                <a:gd name="connsiteY2" fmla="*/ 36226 h 43283"/>
                <a:gd name="connsiteX3" fmla="*/ 0 w 282706"/>
                <a:gd name="connsiteY3" fmla="*/ 7057 h 43283"/>
                <a:gd name="connsiteX4" fmla="*/ 7057 w 282706"/>
                <a:gd name="connsiteY4" fmla="*/ 0 h 43283"/>
                <a:gd name="connsiteX5" fmla="*/ 275649 w 282706"/>
                <a:gd name="connsiteY5" fmla="*/ 0 h 43283"/>
                <a:gd name="connsiteX6" fmla="*/ 282707 w 282706"/>
                <a:gd name="connsiteY6" fmla="*/ 7057 h 43283"/>
                <a:gd name="connsiteX7" fmla="*/ 282707 w 282706"/>
                <a:gd name="connsiteY7" fmla="*/ 36226 h 43283"/>
                <a:gd name="connsiteX8" fmla="*/ 275649 w 282706"/>
                <a:gd name="connsiteY8" fmla="*/ 43283 h 43283"/>
                <a:gd name="connsiteX9" fmla="*/ 14114 w 282706"/>
                <a:gd name="connsiteY9" fmla="*/ 29169 h 43283"/>
                <a:gd name="connsiteX10" fmla="*/ 268592 w 282706"/>
                <a:gd name="connsiteY10" fmla="*/ 29169 h 43283"/>
                <a:gd name="connsiteX11" fmla="*/ 268592 w 282706"/>
                <a:gd name="connsiteY11" fmla="*/ 14114 h 43283"/>
                <a:gd name="connsiteX12" fmla="*/ 14114 w 282706"/>
                <a:gd name="connsiteY12" fmla="*/ 14114 h 43283"/>
                <a:gd name="connsiteX13" fmla="*/ 14114 w 282706"/>
                <a:gd name="connsiteY13" fmla="*/ 29169 h 4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706" h="43283">
                  <a:moveTo>
                    <a:pt x="275649" y="43283"/>
                  </a:moveTo>
                  <a:lnTo>
                    <a:pt x="7057" y="43283"/>
                  </a:lnTo>
                  <a:cubicBezTo>
                    <a:pt x="3152" y="43283"/>
                    <a:pt x="0" y="40131"/>
                    <a:pt x="0" y="36226"/>
                  </a:cubicBezTo>
                  <a:lnTo>
                    <a:pt x="0" y="7057"/>
                  </a:lnTo>
                  <a:cubicBezTo>
                    <a:pt x="0" y="3152"/>
                    <a:pt x="3152" y="0"/>
                    <a:pt x="7057" y="0"/>
                  </a:cubicBezTo>
                  <a:lnTo>
                    <a:pt x="275649" y="0"/>
                  </a:lnTo>
                  <a:cubicBezTo>
                    <a:pt x="279554" y="0"/>
                    <a:pt x="282707" y="3152"/>
                    <a:pt x="282707" y="7057"/>
                  </a:cubicBezTo>
                  <a:lnTo>
                    <a:pt x="282707" y="36226"/>
                  </a:lnTo>
                  <a:cubicBezTo>
                    <a:pt x="282707" y="40131"/>
                    <a:pt x="279554" y="43283"/>
                    <a:pt x="275649" y="43283"/>
                  </a:cubicBezTo>
                  <a:close/>
                  <a:moveTo>
                    <a:pt x="14114" y="29169"/>
                  </a:moveTo>
                  <a:lnTo>
                    <a:pt x="268592" y="29169"/>
                  </a:lnTo>
                  <a:lnTo>
                    <a:pt x="268592" y="14114"/>
                  </a:lnTo>
                  <a:lnTo>
                    <a:pt x="14114" y="14114"/>
                  </a:lnTo>
                  <a:lnTo>
                    <a:pt x="14114" y="29169"/>
                  </a:lnTo>
                  <a:close/>
                </a:path>
              </a:pathLst>
            </a:custGeom>
            <a:solidFill>
              <a:srgbClr val="025F60"/>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sp>
          <p:nvSpPr>
            <p:cNvPr id="115" name="Freeform: Shape 114">
              <a:extLst>
                <a:ext uri="{FF2B5EF4-FFF2-40B4-BE49-F238E27FC236}">
                  <a16:creationId xmlns:a16="http://schemas.microsoft.com/office/drawing/2014/main" id="{90A25F85-BAB6-FA38-95F1-CD3DE023CA9C}"/>
                </a:ext>
              </a:extLst>
            </p:cNvPr>
            <p:cNvSpPr/>
            <p:nvPr/>
          </p:nvSpPr>
          <p:spPr>
            <a:xfrm>
              <a:off x="6617941" y="3078875"/>
              <a:ext cx="37637" cy="37637"/>
            </a:xfrm>
            <a:custGeom>
              <a:avLst/>
              <a:gdLst>
                <a:gd name="connsiteX0" fmla="*/ 37638 w 37637"/>
                <a:gd name="connsiteY0" fmla="*/ 18819 h 37637"/>
                <a:gd name="connsiteX1" fmla="*/ 18819 w 37637"/>
                <a:gd name="connsiteY1" fmla="*/ 37638 h 37637"/>
                <a:gd name="connsiteX2" fmla="*/ 0 w 37637"/>
                <a:gd name="connsiteY2" fmla="*/ 18819 h 37637"/>
                <a:gd name="connsiteX3" fmla="*/ 18819 w 37637"/>
                <a:gd name="connsiteY3" fmla="*/ 0 h 37637"/>
                <a:gd name="connsiteX4" fmla="*/ 37638 w 37637"/>
                <a:gd name="connsiteY4" fmla="*/ 18819 h 37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37" h="37637">
                  <a:moveTo>
                    <a:pt x="37638" y="18819"/>
                  </a:moveTo>
                  <a:cubicBezTo>
                    <a:pt x="37638" y="29216"/>
                    <a:pt x="29216" y="37638"/>
                    <a:pt x="18819" y="37638"/>
                  </a:cubicBezTo>
                  <a:cubicBezTo>
                    <a:pt x="8421" y="37638"/>
                    <a:pt x="0" y="29216"/>
                    <a:pt x="0" y="18819"/>
                  </a:cubicBezTo>
                  <a:cubicBezTo>
                    <a:pt x="0" y="8421"/>
                    <a:pt x="8421" y="0"/>
                    <a:pt x="18819" y="0"/>
                  </a:cubicBezTo>
                  <a:cubicBezTo>
                    <a:pt x="29216" y="0"/>
                    <a:pt x="37638" y="8421"/>
                    <a:pt x="37638" y="18819"/>
                  </a:cubicBezTo>
                </a:path>
              </a:pathLst>
            </a:custGeom>
            <a:solidFill>
              <a:srgbClr val="C6D92C"/>
            </a:solidFill>
            <a:ln w="4703"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5E60"/>
                </a:solidFill>
                <a:effectLst/>
                <a:uLnTx/>
                <a:uFillTx/>
                <a:latin typeface="Inter"/>
                <a:ea typeface="+mn-ea"/>
                <a:cs typeface="+mn-cs"/>
              </a:endParaRPr>
            </a:p>
          </p:txBody>
        </p:sp>
      </p:grpSp>
      <p:pic>
        <p:nvPicPr>
          <p:cNvPr id="121" name="Graphic 120" descr="Checklist with solid fill">
            <a:extLst>
              <a:ext uri="{FF2B5EF4-FFF2-40B4-BE49-F238E27FC236}">
                <a16:creationId xmlns:a16="http://schemas.microsoft.com/office/drawing/2014/main" id="{264540CF-6CA6-6792-1403-A5D2BD10570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317474" y="5003682"/>
            <a:ext cx="343263" cy="343263"/>
          </a:xfrm>
          <a:prstGeom prst="rect">
            <a:avLst/>
          </a:prstGeom>
        </p:spPr>
      </p:pic>
      <p:pic>
        <p:nvPicPr>
          <p:cNvPr id="122" name="Graphic 121" descr="Checklist with solid fill">
            <a:extLst>
              <a:ext uri="{FF2B5EF4-FFF2-40B4-BE49-F238E27FC236}">
                <a16:creationId xmlns:a16="http://schemas.microsoft.com/office/drawing/2014/main" id="{13C5BE2B-ABF4-47EC-F438-144B92FC64A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966702" y="4990647"/>
            <a:ext cx="343263" cy="343263"/>
          </a:xfrm>
          <a:prstGeom prst="rect">
            <a:avLst/>
          </a:prstGeom>
        </p:spPr>
      </p:pic>
      <p:pic>
        <p:nvPicPr>
          <p:cNvPr id="123" name="Graphic 122" descr="Checklist with solid fill">
            <a:extLst>
              <a:ext uri="{FF2B5EF4-FFF2-40B4-BE49-F238E27FC236}">
                <a16:creationId xmlns:a16="http://schemas.microsoft.com/office/drawing/2014/main" id="{499DA240-AA29-15F7-6261-B5CF1045CF30}"/>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440577" y="4990647"/>
            <a:ext cx="343263" cy="343263"/>
          </a:xfrm>
          <a:prstGeom prst="rect">
            <a:avLst/>
          </a:prstGeom>
        </p:spPr>
      </p:pic>
      <p:pic>
        <p:nvPicPr>
          <p:cNvPr id="124" name="Graphic 123" descr="Checklist with solid fill">
            <a:extLst>
              <a:ext uri="{FF2B5EF4-FFF2-40B4-BE49-F238E27FC236}">
                <a16:creationId xmlns:a16="http://schemas.microsoft.com/office/drawing/2014/main" id="{2D41638B-6D29-6A72-0CA5-0F0AE73A8250}"/>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275218" y="4990647"/>
            <a:ext cx="343263" cy="343263"/>
          </a:xfrm>
          <a:prstGeom prst="rect">
            <a:avLst/>
          </a:prstGeom>
        </p:spPr>
      </p:pic>
      <p:pic>
        <p:nvPicPr>
          <p:cNvPr id="125" name="Graphic 124" descr="Checklist with solid fill">
            <a:extLst>
              <a:ext uri="{FF2B5EF4-FFF2-40B4-BE49-F238E27FC236}">
                <a16:creationId xmlns:a16="http://schemas.microsoft.com/office/drawing/2014/main" id="{6C981BF4-C068-DD51-F44F-E3C719AF15D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227825" y="4990647"/>
            <a:ext cx="343263" cy="343263"/>
          </a:xfrm>
          <a:prstGeom prst="rect">
            <a:avLst/>
          </a:prstGeom>
        </p:spPr>
      </p:pic>
      <p:sp>
        <p:nvSpPr>
          <p:cNvPr id="21" name="TextBox 20">
            <a:extLst>
              <a:ext uri="{FF2B5EF4-FFF2-40B4-BE49-F238E27FC236}">
                <a16:creationId xmlns:a16="http://schemas.microsoft.com/office/drawing/2014/main" id="{66618230-3C75-C836-49D3-52AF02057F99}"/>
              </a:ext>
            </a:extLst>
          </p:cNvPr>
          <p:cNvSpPr txBox="1"/>
          <p:nvPr/>
        </p:nvSpPr>
        <p:spPr>
          <a:xfrm>
            <a:off x="564144" y="282202"/>
            <a:ext cx="6471264" cy="769441"/>
          </a:xfrm>
          <a:prstGeom prst="rect">
            <a:avLst/>
          </a:prstGeom>
          <a:noFill/>
        </p:spPr>
        <p:txBody>
          <a:bodyPr wrap="square" rtlCol="0">
            <a:spAutoFit/>
          </a:bodyPr>
          <a:lstStyle/>
          <a:p>
            <a:r>
              <a:rPr lang="en-ZA" sz="4400" dirty="0">
                <a:solidFill>
                  <a:schemeClr val="accent2"/>
                </a:solidFill>
                <a:latin typeface="Anton" pitchFamily="2" charset="0"/>
              </a:rPr>
              <a:t>APC </a:t>
            </a:r>
            <a:r>
              <a:rPr lang="en-ZA" sz="4400" dirty="0">
                <a:latin typeface="Anton" pitchFamily="2" charset="0"/>
              </a:rPr>
              <a:t>Life Cycle.</a:t>
            </a:r>
          </a:p>
        </p:txBody>
      </p:sp>
      <p:sp>
        <p:nvSpPr>
          <p:cNvPr id="41" name="TextBox 40">
            <a:extLst>
              <a:ext uri="{FF2B5EF4-FFF2-40B4-BE49-F238E27FC236}">
                <a16:creationId xmlns:a16="http://schemas.microsoft.com/office/drawing/2014/main" id="{084DD0F0-E2B3-172E-2842-6197E6D128F7}"/>
              </a:ext>
            </a:extLst>
          </p:cNvPr>
          <p:cNvSpPr txBox="1"/>
          <p:nvPr/>
        </p:nvSpPr>
        <p:spPr>
          <a:xfrm>
            <a:off x="2996285" y="5912549"/>
            <a:ext cx="103906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Lato Regular"/>
                <a:ea typeface="+mn-ea"/>
                <a:cs typeface="+mn-cs"/>
              </a:rPr>
              <a:t>1 month</a:t>
            </a:r>
            <a:endParaRPr kumimoji="0" lang="en-GB" sz="1800" b="0" i="0" u="none" strike="noStrike" kern="1200" cap="none" spc="0" normalizeH="0" baseline="0" noProof="0">
              <a:ln>
                <a:noFill/>
              </a:ln>
              <a:solidFill>
                <a:schemeClr val="bg1"/>
              </a:solidFill>
              <a:effectLst/>
              <a:uLnTx/>
              <a:uFillTx/>
              <a:latin typeface="Lato Regular"/>
              <a:ea typeface="+mn-ea"/>
              <a:cs typeface="+mn-cs"/>
            </a:endParaRPr>
          </a:p>
        </p:txBody>
      </p:sp>
      <p:sp>
        <p:nvSpPr>
          <p:cNvPr id="43" name="TextBox 42">
            <a:extLst>
              <a:ext uri="{FF2B5EF4-FFF2-40B4-BE49-F238E27FC236}">
                <a16:creationId xmlns:a16="http://schemas.microsoft.com/office/drawing/2014/main" id="{E155FC35-A85B-27F1-0B55-A9A517058C9F}"/>
              </a:ext>
            </a:extLst>
          </p:cNvPr>
          <p:cNvSpPr txBox="1"/>
          <p:nvPr/>
        </p:nvSpPr>
        <p:spPr>
          <a:xfrm>
            <a:off x="4776340" y="5929993"/>
            <a:ext cx="138261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Lato Regular"/>
                <a:ea typeface="+mn-ea"/>
                <a:cs typeface="+mn-cs"/>
              </a:rPr>
              <a:t>2-3 months</a:t>
            </a:r>
            <a:endParaRPr kumimoji="0" lang="en-GB" sz="1800" b="0" i="0" u="none" strike="noStrike" kern="1200" cap="none" spc="0" normalizeH="0" baseline="0" noProof="0">
              <a:ln>
                <a:noFill/>
              </a:ln>
              <a:solidFill>
                <a:schemeClr val="bg1"/>
              </a:solidFill>
              <a:effectLst/>
              <a:uLnTx/>
              <a:uFillTx/>
              <a:latin typeface="Lato Regular"/>
              <a:ea typeface="+mn-ea"/>
              <a:cs typeface="+mn-cs"/>
            </a:endParaRPr>
          </a:p>
        </p:txBody>
      </p:sp>
      <p:sp>
        <p:nvSpPr>
          <p:cNvPr id="45" name="TextBox 44">
            <a:extLst>
              <a:ext uri="{FF2B5EF4-FFF2-40B4-BE49-F238E27FC236}">
                <a16:creationId xmlns:a16="http://schemas.microsoft.com/office/drawing/2014/main" id="{FCF697F2-F584-17DA-FEF7-6B9AF258399F}"/>
              </a:ext>
            </a:extLst>
          </p:cNvPr>
          <p:cNvSpPr txBox="1"/>
          <p:nvPr/>
        </p:nvSpPr>
        <p:spPr>
          <a:xfrm>
            <a:off x="6811782" y="5929993"/>
            <a:ext cx="1236236"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Lato Regular"/>
                <a:ea typeface="+mn-ea"/>
                <a:cs typeface="+mn-cs"/>
              </a:rPr>
              <a:t>2-3 weeks</a:t>
            </a:r>
            <a:endParaRPr kumimoji="0" lang="en-GB" sz="1800" b="0" i="0" u="none" strike="noStrike" kern="1200" cap="none" spc="0" normalizeH="0" baseline="0" noProof="0">
              <a:ln>
                <a:noFill/>
              </a:ln>
              <a:solidFill>
                <a:schemeClr val="bg1"/>
              </a:solidFill>
              <a:effectLst/>
              <a:uLnTx/>
              <a:uFillTx/>
              <a:latin typeface="Lato Regular"/>
              <a:ea typeface="+mn-ea"/>
              <a:cs typeface="+mn-cs"/>
            </a:endParaRPr>
          </a:p>
        </p:txBody>
      </p:sp>
      <p:sp>
        <p:nvSpPr>
          <p:cNvPr id="47" name="TextBox 46">
            <a:extLst>
              <a:ext uri="{FF2B5EF4-FFF2-40B4-BE49-F238E27FC236}">
                <a16:creationId xmlns:a16="http://schemas.microsoft.com/office/drawing/2014/main" id="{150D19F0-AE2A-7585-0FA8-BC21A8D4ACE5}"/>
              </a:ext>
            </a:extLst>
          </p:cNvPr>
          <p:cNvSpPr txBox="1"/>
          <p:nvPr/>
        </p:nvSpPr>
        <p:spPr>
          <a:xfrm>
            <a:off x="10132697" y="5929993"/>
            <a:ext cx="103105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Lato Regular"/>
                <a:ea typeface="+mn-ea"/>
                <a:cs typeface="+mn-cs"/>
              </a:rPr>
              <a:t>2 weeks</a:t>
            </a:r>
            <a:endParaRPr kumimoji="0" lang="en-GB" sz="1800" b="0" i="0" u="none" strike="noStrike" kern="1200" cap="none" spc="0" normalizeH="0" baseline="0" noProof="0" dirty="0">
              <a:ln>
                <a:noFill/>
              </a:ln>
              <a:solidFill>
                <a:schemeClr val="bg1"/>
              </a:solidFill>
              <a:effectLst/>
              <a:uLnTx/>
              <a:uFillTx/>
              <a:latin typeface="Lato Regular"/>
              <a:ea typeface="+mn-ea"/>
              <a:cs typeface="+mn-cs"/>
            </a:endParaRPr>
          </a:p>
        </p:txBody>
      </p:sp>
      <p:sp>
        <p:nvSpPr>
          <p:cNvPr id="51" name="TextBox 50">
            <a:extLst>
              <a:ext uri="{FF2B5EF4-FFF2-40B4-BE49-F238E27FC236}">
                <a16:creationId xmlns:a16="http://schemas.microsoft.com/office/drawing/2014/main" id="{3FB0D8F9-37A8-9668-D60F-AA1FCF334454}"/>
              </a:ext>
            </a:extLst>
          </p:cNvPr>
          <p:cNvSpPr txBox="1"/>
          <p:nvPr/>
        </p:nvSpPr>
        <p:spPr>
          <a:xfrm>
            <a:off x="8563538" y="5929993"/>
            <a:ext cx="99257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Lato Regular"/>
                <a:ea typeface="+mn-ea"/>
                <a:cs typeface="+mn-cs"/>
              </a:rPr>
              <a:t>20 days</a:t>
            </a:r>
            <a:endParaRPr kumimoji="0" lang="en-GB" sz="1800" b="0" i="0" u="none" strike="noStrike" kern="1200" cap="none" spc="0" normalizeH="0" baseline="0" noProof="0">
              <a:ln>
                <a:noFill/>
              </a:ln>
              <a:solidFill>
                <a:schemeClr val="bg1"/>
              </a:solidFill>
              <a:effectLst/>
              <a:uLnTx/>
              <a:uFillTx/>
              <a:latin typeface="Lato Regular"/>
              <a:ea typeface="+mn-ea"/>
              <a:cs typeface="+mn-cs"/>
            </a:endParaRPr>
          </a:p>
        </p:txBody>
      </p:sp>
      <p:sp>
        <p:nvSpPr>
          <p:cNvPr id="55" name="TextBox 54">
            <a:extLst>
              <a:ext uri="{FF2B5EF4-FFF2-40B4-BE49-F238E27FC236}">
                <a16:creationId xmlns:a16="http://schemas.microsoft.com/office/drawing/2014/main" id="{B2B37CB9-58A7-D68A-9077-C6837701EF49}"/>
              </a:ext>
            </a:extLst>
          </p:cNvPr>
          <p:cNvSpPr txBox="1"/>
          <p:nvPr/>
        </p:nvSpPr>
        <p:spPr>
          <a:xfrm>
            <a:off x="381391" y="5912549"/>
            <a:ext cx="158300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Lato Regular"/>
                <a:ea typeface="+mn-ea"/>
                <a:cs typeface="+mn-cs"/>
              </a:rPr>
              <a:t>1-2 months</a:t>
            </a:r>
            <a:endParaRPr kumimoji="0" lang="en-GB" sz="1800" b="0" i="0" u="none" strike="noStrike" kern="1200" cap="none" spc="0" normalizeH="0" baseline="0" noProof="0" dirty="0">
              <a:ln>
                <a:noFill/>
              </a:ln>
              <a:solidFill>
                <a:schemeClr val="bg1"/>
              </a:solidFill>
              <a:effectLst/>
              <a:uLnTx/>
              <a:uFillTx/>
              <a:latin typeface="Lato Regular"/>
              <a:ea typeface="+mn-ea"/>
              <a:cs typeface="+mn-cs"/>
            </a:endParaRPr>
          </a:p>
        </p:txBody>
      </p:sp>
      <p:pic>
        <p:nvPicPr>
          <p:cNvPr id="64" name="Picture 63">
            <a:extLst>
              <a:ext uri="{FF2B5EF4-FFF2-40B4-BE49-F238E27FC236}">
                <a16:creationId xmlns:a16="http://schemas.microsoft.com/office/drawing/2014/main" id="{0D17BEF3-550A-97D8-FB47-6FDA82A0E309}"/>
              </a:ext>
            </a:extLst>
          </p:cNvPr>
          <p:cNvPicPr>
            <a:picLocks noChangeAspect="1"/>
          </p:cNvPicPr>
          <p:nvPr/>
        </p:nvPicPr>
        <p:blipFill>
          <a:blip r:embed="rId3"/>
          <a:stretch>
            <a:fillRect/>
          </a:stretch>
        </p:blipFill>
        <p:spPr>
          <a:xfrm>
            <a:off x="10094936" y="4723594"/>
            <a:ext cx="1504984" cy="350897"/>
          </a:xfrm>
          <a:prstGeom prst="rect">
            <a:avLst/>
          </a:prstGeom>
        </p:spPr>
      </p:pic>
    </p:spTree>
    <p:extLst>
      <p:ext uri="{BB962C8B-B14F-4D97-AF65-F5344CB8AC3E}">
        <p14:creationId xmlns:p14="http://schemas.microsoft.com/office/powerpoint/2010/main" val="143704207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5F09F07-9338-A3DD-2EFD-5055AFD9349C}"/>
            </a:ext>
          </a:extLst>
        </p:cNvPr>
        <p:cNvGrpSpPr/>
        <p:nvPr/>
      </p:nvGrpSpPr>
      <p:grpSpPr>
        <a:xfrm>
          <a:off x="0" y="0"/>
          <a:ext cx="0" cy="0"/>
          <a:chOff x="0" y="0"/>
          <a:chExt cx="0" cy="0"/>
        </a:xfrm>
      </p:grpSpPr>
      <p:pic>
        <p:nvPicPr>
          <p:cNvPr id="23" name="Picture 22">
            <a:extLst>
              <a:ext uri="{FF2B5EF4-FFF2-40B4-BE49-F238E27FC236}">
                <a16:creationId xmlns:a16="http://schemas.microsoft.com/office/drawing/2014/main" id="{3F3074C2-AFBC-EEEB-A10A-BF66EE45CD4B}"/>
              </a:ext>
            </a:extLst>
          </p:cNvPr>
          <p:cNvPicPr>
            <a:picLocks noChangeAspect="1"/>
          </p:cNvPicPr>
          <p:nvPr/>
        </p:nvPicPr>
        <p:blipFill>
          <a:blip r:embed="rId2">
            <a:alphaModFix amt="57000"/>
          </a:blip>
          <a:stretch>
            <a:fillRect/>
          </a:stretch>
        </p:blipFill>
        <p:spPr>
          <a:xfrm>
            <a:off x="1" y="0"/>
            <a:ext cx="12191999" cy="6858000"/>
          </a:xfrm>
          <a:prstGeom prst="rect">
            <a:avLst/>
          </a:prstGeom>
        </p:spPr>
      </p:pic>
      <p:sp>
        <p:nvSpPr>
          <p:cNvPr id="21" name="Rectangle 20">
            <a:extLst>
              <a:ext uri="{FF2B5EF4-FFF2-40B4-BE49-F238E27FC236}">
                <a16:creationId xmlns:a16="http://schemas.microsoft.com/office/drawing/2014/main" id="{AD337BA1-269F-D6E7-9FAE-D30D141D6BB0}"/>
              </a:ext>
            </a:extLst>
          </p:cNvPr>
          <p:cNvSpPr/>
          <p:nvPr/>
        </p:nvSpPr>
        <p:spPr>
          <a:xfrm>
            <a:off x="-1" y="561291"/>
            <a:ext cx="12191999" cy="177551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ZA"/>
          </a:p>
        </p:txBody>
      </p:sp>
      <p:sp>
        <p:nvSpPr>
          <p:cNvPr id="7" name="object 17">
            <a:extLst>
              <a:ext uri="{FF2B5EF4-FFF2-40B4-BE49-F238E27FC236}">
                <a16:creationId xmlns:a16="http://schemas.microsoft.com/office/drawing/2014/main" id="{7553A220-F040-B2FF-90FE-678CE2EBFE07}"/>
              </a:ext>
            </a:extLst>
          </p:cNvPr>
          <p:cNvSpPr txBox="1">
            <a:spLocks/>
          </p:cNvSpPr>
          <p:nvPr/>
        </p:nvSpPr>
        <p:spPr>
          <a:xfrm>
            <a:off x="7766669" y="848417"/>
            <a:ext cx="4425331" cy="1147274"/>
          </a:xfrm>
          <a:prstGeom prst="rect">
            <a:avLst/>
          </a:prstGeom>
        </p:spPr>
        <p:txBody>
          <a:bodyPr vert="horz" wrap="square" lIns="0" tIns="38899" rIns="0" bIns="0" rtlCol="0">
            <a:spAutoFit/>
          </a:bodyPr>
          <a:lstStyle>
            <a:lvl1pPr algn="l" defTabSz="914400" rtl="0" eaLnBrk="1" latinLnBrk="0" hangingPunct="1">
              <a:lnSpc>
                <a:spcPct val="90000"/>
              </a:lnSpc>
              <a:spcBef>
                <a:spcPct val="0"/>
              </a:spcBef>
              <a:buNone/>
              <a:defRPr sz="2418" b="0" i="0" kern="1200">
                <a:solidFill>
                  <a:schemeClr val="bg1"/>
                </a:solidFill>
                <a:latin typeface="Arial"/>
                <a:ea typeface="+mj-ea"/>
                <a:cs typeface="Arial"/>
              </a:defRPr>
            </a:lvl1pPr>
          </a:lstStyle>
          <a:p>
            <a:pPr marL="10236" marR="4095" lvl="0" indent="0" defTabSz="914400" rtl="0" eaLnBrk="1" fontAlgn="auto" latinLnBrk="0" hangingPunct="1">
              <a:lnSpc>
                <a:spcPct val="100000"/>
              </a:lnSpc>
              <a:spcBef>
                <a:spcPts val="307"/>
              </a:spcBef>
              <a:spcAft>
                <a:spcPts val="0"/>
              </a:spcAft>
              <a:buClrTx/>
              <a:buSzTx/>
              <a:buFontTx/>
              <a:buNone/>
              <a:tabLst/>
              <a:defRPr/>
            </a:pPr>
            <a:r>
              <a:rPr kumimoji="0" lang="en-GB" sz="3600" b="1" i="0" u="none" strike="noStrike" kern="1200" cap="none" spc="-8" normalizeH="0" baseline="0" noProof="0" dirty="0">
                <a:ln>
                  <a:noFill/>
                </a:ln>
                <a:solidFill>
                  <a:schemeClr val="accent2"/>
                </a:solidFill>
                <a:effectLst/>
                <a:uLnTx/>
                <a:uFillTx/>
                <a:latin typeface="Anton" pitchFamily="2" charset="0"/>
              </a:rPr>
              <a:t>Independently</a:t>
            </a:r>
            <a:r>
              <a:rPr lang="en-GB" sz="3600" b="1" spc="-8" dirty="0">
                <a:solidFill>
                  <a:schemeClr val="accent2"/>
                </a:solidFill>
                <a:latin typeface="Anton" pitchFamily="2" charset="0"/>
              </a:rPr>
              <a:t> Verified </a:t>
            </a:r>
            <a:r>
              <a:rPr lang="en-GB" sz="3600" b="1" spc="-8" dirty="0">
                <a:latin typeface="Anton" pitchFamily="2" charset="0"/>
              </a:rPr>
              <a:t>Value Cases</a:t>
            </a:r>
            <a:endParaRPr kumimoji="0" lang="en-GB" sz="3600" b="0" i="0" u="none" strike="noStrike" kern="1200" cap="none" spc="-8" normalizeH="0" baseline="0" noProof="0" dirty="0">
              <a:ln>
                <a:noFill/>
              </a:ln>
              <a:effectLst/>
              <a:uLnTx/>
              <a:uFillTx/>
              <a:latin typeface="Anton" pitchFamily="2" charset="0"/>
            </a:endParaRPr>
          </a:p>
        </p:txBody>
      </p:sp>
      <p:pic>
        <p:nvPicPr>
          <p:cNvPr id="27" name="Picture 26">
            <a:extLst>
              <a:ext uri="{FF2B5EF4-FFF2-40B4-BE49-F238E27FC236}">
                <a16:creationId xmlns:a16="http://schemas.microsoft.com/office/drawing/2014/main" id="{CB8ADAF2-06BF-C0EF-6AB9-6CCC09957634}"/>
              </a:ext>
            </a:extLst>
          </p:cNvPr>
          <p:cNvPicPr>
            <a:picLocks noChangeAspect="1"/>
          </p:cNvPicPr>
          <p:nvPr/>
        </p:nvPicPr>
        <p:blipFill>
          <a:blip r:embed="rId3"/>
          <a:stretch>
            <a:fillRect/>
          </a:stretch>
        </p:blipFill>
        <p:spPr>
          <a:xfrm>
            <a:off x="4472891" y="2948847"/>
            <a:ext cx="3297106" cy="3297106"/>
          </a:xfrm>
          <a:prstGeom prst="rect">
            <a:avLst/>
          </a:prstGeom>
        </p:spPr>
      </p:pic>
      <p:pic>
        <p:nvPicPr>
          <p:cNvPr id="3" name="Picture 2">
            <a:extLst>
              <a:ext uri="{FF2B5EF4-FFF2-40B4-BE49-F238E27FC236}">
                <a16:creationId xmlns:a16="http://schemas.microsoft.com/office/drawing/2014/main" id="{DE8B4A2C-57D1-8FF4-783E-6416F9CFB8D2}"/>
              </a:ext>
            </a:extLst>
          </p:cNvPr>
          <p:cNvPicPr>
            <a:picLocks noChangeAspect="1"/>
          </p:cNvPicPr>
          <p:nvPr/>
        </p:nvPicPr>
        <p:blipFill>
          <a:blip r:embed="rId4"/>
          <a:stretch>
            <a:fillRect/>
          </a:stretch>
        </p:blipFill>
        <p:spPr>
          <a:xfrm>
            <a:off x="474624" y="2948846"/>
            <a:ext cx="3297107" cy="3297107"/>
          </a:xfrm>
          <a:prstGeom prst="rect">
            <a:avLst/>
          </a:prstGeom>
        </p:spPr>
      </p:pic>
      <p:pic>
        <p:nvPicPr>
          <p:cNvPr id="5" name="Picture 4">
            <a:extLst>
              <a:ext uri="{FF2B5EF4-FFF2-40B4-BE49-F238E27FC236}">
                <a16:creationId xmlns:a16="http://schemas.microsoft.com/office/drawing/2014/main" id="{0279186B-D4E2-FF16-0E6B-8E75B0163C49}"/>
              </a:ext>
            </a:extLst>
          </p:cNvPr>
          <p:cNvPicPr>
            <a:picLocks noChangeAspect="1"/>
          </p:cNvPicPr>
          <p:nvPr/>
        </p:nvPicPr>
        <p:blipFill>
          <a:blip r:embed="rId5"/>
          <a:stretch>
            <a:fillRect/>
          </a:stretch>
        </p:blipFill>
        <p:spPr>
          <a:xfrm>
            <a:off x="8471157" y="2948845"/>
            <a:ext cx="3297107" cy="3297107"/>
          </a:xfrm>
          <a:prstGeom prst="rect">
            <a:avLst/>
          </a:prstGeom>
        </p:spPr>
      </p:pic>
    </p:spTree>
    <p:extLst>
      <p:ext uri="{BB962C8B-B14F-4D97-AF65-F5344CB8AC3E}">
        <p14:creationId xmlns:p14="http://schemas.microsoft.com/office/powerpoint/2010/main" val="303578540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BD47BF-5DD2-771D-9C29-8C91D2182E19}"/>
            </a:ext>
          </a:extLst>
        </p:cNvPr>
        <p:cNvGrpSpPr/>
        <p:nvPr/>
      </p:nvGrpSpPr>
      <p:grpSpPr>
        <a:xfrm>
          <a:off x="0" y="0"/>
          <a:ext cx="0" cy="0"/>
          <a:chOff x="0" y="0"/>
          <a:chExt cx="0" cy="0"/>
        </a:xfrm>
      </p:grpSpPr>
      <p:sp>
        <p:nvSpPr>
          <p:cNvPr id="23" name="TextBox 22">
            <a:extLst>
              <a:ext uri="{FF2B5EF4-FFF2-40B4-BE49-F238E27FC236}">
                <a16:creationId xmlns:a16="http://schemas.microsoft.com/office/drawing/2014/main" id="{E9334E54-1305-295B-D01D-704FFEEF7F4F}"/>
              </a:ext>
            </a:extLst>
          </p:cNvPr>
          <p:cNvSpPr txBox="1"/>
          <p:nvPr/>
        </p:nvSpPr>
        <p:spPr>
          <a:xfrm>
            <a:off x="584047" y="308653"/>
            <a:ext cx="3780202" cy="1446550"/>
          </a:xfrm>
          <a:prstGeom prst="rect">
            <a:avLst/>
          </a:prstGeom>
          <a:noFill/>
        </p:spPr>
        <p:txBody>
          <a:bodyPr wrap="none" rtlCol="0">
            <a:spAutoFit/>
          </a:bodyPr>
          <a:lstStyle/>
          <a:p>
            <a:r>
              <a:rPr lang="en-ZA" sz="4400" dirty="0">
                <a:solidFill>
                  <a:schemeClr val="accent2"/>
                </a:solidFill>
                <a:latin typeface="Anton" pitchFamily="2" charset="0"/>
              </a:rPr>
              <a:t>Sustained Value</a:t>
            </a:r>
            <a:endParaRPr lang="en-ZA" sz="4400" dirty="0">
              <a:solidFill>
                <a:schemeClr val="bg1"/>
              </a:solidFill>
              <a:latin typeface="Anton" pitchFamily="2" charset="0"/>
            </a:endParaRPr>
          </a:p>
          <a:p>
            <a:r>
              <a:rPr lang="en-ZA" sz="4400" dirty="0">
                <a:latin typeface="Anton" pitchFamily="2" charset="0"/>
              </a:rPr>
              <a:t>Always.</a:t>
            </a:r>
          </a:p>
        </p:txBody>
      </p:sp>
      <p:sp>
        <p:nvSpPr>
          <p:cNvPr id="3" name="TextBox 2">
            <a:extLst>
              <a:ext uri="{FF2B5EF4-FFF2-40B4-BE49-F238E27FC236}">
                <a16:creationId xmlns:a16="http://schemas.microsoft.com/office/drawing/2014/main" id="{DF77A798-8B1A-9B21-A42D-D1AA66DCCBDA}"/>
              </a:ext>
            </a:extLst>
          </p:cNvPr>
          <p:cNvSpPr txBox="1"/>
          <p:nvPr/>
        </p:nvSpPr>
        <p:spPr>
          <a:xfrm>
            <a:off x="584047" y="2282469"/>
            <a:ext cx="5147889" cy="3528017"/>
          </a:xfrm>
          <a:prstGeom prst="rect">
            <a:avLst/>
          </a:prstGeom>
          <a:noFill/>
        </p:spPr>
        <p:txBody>
          <a:bodyPr wrap="square">
            <a:spAutoFit/>
          </a:bodyPr>
          <a:lstStyle/>
          <a:p>
            <a:pPr marL="0" marR="0" lvl="0" indent="0" algn="l" defTabSz="1828434"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dirty="0">
                <a:ln>
                  <a:noFill/>
                </a:ln>
                <a:solidFill>
                  <a:srgbClr val="1B3838"/>
                </a:solidFill>
                <a:effectLst/>
                <a:uLnTx/>
                <a:uFillTx/>
                <a:latin typeface="Lato Regular"/>
                <a:ea typeface="+mn-ea"/>
                <a:cs typeface="+mn-cs"/>
              </a:rPr>
              <a:t>Monitoring goes deeper than dashboards</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400" b="0" i="0" u="none" strike="noStrike" kern="1200" cap="none" spc="0" normalizeH="0" baseline="0" noProof="0" dirty="0">
                <a:ln>
                  <a:noFill/>
                </a:ln>
                <a:solidFill>
                  <a:srgbClr val="1B3838"/>
                </a:solidFill>
                <a:effectLst/>
                <a:uLnTx/>
                <a:uFillTx/>
                <a:latin typeface="Lato Regular"/>
                <a:ea typeface="+mn-ea"/>
                <a:cs typeface="+mn-cs"/>
              </a:rPr>
              <a:t>It diagnoses root causes</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400" b="0" i="0" u="none" strike="noStrike" kern="1200" cap="none" spc="0" normalizeH="0" baseline="0" noProof="0" dirty="0">
                <a:ln>
                  <a:noFill/>
                </a:ln>
                <a:solidFill>
                  <a:srgbClr val="1B3838"/>
                </a:solidFill>
                <a:effectLst/>
                <a:uLnTx/>
                <a:uFillTx/>
                <a:latin typeface="Lato Regular"/>
                <a:ea typeface="+mn-ea"/>
                <a:cs typeface="+mn-cs"/>
              </a:rPr>
              <a:t>Filters noise</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400" b="0" i="0" u="none" strike="noStrike" kern="1200" cap="none" spc="0" normalizeH="0" baseline="0" noProof="0" dirty="0">
                <a:ln>
                  <a:noFill/>
                </a:ln>
                <a:solidFill>
                  <a:srgbClr val="1B3838"/>
                </a:solidFill>
                <a:effectLst/>
                <a:uLnTx/>
                <a:uFillTx/>
                <a:latin typeface="Lato Regular"/>
                <a:ea typeface="+mn-ea"/>
                <a:cs typeface="+mn-cs"/>
              </a:rPr>
              <a:t>Turns raw data into precise, actionable insights, and</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400" b="0" i="0" u="none" strike="noStrike" kern="1200" cap="none" spc="0" normalizeH="0" baseline="0" noProof="0" dirty="0">
                <a:ln>
                  <a:noFill/>
                </a:ln>
                <a:solidFill>
                  <a:srgbClr val="1B3838"/>
                </a:solidFill>
                <a:effectLst/>
                <a:uLnTx/>
                <a:uFillTx/>
                <a:latin typeface="Lato Regular"/>
                <a:ea typeface="+mn-ea"/>
                <a:cs typeface="+mn-cs"/>
              </a:rPr>
              <a:t> Drives real performance gains.</a:t>
            </a:r>
          </a:p>
        </p:txBody>
      </p:sp>
      <p:sp>
        <p:nvSpPr>
          <p:cNvPr id="7" name="TextBox 6">
            <a:extLst>
              <a:ext uri="{FF2B5EF4-FFF2-40B4-BE49-F238E27FC236}">
                <a16:creationId xmlns:a16="http://schemas.microsoft.com/office/drawing/2014/main" id="{2D4C1C7C-D911-BE6A-3EFC-5D1F2B635FC9}"/>
              </a:ext>
            </a:extLst>
          </p:cNvPr>
          <p:cNvSpPr txBox="1"/>
          <p:nvPr/>
        </p:nvSpPr>
        <p:spPr>
          <a:xfrm>
            <a:off x="6096000" y="3175776"/>
            <a:ext cx="1577526" cy="584775"/>
          </a:xfrm>
          <a:prstGeom prst="rect">
            <a:avLst/>
          </a:prstGeom>
          <a:noFill/>
        </p:spPr>
        <p:txBody>
          <a:bodyPr wrap="square">
            <a:spAutoFit/>
          </a:bodyPr>
          <a:lstStyle/>
          <a:p>
            <a:pPr marL="0" marR="0" lvl="0" indent="0" algn="r" defTabSz="1828434"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effectLst/>
                <a:uLnTx/>
                <a:uFillTx/>
                <a:latin typeface="Lato Regular"/>
                <a:ea typeface="+mn-ea"/>
                <a:cs typeface="+mn-cs"/>
              </a:rPr>
              <a:t>Subject matter expertise</a:t>
            </a:r>
          </a:p>
        </p:txBody>
      </p:sp>
      <p:sp>
        <p:nvSpPr>
          <p:cNvPr id="9" name="TextBox 8">
            <a:extLst>
              <a:ext uri="{FF2B5EF4-FFF2-40B4-BE49-F238E27FC236}">
                <a16:creationId xmlns:a16="http://schemas.microsoft.com/office/drawing/2014/main" id="{66268752-7D65-5B54-D488-E1BFD3E3C80C}"/>
              </a:ext>
            </a:extLst>
          </p:cNvPr>
          <p:cNvSpPr txBox="1"/>
          <p:nvPr/>
        </p:nvSpPr>
        <p:spPr>
          <a:xfrm>
            <a:off x="6715449" y="4272812"/>
            <a:ext cx="1577526" cy="830997"/>
          </a:xfrm>
          <a:prstGeom prst="rect">
            <a:avLst/>
          </a:prstGeom>
          <a:noFill/>
        </p:spPr>
        <p:txBody>
          <a:bodyPr wrap="square">
            <a:spAutoFit/>
          </a:bodyPr>
          <a:lstStyle/>
          <a:p>
            <a:pPr marL="0" marR="0" lvl="0" indent="0" algn="l" defTabSz="1828434"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849676"/>
                </a:solidFill>
                <a:effectLst/>
                <a:uLnTx/>
                <a:uFillTx/>
                <a:latin typeface="Lato Regular"/>
                <a:ea typeface="+mn-ea"/>
                <a:cs typeface="+mn-cs"/>
              </a:rPr>
              <a:t>Cross-disciplinary collaboration</a:t>
            </a:r>
          </a:p>
        </p:txBody>
      </p:sp>
      <p:sp>
        <p:nvSpPr>
          <p:cNvPr id="11" name="TextBox 10">
            <a:extLst>
              <a:ext uri="{FF2B5EF4-FFF2-40B4-BE49-F238E27FC236}">
                <a16:creationId xmlns:a16="http://schemas.microsoft.com/office/drawing/2014/main" id="{AF7E54B6-422A-2F4C-7EF0-BE0C7F72BE9D}"/>
              </a:ext>
            </a:extLst>
          </p:cNvPr>
          <p:cNvSpPr txBox="1"/>
          <p:nvPr/>
        </p:nvSpPr>
        <p:spPr>
          <a:xfrm>
            <a:off x="7309462" y="5701917"/>
            <a:ext cx="1577526" cy="584775"/>
          </a:xfrm>
          <a:prstGeom prst="rect">
            <a:avLst/>
          </a:prstGeom>
          <a:noFill/>
        </p:spPr>
        <p:txBody>
          <a:bodyPr wrap="square">
            <a:spAutoFit/>
          </a:bodyPr>
          <a:lstStyle/>
          <a:p>
            <a:pPr marL="0" marR="0" lvl="0" indent="0" algn="l" defTabSz="1828434"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effectLst/>
                <a:uLnTx/>
                <a:uFillTx/>
                <a:latin typeface="Lato Regular"/>
                <a:ea typeface="+mn-ea"/>
                <a:cs typeface="+mn-cs"/>
              </a:rPr>
              <a:t>Consistency &amp; Maintenance</a:t>
            </a:r>
          </a:p>
        </p:txBody>
      </p:sp>
      <p:sp>
        <p:nvSpPr>
          <p:cNvPr id="13" name="TextBox 12">
            <a:extLst>
              <a:ext uri="{FF2B5EF4-FFF2-40B4-BE49-F238E27FC236}">
                <a16:creationId xmlns:a16="http://schemas.microsoft.com/office/drawing/2014/main" id="{A2996E72-B07F-CAEF-9902-8E05E92DB889}"/>
              </a:ext>
            </a:extLst>
          </p:cNvPr>
          <p:cNvSpPr txBox="1"/>
          <p:nvPr/>
        </p:nvSpPr>
        <p:spPr>
          <a:xfrm>
            <a:off x="9904012" y="5994304"/>
            <a:ext cx="1577526" cy="584775"/>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600" b="1" i="0" u="none" strike="noStrike" cap="none" spc="0" normalizeH="0" baseline="0">
                <a:ln>
                  <a:noFill/>
                </a:ln>
                <a:solidFill>
                  <a:srgbClr val="B39A16"/>
                </a:solidFill>
                <a:effectLst/>
                <a:uLnTx/>
                <a:uFillTx/>
                <a:latin typeface="Lato Regular"/>
              </a:defRPr>
            </a:lvl1pPr>
          </a:lstStyle>
          <a:p>
            <a:r>
              <a:rPr lang="en-US" dirty="0">
                <a:solidFill>
                  <a:srgbClr val="849676"/>
                </a:solidFill>
                <a:sym typeface="Open Sans Bold"/>
              </a:rPr>
              <a:t>Tool</a:t>
            </a:r>
          </a:p>
          <a:p>
            <a:r>
              <a:rPr lang="en-US" dirty="0">
                <a:solidFill>
                  <a:srgbClr val="849676"/>
                </a:solidFill>
                <a:sym typeface="Open Sans Bold"/>
              </a:rPr>
              <a:t>Fatigue</a:t>
            </a:r>
          </a:p>
        </p:txBody>
      </p:sp>
      <p:sp>
        <p:nvSpPr>
          <p:cNvPr id="15" name="TextBox 14">
            <a:extLst>
              <a:ext uri="{FF2B5EF4-FFF2-40B4-BE49-F238E27FC236}">
                <a16:creationId xmlns:a16="http://schemas.microsoft.com/office/drawing/2014/main" id="{47479140-3621-A3D6-DFF1-0B025388110E}"/>
              </a:ext>
            </a:extLst>
          </p:cNvPr>
          <p:cNvSpPr txBox="1"/>
          <p:nvPr/>
        </p:nvSpPr>
        <p:spPr>
          <a:xfrm>
            <a:off x="10473650" y="4350438"/>
            <a:ext cx="1577526" cy="830997"/>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600" b="1" i="0" u="none" strike="noStrike" cap="none" spc="0" normalizeH="0" baseline="0">
                <a:ln>
                  <a:noFill/>
                </a:ln>
                <a:solidFill>
                  <a:srgbClr val="006400"/>
                </a:solidFill>
                <a:effectLst/>
                <a:uLnTx/>
                <a:uFillTx/>
                <a:latin typeface="Lato Regular"/>
              </a:defRPr>
            </a:lvl1pPr>
          </a:lstStyle>
          <a:p>
            <a:r>
              <a:rPr lang="en-GB" dirty="0">
                <a:solidFill>
                  <a:schemeClr val="tx1"/>
                </a:solidFill>
              </a:rPr>
              <a:t>Visualizing the right data, the right way</a:t>
            </a:r>
          </a:p>
        </p:txBody>
      </p:sp>
      <p:sp>
        <p:nvSpPr>
          <p:cNvPr id="17" name="TextBox 16">
            <a:extLst>
              <a:ext uri="{FF2B5EF4-FFF2-40B4-BE49-F238E27FC236}">
                <a16:creationId xmlns:a16="http://schemas.microsoft.com/office/drawing/2014/main" id="{BCF64215-718C-E65F-A73D-41B4547F484B}"/>
              </a:ext>
            </a:extLst>
          </p:cNvPr>
          <p:cNvSpPr txBox="1"/>
          <p:nvPr/>
        </p:nvSpPr>
        <p:spPr>
          <a:xfrm>
            <a:off x="11093099" y="3136612"/>
            <a:ext cx="1273759" cy="584775"/>
          </a:xfrm>
          <a:prstGeom prst="rect">
            <a:avLst/>
          </a:prstGeom>
          <a:noFill/>
        </p:spPr>
        <p:txBody>
          <a:bodyPr wrap="square">
            <a:spAutoFit/>
          </a:bodyPr>
          <a:lstStyle>
            <a:defPPr>
              <a:defRPr lang="en-US"/>
            </a:defPPr>
            <a:lvl1pPr marR="0" lvl="0" indent="0" fontAlgn="auto">
              <a:lnSpc>
                <a:spcPct val="100000"/>
              </a:lnSpc>
              <a:spcBef>
                <a:spcPts val="0"/>
              </a:spcBef>
              <a:spcAft>
                <a:spcPts val="0"/>
              </a:spcAft>
              <a:buClrTx/>
              <a:buSzTx/>
              <a:buFontTx/>
              <a:buNone/>
              <a:tabLst/>
              <a:defRPr kumimoji="0" sz="1600" b="1" i="0" u="none" strike="noStrike" cap="none" spc="0" normalizeH="0" baseline="0">
                <a:ln>
                  <a:noFill/>
                </a:ln>
                <a:solidFill>
                  <a:srgbClr val="B39A16"/>
                </a:solidFill>
                <a:effectLst/>
                <a:uLnTx/>
                <a:uFillTx/>
                <a:latin typeface="Lato Regular"/>
              </a:defRPr>
            </a:lvl1pPr>
          </a:lstStyle>
          <a:p>
            <a:r>
              <a:rPr lang="en-GB" dirty="0">
                <a:solidFill>
                  <a:srgbClr val="849676"/>
                </a:solidFill>
              </a:rPr>
              <a:t>Signal vs. Noise</a:t>
            </a:r>
          </a:p>
        </p:txBody>
      </p:sp>
      <p:pic>
        <p:nvPicPr>
          <p:cNvPr id="24" name="Picture 23">
            <a:extLst>
              <a:ext uri="{FF2B5EF4-FFF2-40B4-BE49-F238E27FC236}">
                <a16:creationId xmlns:a16="http://schemas.microsoft.com/office/drawing/2014/main" id="{1B4C355D-B870-ECFC-619B-6EE06E78CA67}"/>
              </a:ext>
            </a:extLst>
          </p:cNvPr>
          <p:cNvPicPr>
            <a:picLocks noChangeAspect="1"/>
          </p:cNvPicPr>
          <p:nvPr/>
        </p:nvPicPr>
        <p:blipFill>
          <a:blip r:embed="rId2"/>
          <a:srcRect/>
          <a:stretch/>
        </p:blipFill>
        <p:spPr>
          <a:xfrm>
            <a:off x="7673526" y="769511"/>
            <a:ext cx="3419573" cy="5040975"/>
          </a:xfrm>
          <a:prstGeom prst="rect">
            <a:avLst/>
          </a:prstGeom>
        </p:spPr>
      </p:pic>
    </p:spTree>
    <p:extLst>
      <p:ext uri="{BB962C8B-B14F-4D97-AF65-F5344CB8AC3E}">
        <p14:creationId xmlns:p14="http://schemas.microsoft.com/office/powerpoint/2010/main" val="31181690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hidden="1">
            <a:extLst>
              <a:ext uri="{FF2B5EF4-FFF2-40B4-BE49-F238E27FC236}">
                <a16:creationId xmlns:a16="http://schemas.microsoft.com/office/drawing/2014/main" id="{72C488D1-B06E-9BC6-303C-62C378110D08}"/>
              </a:ext>
            </a:extLst>
          </p:cNvPr>
          <p:cNvPicPr>
            <a:picLocks noChangeAspect="1"/>
          </p:cNvPicPr>
          <p:nvPr/>
        </p:nvPicPr>
        <p:blipFill>
          <a:blip r:embed="rId3"/>
          <a:stretch>
            <a:fillRect/>
          </a:stretch>
        </p:blipFill>
        <p:spPr>
          <a:xfrm>
            <a:off x="2209463" y="170405"/>
            <a:ext cx="7773074" cy="6517189"/>
          </a:xfrm>
          <a:prstGeom prst="rect">
            <a:avLst/>
          </a:prstGeom>
        </p:spPr>
      </p:pic>
      <p:sp>
        <p:nvSpPr>
          <p:cNvPr id="102" name="Title 4">
            <a:extLst>
              <a:ext uri="{FF2B5EF4-FFF2-40B4-BE49-F238E27FC236}">
                <a16:creationId xmlns:a16="http://schemas.microsoft.com/office/drawing/2014/main" id="{6BE5C749-5A60-BEBA-5C2C-9107A965804E}"/>
              </a:ext>
            </a:extLst>
          </p:cNvPr>
          <p:cNvSpPr txBox="1">
            <a:spLocks/>
          </p:cNvSpPr>
          <p:nvPr/>
        </p:nvSpPr>
        <p:spPr>
          <a:xfrm>
            <a:off x="495300" y="824970"/>
            <a:ext cx="1861892" cy="1353551"/>
          </a:xfrm>
          <a:prstGeom prst="rect">
            <a:avLst/>
          </a:prstGeom>
        </p:spPr>
        <p:txBody>
          <a:bodyPr vert="horz" lIns="0" tIns="0" rIns="0" bIns="0" rtlCol="0" anchor="t">
            <a:noAutofit/>
          </a:bodyPr>
          <a:lstStyle>
            <a:lvl1pPr marL="0" algn="l" defTabSz="914400" rtl="0" eaLnBrk="1" latinLnBrk="0" hangingPunct="1">
              <a:lnSpc>
                <a:spcPct val="90000"/>
              </a:lnSpc>
              <a:spcBef>
                <a:spcPts val="0"/>
              </a:spcBef>
              <a:spcAft>
                <a:spcPts val="600"/>
              </a:spcAft>
              <a:buNone/>
              <a:defRPr sz="2800" b="0" kern="1200">
                <a:solidFill>
                  <a:schemeClr val="tx1"/>
                </a:solidFill>
                <a:latin typeface="+mj-lt"/>
                <a:ea typeface="+mj-ea"/>
                <a:cs typeface="+mj-cs"/>
              </a:defRPr>
            </a:lvl1pPr>
          </a:lstStyle>
          <a:p>
            <a:pPr>
              <a:lnSpc>
                <a:spcPct val="150000"/>
              </a:lnSpc>
            </a:pPr>
            <a:r>
              <a:rPr lang="en-US" dirty="0">
                <a:solidFill>
                  <a:schemeClr val="accent2"/>
                </a:solidFill>
                <a:latin typeface="Anton" pitchFamily="2" charset="0"/>
              </a:rPr>
              <a:t>Addressing Key Industry Challenges</a:t>
            </a:r>
          </a:p>
        </p:txBody>
      </p:sp>
      <p:grpSp>
        <p:nvGrpSpPr>
          <p:cNvPr id="5" name="Group 4">
            <a:extLst>
              <a:ext uri="{FF2B5EF4-FFF2-40B4-BE49-F238E27FC236}">
                <a16:creationId xmlns:a16="http://schemas.microsoft.com/office/drawing/2014/main" id="{B9138833-F5B4-4915-90D8-31DB4979FCB7}"/>
              </a:ext>
            </a:extLst>
          </p:cNvPr>
          <p:cNvGrpSpPr/>
          <p:nvPr/>
        </p:nvGrpSpPr>
        <p:grpSpPr>
          <a:xfrm>
            <a:off x="5318838" y="1759667"/>
            <a:ext cx="3912251" cy="3926318"/>
            <a:chOff x="4704116" y="2604128"/>
            <a:chExt cx="2779257" cy="2815088"/>
          </a:xfrm>
        </p:grpSpPr>
        <p:grpSp>
          <p:nvGrpSpPr>
            <p:cNvPr id="19" name="object 19">
              <a:extLst>
                <a:ext uri="{FF2B5EF4-FFF2-40B4-BE49-F238E27FC236}">
                  <a16:creationId xmlns:a16="http://schemas.microsoft.com/office/drawing/2014/main" id="{201D314C-460C-BBF6-B56A-EDD4483EEFE4}"/>
                </a:ext>
              </a:extLst>
            </p:cNvPr>
            <p:cNvGrpSpPr/>
            <p:nvPr/>
          </p:nvGrpSpPr>
          <p:grpSpPr>
            <a:xfrm>
              <a:off x="4704116" y="2604128"/>
              <a:ext cx="2779257" cy="2313491"/>
              <a:chOff x="2055976" y="4176002"/>
              <a:chExt cx="3448047" cy="2870201"/>
            </a:xfrm>
          </p:grpSpPr>
          <p:sp>
            <p:nvSpPr>
              <p:cNvPr id="16" name="object 20">
                <a:extLst>
                  <a:ext uri="{FF2B5EF4-FFF2-40B4-BE49-F238E27FC236}">
                    <a16:creationId xmlns:a16="http://schemas.microsoft.com/office/drawing/2014/main" id="{0EC34560-0568-EDEA-4835-E83635648EA3}"/>
                  </a:ext>
                </a:extLst>
              </p:cNvPr>
              <p:cNvSpPr/>
              <p:nvPr/>
            </p:nvSpPr>
            <p:spPr>
              <a:xfrm>
                <a:off x="4557873" y="5071349"/>
                <a:ext cx="946150" cy="908050"/>
              </a:xfrm>
              <a:custGeom>
                <a:avLst/>
                <a:gdLst/>
                <a:ahLst/>
                <a:cxnLst/>
                <a:rect l="l" t="t" r="r" b="b"/>
                <a:pathLst>
                  <a:path w="946150" h="908050">
                    <a:moveTo>
                      <a:pt x="248424" y="0"/>
                    </a:moveTo>
                    <a:lnTo>
                      <a:pt x="53670" y="77876"/>
                    </a:lnTo>
                    <a:lnTo>
                      <a:pt x="68374" y="123799"/>
                    </a:lnTo>
                    <a:lnTo>
                      <a:pt x="80308" y="171105"/>
                    </a:lnTo>
                    <a:lnTo>
                      <a:pt x="89515" y="219621"/>
                    </a:lnTo>
                    <a:lnTo>
                      <a:pt x="96039" y="269174"/>
                    </a:lnTo>
                    <a:lnTo>
                      <a:pt x="99921" y="319591"/>
                    </a:lnTo>
                    <a:lnTo>
                      <a:pt x="101206" y="370700"/>
                    </a:lnTo>
                    <a:lnTo>
                      <a:pt x="99956" y="420248"/>
                    </a:lnTo>
                    <a:lnTo>
                      <a:pt x="96208" y="469180"/>
                    </a:lnTo>
                    <a:lnTo>
                      <a:pt x="89962" y="517458"/>
                    </a:lnTo>
                    <a:lnTo>
                      <a:pt x="81216" y="565043"/>
                    </a:lnTo>
                    <a:lnTo>
                      <a:pt x="69971" y="611897"/>
                    </a:lnTo>
                    <a:lnTo>
                      <a:pt x="56227" y="657981"/>
                    </a:lnTo>
                    <a:lnTo>
                      <a:pt x="39984" y="703258"/>
                    </a:lnTo>
                    <a:lnTo>
                      <a:pt x="21241" y="747689"/>
                    </a:lnTo>
                    <a:lnTo>
                      <a:pt x="0" y="791235"/>
                    </a:lnTo>
                    <a:lnTo>
                      <a:pt x="174815" y="908050"/>
                    </a:lnTo>
                    <a:lnTo>
                      <a:pt x="198435" y="862240"/>
                    </a:lnTo>
                    <a:lnTo>
                      <a:pt x="220137" y="815177"/>
                    </a:lnTo>
                    <a:lnTo>
                      <a:pt x="239795" y="766902"/>
                    </a:lnTo>
                    <a:lnTo>
                      <a:pt x="257280" y="717458"/>
                    </a:lnTo>
                    <a:lnTo>
                      <a:pt x="272467" y="666889"/>
                    </a:lnTo>
                    <a:lnTo>
                      <a:pt x="285229" y="615238"/>
                    </a:lnTo>
                    <a:lnTo>
                      <a:pt x="677786" y="615238"/>
                    </a:lnTo>
                    <a:lnTo>
                      <a:pt x="677786" y="694664"/>
                    </a:lnTo>
                    <a:lnTo>
                      <a:pt x="946150" y="487514"/>
                    </a:lnTo>
                    <a:lnTo>
                      <a:pt x="677786" y="278803"/>
                    </a:lnTo>
                    <a:lnTo>
                      <a:pt x="677786" y="359791"/>
                    </a:lnTo>
                    <a:lnTo>
                      <a:pt x="311289" y="359791"/>
                    </a:lnTo>
                    <a:lnTo>
                      <a:pt x="309818" y="306103"/>
                    </a:lnTo>
                    <a:lnTo>
                      <a:pt x="305531" y="253179"/>
                    </a:lnTo>
                    <a:lnTo>
                      <a:pt x="298615" y="201017"/>
                    </a:lnTo>
                    <a:lnTo>
                      <a:pt x="289258" y="149619"/>
                    </a:lnTo>
                    <a:lnTo>
                      <a:pt x="277649" y="98984"/>
                    </a:lnTo>
                    <a:lnTo>
                      <a:pt x="263975" y="49110"/>
                    </a:lnTo>
                    <a:lnTo>
                      <a:pt x="248424" y="0"/>
                    </a:lnTo>
                    <a:close/>
                  </a:path>
                </a:pathLst>
              </a:custGeom>
              <a:solidFill>
                <a:srgbClr val="A79172"/>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21" name="object 21">
                <a:extLst>
                  <a:ext uri="{FF2B5EF4-FFF2-40B4-BE49-F238E27FC236}">
                    <a16:creationId xmlns:a16="http://schemas.microsoft.com/office/drawing/2014/main" id="{DC3AF159-A6B0-395E-DCDA-590EC8BAC490}"/>
                  </a:ext>
                </a:extLst>
              </p:cNvPr>
              <p:cNvSpPr/>
              <p:nvPr/>
            </p:nvSpPr>
            <p:spPr>
              <a:xfrm>
                <a:off x="2309969" y="4176002"/>
                <a:ext cx="1460500" cy="946150"/>
              </a:xfrm>
              <a:custGeom>
                <a:avLst/>
                <a:gdLst/>
                <a:ahLst/>
                <a:cxnLst/>
                <a:rect l="l" t="t" r="r" b="b"/>
                <a:pathLst>
                  <a:path w="1460500" h="946150">
                    <a:moveTo>
                      <a:pt x="0" y="0"/>
                    </a:moveTo>
                    <a:lnTo>
                      <a:pt x="79857" y="334670"/>
                    </a:lnTo>
                    <a:lnTo>
                      <a:pt x="125933" y="278371"/>
                    </a:lnTo>
                    <a:lnTo>
                      <a:pt x="569760" y="631812"/>
                    </a:lnTo>
                    <a:lnTo>
                      <a:pt x="541961" y="676485"/>
                    </a:lnTo>
                    <a:lnTo>
                      <a:pt x="515781" y="722361"/>
                    </a:lnTo>
                    <a:lnTo>
                      <a:pt x="491369" y="769515"/>
                    </a:lnTo>
                    <a:lnTo>
                      <a:pt x="468872" y="818021"/>
                    </a:lnTo>
                    <a:lnTo>
                      <a:pt x="448436" y="867956"/>
                    </a:lnTo>
                    <a:lnTo>
                      <a:pt x="641946" y="946150"/>
                    </a:lnTo>
                    <a:lnTo>
                      <a:pt x="659926" y="901450"/>
                    </a:lnTo>
                    <a:lnTo>
                      <a:pt x="680389" y="857740"/>
                    </a:lnTo>
                    <a:lnTo>
                      <a:pt x="703226" y="815130"/>
                    </a:lnTo>
                    <a:lnTo>
                      <a:pt x="728332" y="773730"/>
                    </a:lnTo>
                    <a:lnTo>
                      <a:pt x="755597" y="733649"/>
                    </a:lnTo>
                    <a:lnTo>
                      <a:pt x="784914" y="694998"/>
                    </a:lnTo>
                    <a:lnTo>
                      <a:pt x="816176" y="657888"/>
                    </a:lnTo>
                    <a:lnTo>
                      <a:pt x="849274" y="622427"/>
                    </a:lnTo>
                    <a:lnTo>
                      <a:pt x="884987" y="588012"/>
                    </a:lnTo>
                    <a:lnTo>
                      <a:pt x="922295" y="555845"/>
                    </a:lnTo>
                    <a:lnTo>
                      <a:pt x="961101" y="525969"/>
                    </a:lnTo>
                    <a:lnTo>
                      <a:pt x="1001307" y="498428"/>
                    </a:lnTo>
                    <a:lnTo>
                      <a:pt x="1042816" y="473268"/>
                    </a:lnTo>
                    <a:lnTo>
                      <a:pt x="1085531" y="450532"/>
                    </a:lnTo>
                    <a:lnTo>
                      <a:pt x="1129353" y="430264"/>
                    </a:lnTo>
                    <a:lnTo>
                      <a:pt x="1174187" y="412510"/>
                    </a:lnTo>
                    <a:lnTo>
                      <a:pt x="1219934" y="397314"/>
                    </a:lnTo>
                    <a:lnTo>
                      <a:pt x="1266497" y="384720"/>
                    </a:lnTo>
                    <a:lnTo>
                      <a:pt x="1313779" y="374772"/>
                    </a:lnTo>
                    <a:lnTo>
                      <a:pt x="1361682" y="367515"/>
                    </a:lnTo>
                    <a:lnTo>
                      <a:pt x="1410109" y="362993"/>
                    </a:lnTo>
                    <a:lnTo>
                      <a:pt x="1460500" y="361251"/>
                    </a:lnTo>
                    <a:lnTo>
                      <a:pt x="1460500" y="147002"/>
                    </a:lnTo>
                    <a:lnTo>
                      <a:pt x="1455889" y="147002"/>
                    </a:lnTo>
                    <a:lnTo>
                      <a:pt x="1404339" y="149102"/>
                    </a:lnTo>
                    <a:lnTo>
                      <a:pt x="1353386" y="153605"/>
                    </a:lnTo>
                    <a:lnTo>
                      <a:pt x="1303090" y="160457"/>
                    </a:lnTo>
                    <a:lnTo>
                      <a:pt x="1253510" y="169608"/>
                    </a:lnTo>
                    <a:lnTo>
                      <a:pt x="1204703" y="181003"/>
                    </a:lnTo>
                    <a:lnTo>
                      <a:pt x="1156728" y="194590"/>
                    </a:lnTo>
                    <a:lnTo>
                      <a:pt x="1109644" y="210316"/>
                    </a:lnTo>
                    <a:lnTo>
                      <a:pt x="1063509" y="228130"/>
                    </a:lnTo>
                    <a:lnTo>
                      <a:pt x="1018381" y="247977"/>
                    </a:lnTo>
                    <a:lnTo>
                      <a:pt x="974320" y="269806"/>
                    </a:lnTo>
                    <a:lnTo>
                      <a:pt x="931384" y="293564"/>
                    </a:lnTo>
                    <a:lnTo>
                      <a:pt x="889631" y="319199"/>
                    </a:lnTo>
                    <a:lnTo>
                      <a:pt x="849120" y="346656"/>
                    </a:lnTo>
                    <a:lnTo>
                      <a:pt x="809909" y="375885"/>
                    </a:lnTo>
                    <a:lnTo>
                      <a:pt x="772057" y="406832"/>
                    </a:lnTo>
                    <a:lnTo>
                      <a:pt x="735622" y="439445"/>
                    </a:lnTo>
                    <a:lnTo>
                      <a:pt x="285648" y="76631"/>
                    </a:lnTo>
                    <a:lnTo>
                      <a:pt x="339407" y="10947"/>
                    </a:lnTo>
                    <a:lnTo>
                      <a:pt x="0" y="0"/>
                    </a:lnTo>
                    <a:close/>
                  </a:path>
                </a:pathLst>
              </a:custGeom>
              <a:solidFill>
                <a:schemeClr val="accent2"/>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17" name="object 22">
                <a:extLst>
                  <a:ext uri="{FF2B5EF4-FFF2-40B4-BE49-F238E27FC236}">
                    <a16:creationId xmlns:a16="http://schemas.microsoft.com/office/drawing/2014/main" id="{653A0F71-31CF-0C45-8D35-7DCB46BF0F6D}"/>
                  </a:ext>
                </a:extLst>
              </p:cNvPr>
              <p:cNvSpPr/>
              <p:nvPr/>
            </p:nvSpPr>
            <p:spPr>
              <a:xfrm>
                <a:off x="3789521" y="4176010"/>
                <a:ext cx="1454150" cy="946150"/>
              </a:xfrm>
              <a:custGeom>
                <a:avLst/>
                <a:gdLst/>
                <a:ahLst/>
                <a:cxnLst/>
                <a:rect l="l" t="t" r="r" b="b"/>
                <a:pathLst>
                  <a:path w="1454150" h="946150">
                    <a:moveTo>
                      <a:pt x="1454150" y="0"/>
                    </a:moveTo>
                    <a:lnTo>
                      <a:pt x="1118933" y="10947"/>
                    </a:lnTo>
                    <a:lnTo>
                      <a:pt x="1170978" y="76619"/>
                    </a:lnTo>
                    <a:lnTo>
                      <a:pt x="724014" y="439445"/>
                    </a:lnTo>
                    <a:lnTo>
                      <a:pt x="687144" y="406815"/>
                    </a:lnTo>
                    <a:lnTo>
                      <a:pt x="648895" y="375821"/>
                    </a:lnTo>
                    <a:lnTo>
                      <a:pt x="609322" y="346521"/>
                    </a:lnTo>
                    <a:lnTo>
                      <a:pt x="568483" y="318977"/>
                    </a:lnTo>
                    <a:lnTo>
                      <a:pt x="526433" y="293247"/>
                    </a:lnTo>
                    <a:lnTo>
                      <a:pt x="483228" y="269391"/>
                    </a:lnTo>
                    <a:lnTo>
                      <a:pt x="438924" y="247469"/>
                    </a:lnTo>
                    <a:lnTo>
                      <a:pt x="393577" y="227539"/>
                    </a:lnTo>
                    <a:lnTo>
                      <a:pt x="347244" y="209662"/>
                    </a:lnTo>
                    <a:lnTo>
                      <a:pt x="299981" y="193898"/>
                    </a:lnTo>
                    <a:lnTo>
                      <a:pt x="251842" y="180305"/>
                    </a:lnTo>
                    <a:lnTo>
                      <a:pt x="202886" y="168943"/>
                    </a:lnTo>
                    <a:lnTo>
                      <a:pt x="153168" y="159873"/>
                    </a:lnTo>
                    <a:lnTo>
                      <a:pt x="102743" y="153153"/>
                    </a:lnTo>
                    <a:lnTo>
                      <a:pt x="51668" y="148842"/>
                    </a:lnTo>
                    <a:lnTo>
                      <a:pt x="0" y="147002"/>
                    </a:lnTo>
                    <a:lnTo>
                      <a:pt x="0" y="361251"/>
                    </a:lnTo>
                    <a:lnTo>
                      <a:pt x="50565" y="363156"/>
                    </a:lnTo>
                    <a:lnTo>
                      <a:pt x="100353" y="367964"/>
                    </a:lnTo>
                    <a:lnTo>
                      <a:pt x="149287" y="375592"/>
                    </a:lnTo>
                    <a:lnTo>
                      <a:pt x="197291" y="385957"/>
                    </a:lnTo>
                    <a:lnTo>
                      <a:pt x="244289" y="398976"/>
                    </a:lnTo>
                    <a:lnTo>
                      <a:pt x="290206" y="414567"/>
                    </a:lnTo>
                    <a:lnTo>
                      <a:pt x="334966" y="432646"/>
                    </a:lnTo>
                    <a:lnTo>
                      <a:pt x="378492" y="453132"/>
                    </a:lnTo>
                    <a:lnTo>
                      <a:pt x="420709" y="475940"/>
                    </a:lnTo>
                    <a:lnTo>
                      <a:pt x="461541" y="500988"/>
                    </a:lnTo>
                    <a:lnTo>
                      <a:pt x="500911" y="528194"/>
                    </a:lnTo>
                    <a:lnTo>
                      <a:pt x="538745" y="557474"/>
                    </a:lnTo>
                    <a:lnTo>
                      <a:pt x="574966" y="588746"/>
                    </a:lnTo>
                    <a:lnTo>
                      <a:pt x="609498" y="621927"/>
                    </a:lnTo>
                    <a:lnTo>
                      <a:pt x="642265" y="656933"/>
                    </a:lnTo>
                    <a:lnTo>
                      <a:pt x="673191" y="693683"/>
                    </a:lnTo>
                    <a:lnTo>
                      <a:pt x="702202" y="732093"/>
                    </a:lnTo>
                    <a:lnTo>
                      <a:pt x="729219" y="772081"/>
                    </a:lnTo>
                    <a:lnTo>
                      <a:pt x="754169" y="813563"/>
                    </a:lnTo>
                    <a:lnTo>
                      <a:pt x="776974" y="856457"/>
                    </a:lnTo>
                    <a:lnTo>
                      <a:pt x="797559" y="900680"/>
                    </a:lnTo>
                    <a:lnTo>
                      <a:pt x="815847" y="946150"/>
                    </a:lnTo>
                    <a:lnTo>
                      <a:pt x="1008722" y="867956"/>
                    </a:lnTo>
                    <a:lnTo>
                      <a:pt x="989090" y="818021"/>
                    </a:lnTo>
                    <a:lnTo>
                      <a:pt x="967035" y="769514"/>
                    </a:lnTo>
                    <a:lnTo>
                      <a:pt x="942703" y="722358"/>
                    </a:lnTo>
                    <a:lnTo>
                      <a:pt x="916240" y="676479"/>
                    </a:lnTo>
                    <a:lnTo>
                      <a:pt x="887793" y="631799"/>
                    </a:lnTo>
                    <a:lnTo>
                      <a:pt x="1330159" y="278371"/>
                    </a:lnTo>
                    <a:lnTo>
                      <a:pt x="1376083" y="334670"/>
                    </a:lnTo>
                    <a:lnTo>
                      <a:pt x="1454150" y="0"/>
                    </a:lnTo>
                    <a:close/>
                  </a:path>
                </a:pathLst>
              </a:custGeom>
              <a:solidFill>
                <a:schemeClr val="accent3"/>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23" name="object 23">
                <a:extLst>
                  <a:ext uri="{FF2B5EF4-FFF2-40B4-BE49-F238E27FC236}">
                    <a16:creationId xmlns:a16="http://schemas.microsoft.com/office/drawing/2014/main" id="{3D7C2F90-74D4-832E-9755-0B788783237D}"/>
                  </a:ext>
                </a:extLst>
              </p:cNvPr>
              <p:cNvSpPr/>
              <p:nvPr/>
            </p:nvSpPr>
            <p:spPr>
              <a:xfrm>
                <a:off x="2055976" y="5071352"/>
                <a:ext cx="939800" cy="908050"/>
              </a:xfrm>
              <a:custGeom>
                <a:avLst/>
                <a:gdLst/>
                <a:ahLst/>
                <a:cxnLst/>
                <a:rect l="l" t="t" r="r" b="b"/>
                <a:pathLst>
                  <a:path w="939800" h="908050">
                    <a:moveTo>
                      <a:pt x="694563" y="0"/>
                    </a:moveTo>
                    <a:lnTo>
                      <a:pt x="679195" y="47103"/>
                    </a:lnTo>
                    <a:lnTo>
                      <a:pt x="665798" y="94942"/>
                    </a:lnTo>
                    <a:lnTo>
                      <a:pt x="654480" y="143488"/>
                    </a:lnTo>
                    <a:lnTo>
                      <a:pt x="645346" y="192716"/>
                    </a:lnTo>
                    <a:lnTo>
                      <a:pt x="638503" y="242599"/>
                    </a:lnTo>
                    <a:lnTo>
                      <a:pt x="634057" y="293109"/>
                    </a:lnTo>
                    <a:lnTo>
                      <a:pt x="632117" y="344220"/>
                    </a:lnTo>
                    <a:lnTo>
                      <a:pt x="632117" y="359791"/>
                    </a:lnTo>
                    <a:lnTo>
                      <a:pt x="266547" y="359791"/>
                    </a:lnTo>
                    <a:lnTo>
                      <a:pt x="266547" y="278803"/>
                    </a:lnTo>
                    <a:lnTo>
                      <a:pt x="0" y="487514"/>
                    </a:lnTo>
                    <a:lnTo>
                      <a:pt x="266547" y="694664"/>
                    </a:lnTo>
                    <a:lnTo>
                      <a:pt x="266547" y="615226"/>
                    </a:lnTo>
                    <a:lnTo>
                      <a:pt x="656488" y="615226"/>
                    </a:lnTo>
                    <a:lnTo>
                      <a:pt x="669696" y="666878"/>
                    </a:lnTo>
                    <a:lnTo>
                      <a:pt x="684976" y="717449"/>
                    </a:lnTo>
                    <a:lnTo>
                      <a:pt x="702371" y="766895"/>
                    </a:lnTo>
                    <a:lnTo>
                      <a:pt x="721925" y="815173"/>
                    </a:lnTo>
                    <a:lnTo>
                      <a:pt x="743679" y="862239"/>
                    </a:lnTo>
                    <a:lnTo>
                      <a:pt x="767676" y="908050"/>
                    </a:lnTo>
                    <a:lnTo>
                      <a:pt x="939800" y="791235"/>
                    </a:lnTo>
                    <a:lnTo>
                      <a:pt x="917746" y="745966"/>
                    </a:lnTo>
                    <a:lnTo>
                      <a:pt x="898312" y="699518"/>
                    </a:lnTo>
                    <a:lnTo>
                      <a:pt x="881522" y="651981"/>
                    </a:lnTo>
                    <a:lnTo>
                      <a:pt x="867404" y="603443"/>
                    </a:lnTo>
                    <a:lnTo>
                      <a:pt x="855980" y="553995"/>
                    </a:lnTo>
                    <a:lnTo>
                      <a:pt x="847277" y="503727"/>
                    </a:lnTo>
                    <a:lnTo>
                      <a:pt x="841319" y="452727"/>
                    </a:lnTo>
                    <a:lnTo>
                      <a:pt x="838133" y="401086"/>
                    </a:lnTo>
                    <a:lnTo>
                      <a:pt x="837742" y="348894"/>
                    </a:lnTo>
                    <a:lnTo>
                      <a:pt x="841057" y="293193"/>
                    </a:lnTo>
                    <a:lnTo>
                      <a:pt x="847442" y="238242"/>
                    </a:lnTo>
                    <a:lnTo>
                      <a:pt x="857043" y="184039"/>
                    </a:lnTo>
                    <a:lnTo>
                      <a:pt x="870009" y="130584"/>
                    </a:lnTo>
                    <a:lnTo>
                      <a:pt x="886485" y="77876"/>
                    </a:lnTo>
                    <a:lnTo>
                      <a:pt x="694563" y="0"/>
                    </a:lnTo>
                    <a:close/>
                  </a:path>
                </a:pathLst>
              </a:custGeom>
              <a:solidFill>
                <a:schemeClr val="tx1">
                  <a:lumMod val="75000"/>
                  <a:lumOff val="25000"/>
                </a:schemeClr>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25" name="object 24">
                <a:extLst>
                  <a:ext uri="{FF2B5EF4-FFF2-40B4-BE49-F238E27FC236}">
                    <a16:creationId xmlns:a16="http://schemas.microsoft.com/office/drawing/2014/main" id="{3B3A2AEE-0D6F-AFB5-6BA3-415724DD45A5}"/>
                  </a:ext>
                </a:extLst>
              </p:cNvPr>
              <p:cNvSpPr/>
              <p:nvPr/>
            </p:nvSpPr>
            <p:spPr>
              <a:xfrm>
                <a:off x="3789514" y="5884157"/>
                <a:ext cx="1384300" cy="1155700"/>
              </a:xfrm>
              <a:custGeom>
                <a:avLst/>
                <a:gdLst/>
                <a:ahLst/>
                <a:cxnLst/>
                <a:rect l="l" t="t" r="r" b="b"/>
                <a:pathLst>
                  <a:path w="1384300" h="1155700">
                    <a:moveTo>
                      <a:pt x="760374" y="0"/>
                    </a:moveTo>
                    <a:lnTo>
                      <a:pt x="731558" y="48237"/>
                    </a:lnTo>
                    <a:lnTo>
                      <a:pt x="700011" y="94273"/>
                    </a:lnTo>
                    <a:lnTo>
                      <a:pt x="665301" y="138254"/>
                    </a:lnTo>
                    <a:lnTo>
                      <a:pt x="626998" y="180327"/>
                    </a:lnTo>
                    <a:lnTo>
                      <a:pt x="594461" y="217448"/>
                    </a:lnTo>
                    <a:lnTo>
                      <a:pt x="563420" y="255717"/>
                    </a:lnTo>
                    <a:lnTo>
                      <a:pt x="533906" y="295075"/>
                    </a:lnTo>
                    <a:lnTo>
                      <a:pt x="505952" y="335465"/>
                    </a:lnTo>
                    <a:lnTo>
                      <a:pt x="479589" y="376830"/>
                    </a:lnTo>
                    <a:lnTo>
                      <a:pt x="454850" y="419112"/>
                    </a:lnTo>
                    <a:lnTo>
                      <a:pt x="431765" y="462254"/>
                    </a:lnTo>
                    <a:lnTo>
                      <a:pt x="410368" y="506198"/>
                    </a:lnTo>
                    <a:lnTo>
                      <a:pt x="390689" y="550887"/>
                    </a:lnTo>
                    <a:lnTo>
                      <a:pt x="372760" y="596263"/>
                    </a:lnTo>
                    <a:lnTo>
                      <a:pt x="356614" y="642269"/>
                    </a:lnTo>
                    <a:lnTo>
                      <a:pt x="342282" y="688848"/>
                    </a:lnTo>
                    <a:lnTo>
                      <a:pt x="329795" y="735942"/>
                    </a:lnTo>
                    <a:lnTo>
                      <a:pt x="319187" y="783493"/>
                    </a:lnTo>
                    <a:lnTo>
                      <a:pt x="310487" y="831445"/>
                    </a:lnTo>
                    <a:lnTo>
                      <a:pt x="303730" y="879739"/>
                    </a:lnTo>
                    <a:lnTo>
                      <a:pt x="298945" y="928319"/>
                    </a:lnTo>
                    <a:lnTo>
                      <a:pt x="298945" y="942428"/>
                    </a:lnTo>
                    <a:lnTo>
                      <a:pt x="0" y="942428"/>
                    </a:lnTo>
                    <a:lnTo>
                      <a:pt x="0" y="1155700"/>
                    </a:lnTo>
                    <a:lnTo>
                      <a:pt x="312737" y="1155700"/>
                    </a:lnTo>
                    <a:lnTo>
                      <a:pt x="361752" y="1149180"/>
                    </a:lnTo>
                    <a:lnTo>
                      <a:pt x="406423" y="1130725"/>
                    </a:lnTo>
                    <a:lnTo>
                      <a:pt x="444961" y="1101990"/>
                    </a:lnTo>
                    <a:lnTo>
                      <a:pt x="475578" y="1064630"/>
                    </a:lnTo>
                    <a:lnTo>
                      <a:pt x="496485" y="1020302"/>
                    </a:lnTo>
                    <a:lnTo>
                      <a:pt x="505891" y="970661"/>
                    </a:lnTo>
                    <a:lnTo>
                      <a:pt x="507428" y="942428"/>
                    </a:lnTo>
                    <a:lnTo>
                      <a:pt x="512491" y="894073"/>
                    </a:lnTo>
                    <a:lnTo>
                      <a:pt x="519780" y="845910"/>
                    </a:lnTo>
                    <a:lnTo>
                      <a:pt x="529269" y="798131"/>
                    </a:lnTo>
                    <a:lnTo>
                      <a:pt x="540931" y="750928"/>
                    </a:lnTo>
                    <a:lnTo>
                      <a:pt x="554738" y="704492"/>
                    </a:lnTo>
                    <a:lnTo>
                      <a:pt x="570664" y="659016"/>
                    </a:lnTo>
                    <a:lnTo>
                      <a:pt x="588683" y="614692"/>
                    </a:lnTo>
                    <a:lnTo>
                      <a:pt x="1096098" y="1033386"/>
                    </a:lnTo>
                    <a:lnTo>
                      <a:pt x="1045514" y="1097673"/>
                    </a:lnTo>
                    <a:lnTo>
                      <a:pt x="1384299" y="1110221"/>
                    </a:lnTo>
                    <a:lnTo>
                      <a:pt x="1303058" y="773074"/>
                    </a:lnTo>
                    <a:lnTo>
                      <a:pt x="1255534" y="835799"/>
                    </a:lnTo>
                    <a:lnTo>
                      <a:pt x="723582" y="395160"/>
                    </a:lnTo>
                    <a:lnTo>
                      <a:pt x="737400" y="378010"/>
                    </a:lnTo>
                    <a:lnTo>
                      <a:pt x="780300" y="327736"/>
                    </a:lnTo>
                    <a:lnTo>
                      <a:pt x="814652" y="289171"/>
                    </a:lnTo>
                    <a:lnTo>
                      <a:pt x="847607" y="248800"/>
                    </a:lnTo>
                    <a:lnTo>
                      <a:pt x="878869" y="206697"/>
                    </a:lnTo>
                    <a:lnTo>
                      <a:pt x="908144" y="162938"/>
                    </a:lnTo>
                    <a:lnTo>
                      <a:pt x="935139" y="117602"/>
                    </a:lnTo>
                    <a:lnTo>
                      <a:pt x="760374" y="0"/>
                    </a:lnTo>
                    <a:close/>
                  </a:path>
                </a:pathLst>
              </a:custGeom>
              <a:solidFill>
                <a:srgbClr val="6FBABA"/>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30" name="object 25">
                <a:extLst>
                  <a:ext uri="{FF2B5EF4-FFF2-40B4-BE49-F238E27FC236}">
                    <a16:creationId xmlns:a16="http://schemas.microsoft.com/office/drawing/2014/main" id="{3D0B9319-D7FD-F07B-967A-A7243333570B}"/>
                  </a:ext>
                </a:extLst>
              </p:cNvPr>
              <p:cNvSpPr/>
              <p:nvPr/>
            </p:nvSpPr>
            <p:spPr>
              <a:xfrm>
                <a:off x="2379827" y="5890503"/>
                <a:ext cx="1384300" cy="1155700"/>
              </a:xfrm>
              <a:custGeom>
                <a:avLst/>
                <a:gdLst/>
                <a:ahLst/>
                <a:cxnLst/>
                <a:rect l="l" t="t" r="r" b="b"/>
                <a:pathLst>
                  <a:path w="1384300" h="1155700">
                    <a:moveTo>
                      <a:pt x="623087" y="0"/>
                    </a:moveTo>
                    <a:lnTo>
                      <a:pt x="448132" y="117614"/>
                    </a:lnTo>
                    <a:lnTo>
                      <a:pt x="474825" y="162000"/>
                    </a:lnTo>
                    <a:lnTo>
                      <a:pt x="503284" y="204729"/>
                    </a:lnTo>
                    <a:lnTo>
                      <a:pt x="533437" y="245652"/>
                    </a:lnTo>
                    <a:lnTo>
                      <a:pt x="565212" y="284617"/>
                    </a:lnTo>
                    <a:lnTo>
                      <a:pt x="598538" y="321475"/>
                    </a:lnTo>
                    <a:lnTo>
                      <a:pt x="615247" y="340264"/>
                    </a:lnTo>
                    <a:lnTo>
                      <a:pt x="630951" y="358909"/>
                    </a:lnTo>
                    <a:lnTo>
                      <a:pt x="645794" y="377262"/>
                    </a:lnTo>
                    <a:lnTo>
                      <a:pt x="659917" y="395173"/>
                    </a:lnTo>
                    <a:lnTo>
                      <a:pt x="128917" y="835812"/>
                    </a:lnTo>
                    <a:lnTo>
                      <a:pt x="79806" y="773087"/>
                    </a:lnTo>
                    <a:lnTo>
                      <a:pt x="0" y="1110233"/>
                    </a:lnTo>
                    <a:lnTo>
                      <a:pt x="336105" y="1097686"/>
                    </a:lnTo>
                    <a:lnTo>
                      <a:pt x="286994" y="1033386"/>
                    </a:lnTo>
                    <a:lnTo>
                      <a:pt x="791908" y="614705"/>
                    </a:lnTo>
                    <a:lnTo>
                      <a:pt x="811161" y="661457"/>
                    </a:lnTo>
                    <a:lnTo>
                      <a:pt x="828104" y="708948"/>
                    </a:lnTo>
                    <a:lnTo>
                      <a:pt x="842686" y="757152"/>
                    </a:lnTo>
                    <a:lnTo>
                      <a:pt x="854851" y="806042"/>
                    </a:lnTo>
                    <a:lnTo>
                      <a:pt x="864546" y="855589"/>
                    </a:lnTo>
                    <a:lnTo>
                      <a:pt x="871718" y="905768"/>
                    </a:lnTo>
                    <a:lnTo>
                      <a:pt x="876312" y="956551"/>
                    </a:lnTo>
                    <a:lnTo>
                      <a:pt x="877849" y="970673"/>
                    </a:lnTo>
                    <a:lnTo>
                      <a:pt x="887382" y="1020314"/>
                    </a:lnTo>
                    <a:lnTo>
                      <a:pt x="908597" y="1064640"/>
                    </a:lnTo>
                    <a:lnTo>
                      <a:pt x="939617" y="1101996"/>
                    </a:lnTo>
                    <a:lnTo>
                      <a:pt x="978567" y="1130728"/>
                    </a:lnTo>
                    <a:lnTo>
                      <a:pt x="1023572" y="1149181"/>
                    </a:lnTo>
                    <a:lnTo>
                      <a:pt x="1072756" y="1155699"/>
                    </a:lnTo>
                    <a:lnTo>
                      <a:pt x="1384300" y="1155699"/>
                    </a:lnTo>
                    <a:lnTo>
                      <a:pt x="1384300" y="942441"/>
                    </a:lnTo>
                    <a:lnTo>
                      <a:pt x="1085037" y="942441"/>
                    </a:lnTo>
                    <a:lnTo>
                      <a:pt x="1085037" y="940879"/>
                    </a:lnTo>
                    <a:lnTo>
                      <a:pt x="1080500" y="891191"/>
                    </a:lnTo>
                    <a:lnTo>
                      <a:pt x="1073949" y="841790"/>
                    </a:lnTo>
                    <a:lnTo>
                      <a:pt x="1065407" y="792735"/>
                    </a:lnTo>
                    <a:lnTo>
                      <a:pt x="1054899" y="744087"/>
                    </a:lnTo>
                    <a:lnTo>
                      <a:pt x="1042450" y="695905"/>
                    </a:lnTo>
                    <a:lnTo>
                      <a:pt x="1028083" y="648247"/>
                    </a:lnTo>
                    <a:lnTo>
                      <a:pt x="1011823" y="601173"/>
                    </a:lnTo>
                    <a:lnTo>
                      <a:pt x="993694" y="554743"/>
                    </a:lnTo>
                    <a:lnTo>
                      <a:pt x="973721" y="509016"/>
                    </a:lnTo>
                    <a:lnTo>
                      <a:pt x="951928" y="464051"/>
                    </a:lnTo>
                    <a:lnTo>
                      <a:pt x="928340" y="419908"/>
                    </a:lnTo>
                    <a:lnTo>
                      <a:pt x="902981" y="376646"/>
                    </a:lnTo>
                    <a:lnTo>
                      <a:pt x="875874" y="334324"/>
                    </a:lnTo>
                    <a:lnTo>
                      <a:pt x="847045" y="293002"/>
                    </a:lnTo>
                    <a:lnTo>
                      <a:pt x="816518" y="252739"/>
                    </a:lnTo>
                    <a:lnTo>
                      <a:pt x="784318" y="213595"/>
                    </a:lnTo>
                    <a:lnTo>
                      <a:pt x="750468" y="175628"/>
                    </a:lnTo>
                    <a:lnTo>
                      <a:pt x="715025" y="134515"/>
                    </a:lnTo>
                    <a:lnTo>
                      <a:pt x="682172" y="91343"/>
                    </a:lnTo>
                    <a:lnTo>
                      <a:pt x="651622" y="46406"/>
                    </a:lnTo>
                    <a:lnTo>
                      <a:pt x="623087" y="0"/>
                    </a:lnTo>
                    <a:close/>
                  </a:path>
                </a:pathLst>
              </a:custGeom>
              <a:solidFill>
                <a:schemeClr val="tx1"/>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grpSp>
        <p:sp>
          <p:nvSpPr>
            <p:cNvPr id="26" name="object 26">
              <a:extLst>
                <a:ext uri="{FF2B5EF4-FFF2-40B4-BE49-F238E27FC236}">
                  <a16:creationId xmlns:a16="http://schemas.microsoft.com/office/drawing/2014/main" id="{32279F07-3BD6-1018-8F3F-FC575E11FA3C}"/>
                </a:ext>
              </a:extLst>
            </p:cNvPr>
            <p:cNvSpPr/>
            <p:nvPr/>
          </p:nvSpPr>
          <p:spPr>
            <a:xfrm>
              <a:off x="5717537" y="4973920"/>
              <a:ext cx="772870" cy="138195"/>
            </a:xfrm>
            <a:custGeom>
              <a:avLst/>
              <a:gdLst/>
              <a:ahLst/>
              <a:cxnLst/>
              <a:rect l="l" t="t" r="r" b="b"/>
              <a:pathLst>
                <a:path w="958850" h="171450">
                  <a:moveTo>
                    <a:pt x="876274" y="0"/>
                  </a:moveTo>
                  <a:lnTo>
                    <a:pt x="84112" y="0"/>
                  </a:lnTo>
                  <a:lnTo>
                    <a:pt x="51617" y="6794"/>
                  </a:lnTo>
                  <a:lnTo>
                    <a:pt x="24853" y="25131"/>
                  </a:lnTo>
                  <a:lnTo>
                    <a:pt x="6691" y="51943"/>
                  </a:lnTo>
                  <a:lnTo>
                    <a:pt x="0" y="84162"/>
                  </a:lnTo>
                  <a:lnTo>
                    <a:pt x="6691" y="117528"/>
                  </a:lnTo>
                  <a:lnTo>
                    <a:pt x="24853" y="145341"/>
                  </a:lnTo>
                  <a:lnTo>
                    <a:pt x="51617" y="164387"/>
                  </a:lnTo>
                  <a:lnTo>
                    <a:pt x="84112" y="171449"/>
                  </a:lnTo>
                  <a:lnTo>
                    <a:pt x="876274" y="171449"/>
                  </a:lnTo>
                  <a:lnTo>
                    <a:pt x="908534" y="164387"/>
                  </a:lnTo>
                  <a:lnTo>
                    <a:pt x="934769" y="145341"/>
                  </a:lnTo>
                  <a:lnTo>
                    <a:pt x="952400" y="117528"/>
                  </a:lnTo>
                  <a:lnTo>
                    <a:pt x="958849" y="84162"/>
                  </a:lnTo>
                  <a:lnTo>
                    <a:pt x="952400" y="51943"/>
                  </a:lnTo>
                  <a:lnTo>
                    <a:pt x="934769" y="25131"/>
                  </a:lnTo>
                  <a:lnTo>
                    <a:pt x="908534" y="6794"/>
                  </a:lnTo>
                  <a:lnTo>
                    <a:pt x="876274" y="0"/>
                  </a:lnTo>
                  <a:close/>
                </a:path>
              </a:pathLst>
            </a:custGeom>
            <a:solidFill>
              <a:srgbClr val="151515"/>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9" name="object 27">
              <a:extLst>
                <a:ext uri="{FF2B5EF4-FFF2-40B4-BE49-F238E27FC236}">
                  <a16:creationId xmlns:a16="http://schemas.microsoft.com/office/drawing/2014/main" id="{80C53F48-C06B-382C-E7EB-03265A79B75C}"/>
                </a:ext>
              </a:extLst>
            </p:cNvPr>
            <p:cNvSpPr/>
            <p:nvPr/>
          </p:nvSpPr>
          <p:spPr>
            <a:xfrm>
              <a:off x="5717547" y="5168417"/>
              <a:ext cx="772870" cy="250799"/>
            </a:xfrm>
            <a:custGeom>
              <a:avLst/>
              <a:gdLst/>
              <a:ahLst/>
              <a:cxnLst/>
              <a:rect l="l" t="t" r="r" b="b"/>
              <a:pathLst>
                <a:path w="958850" h="311150">
                  <a:moveTo>
                    <a:pt x="871677" y="0"/>
                  </a:moveTo>
                  <a:lnTo>
                    <a:pt x="88696" y="0"/>
                  </a:lnTo>
                  <a:lnTo>
                    <a:pt x="54837" y="7144"/>
                  </a:lnTo>
                  <a:lnTo>
                    <a:pt x="26569" y="26517"/>
                  </a:lnTo>
                  <a:lnTo>
                    <a:pt x="7191" y="55024"/>
                  </a:lnTo>
                  <a:lnTo>
                    <a:pt x="0" y="89573"/>
                  </a:lnTo>
                  <a:lnTo>
                    <a:pt x="5684" y="139947"/>
                  </a:lnTo>
                  <a:lnTo>
                    <a:pt x="21881" y="186418"/>
                  </a:lnTo>
                  <a:lnTo>
                    <a:pt x="47308" y="227583"/>
                  </a:lnTo>
                  <a:lnTo>
                    <a:pt x="80679" y="262041"/>
                  </a:lnTo>
                  <a:lnTo>
                    <a:pt x="120711" y="288389"/>
                  </a:lnTo>
                  <a:lnTo>
                    <a:pt x="166119" y="305226"/>
                  </a:lnTo>
                  <a:lnTo>
                    <a:pt x="215620" y="311149"/>
                  </a:lnTo>
                  <a:lnTo>
                    <a:pt x="743216" y="311149"/>
                  </a:lnTo>
                  <a:lnTo>
                    <a:pt x="792718" y="305226"/>
                  </a:lnTo>
                  <a:lnTo>
                    <a:pt x="838128" y="288389"/>
                  </a:lnTo>
                  <a:lnTo>
                    <a:pt x="878163" y="262041"/>
                  </a:lnTo>
                  <a:lnTo>
                    <a:pt x="911536" y="227583"/>
                  </a:lnTo>
                  <a:lnTo>
                    <a:pt x="936965" y="186418"/>
                  </a:lnTo>
                  <a:lnTo>
                    <a:pt x="953164" y="139947"/>
                  </a:lnTo>
                  <a:lnTo>
                    <a:pt x="958850" y="89573"/>
                  </a:lnTo>
                  <a:lnTo>
                    <a:pt x="951896" y="55024"/>
                  </a:lnTo>
                  <a:lnTo>
                    <a:pt x="933042" y="26517"/>
                  </a:lnTo>
                  <a:lnTo>
                    <a:pt x="905298" y="7144"/>
                  </a:lnTo>
                  <a:lnTo>
                    <a:pt x="871677" y="0"/>
                  </a:lnTo>
                  <a:close/>
                </a:path>
              </a:pathLst>
            </a:custGeom>
            <a:solidFill>
              <a:srgbClr val="151515"/>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309" b="0" i="0" u="none" strike="noStrike" kern="1200" cap="none" spc="0" normalizeH="0" baseline="0" noProof="0">
                <a:ln>
                  <a:noFill/>
                </a:ln>
                <a:solidFill>
                  <a:srgbClr val="1B3838"/>
                </a:solidFill>
                <a:effectLst/>
                <a:uLnTx/>
                <a:uFillTx/>
                <a:latin typeface="Lato Regular"/>
                <a:ea typeface="+mn-ea"/>
                <a:cs typeface="+mn-cs"/>
              </a:endParaRPr>
            </a:p>
          </p:txBody>
        </p:sp>
        <p:sp>
          <p:nvSpPr>
            <p:cNvPr id="28" name="object 28">
              <a:extLst>
                <a:ext uri="{FF2B5EF4-FFF2-40B4-BE49-F238E27FC236}">
                  <a16:creationId xmlns:a16="http://schemas.microsoft.com/office/drawing/2014/main" id="{6F279F6A-91A6-A624-E8D1-8CA5580E726B}"/>
                </a:ext>
              </a:extLst>
            </p:cNvPr>
            <p:cNvSpPr txBox="1"/>
            <p:nvPr/>
          </p:nvSpPr>
          <p:spPr>
            <a:xfrm>
              <a:off x="5468397" y="3428177"/>
              <a:ext cx="1284704" cy="408405"/>
            </a:xfrm>
            <a:prstGeom prst="rect">
              <a:avLst/>
            </a:prstGeom>
          </p:spPr>
          <p:txBody>
            <a:bodyPr vert="horz" wrap="square" lIns="0" tIns="30710" rIns="0" bIns="0" rtlCol="0">
              <a:spAutoFit/>
            </a:bodyPr>
            <a:lstStyle/>
            <a:p>
              <a:pPr marL="9724" marR="4095" lvl="0" indent="-512" algn="ctr" defTabSz="1828434" rtl="0" eaLnBrk="1" fontAlgn="auto" latinLnBrk="0" hangingPunct="1">
                <a:lnSpc>
                  <a:spcPts val="2015"/>
                </a:lnSpc>
                <a:spcBef>
                  <a:spcPts val="242"/>
                </a:spcBef>
                <a:spcAft>
                  <a:spcPts val="0"/>
                </a:spcAft>
                <a:buClrTx/>
                <a:buSzTx/>
                <a:buFontTx/>
                <a:buNone/>
                <a:tabLst/>
                <a:defRPr/>
              </a:pPr>
              <a:r>
                <a:rPr kumimoji="0" lang="en-GB" sz="1773" b="1" i="0" u="none" strike="noStrike" kern="1200" cap="none" spc="0" normalizeH="0" baseline="0" noProof="0" err="1">
                  <a:ln>
                    <a:noFill/>
                  </a:ln>
                  <a:solidFill>
                    <a:srgbClr val="1B3838"/>
                  </a:solidFill>
                  <a:effectLst/>
                  <a:uLnTx/>
                  <a:uFillTx/>
                  <a:latin typeface="Arial"/>
                  <a:ea typeface="+mn-ea"/>
                  <a:cs typeface="Arial"/>
                </a:rPr>
                <a:t>Harvinno</a:t>
              </a:r>
              <a:endParaRPr kumimoji="0" lang="en-GB" sz="1773" b="1" i="0" u="none" strike="noStrike" kern="1200" cap="none" spc="0" normalizeH="0" baseline="0" noProof="0">
                <a:ln>
                  <a:noFill/>
                </a:ln>
                <a:solidFill>
                  <a:srgbClr val="1B3838"/>
                </a:solidFill>
                <a:effectLst/>
                <a:uLnTx/>
                <a:uFillTx/>
                <a:latin typeface="Arial"/>
                <a:ea typeface="+mn-ea"/>
                <a:cs typeface="Arial"/>
              </a:endParaRPr>
            </a:p>
            <a:p>
              <a:pPr marL="9724" marR="4095" lvl="0" indent="-512" algn="ctr" defTabSz="1828434" rtl="0" eaLnBrk="1" fontAlgn="auto" latinLnBrk="0" hangingPunct="1">
                <a:lnSpc>
                  <a:spcPts val="2015"/>
                </a:lnSpc>
                <a:spcBef>
                  <a:spcPts val="242"/>
                </a:spcBef>
                <a:spcAft>
                  <a:spcPts val="0"/>
                </a:spcAft>
                <a:buClrTx/>
                <a:buSzTx/>
                <a:buFontTx/>
                <a:buNone/>
                <a:tabLst/>
                <a:defRPr/>
              </a:pPr>
              <a:r>
                <a:rPr kumimoji="0" lang="en-GB" sz="1773" b="1" i="0" u="none" strike="noStrike" kern="1200" cap="none" spc="0" normalizeH="0" baseline="0" noProof="0">
                  <a:ln>
                    <a:noFill/>
                  </a:ln>
                  <a:solidFill>
                    <a:srgbClr val="1B3838"/>
                  </a:solidFill>
                  <a:effectLst/>
                  <a:uLnTx/>
                  <a:uFillTx/>
                  <a:latin typeface="Arial"/>
                  <a:ea typeface="+mn-ea"/>
                  <a:cs typeface="Arial"/>
                </a:rPr>
                <a:t>Monitoring</a:t>
              </a:r>
              <a:endParaRPr kumimoji="0" sz="1773" b="0" i="0" u="none" strike="noStrike" kern="1200" cap="none" spc="0" normalizeH="0" baseline="0" noProof="0">
                <a:ln>
                  <a:noFill/>
                </a:ln>
                <a:solidFill>
                  <a:srgbClr val="1B3838"/>
                </a:solidFill>
                <a:effectLst/>
                <a:uLnTx/>
                <a:uFillTx/>
                <a:latin typeface="Arial"/>
                <a:ea typeface="+mn-ea"/>
                <a:cs typeface="Arial"/>
              </a:endParaRPr>
            </a:p>
          </p:txBody>
        </p:sp>
      </p:grpSp>
      <p:sp>
        <p:nvSpPr>
          <p:cNvPr id="33" name="object 29">
            <a:extLst>
              <a:ext uri="{FF2B5EF4-FFF2-40B4-BE49-F238E27FC236}">
                <a16:creationId xmlns:a16="http://schemas.microsoft.com/office/drawing/2014/main" id="{1DD1B843-970B-16C1-3A1B-E49AB5DF268F}"/>
              </a:ext>
            </a:extLst>
          </p:cNvPr>
          <p:cNvSpPr txBox="1"/>
          <p:nvPr/>
        </p:nvSpPr>
        <p:spPr>
          <a:xfrm>
            <a:off x="3626318" y="490372"/>
            <a:ext cx="1906793" cy="502779"/>
          </a:xfrm>
          <a:prstGeom prst="rect">
            <a:avLst/>
          </a:prstGeom>
        </p:spPr>
        <p:txBody>
          <a:bodyPr vert="horz" wrap="square" lIns="0" tIns="10237" rIns="0" bIns="0" rtlCol="0">
            <a:spAutoFit/>
          </a:bodyPr>
          <a:lstStyle/>
          <a:p>
            <a:pPr marL="10236" marR="0" lvl="0" indent="0" algn="r" defTabSz="1828434" rtl="0" eaLnBrk="1" fontAlgn="auto" latinLnBrk="0" hangingPunct="1">
              <a:lnSpc>
                <a:spcPct val="100000"/>
              </a:lnSpc>
              <a:spcBef>
                <a:spcPts val="81"/>
              </a:spcBef>
              <a:spcAft>
                <a:spcPts val="0"/>
              </a:spcAft>
              <a:buClrTx/>
              <a:buSzTx/>
              <a:buFontTx/>
              <a:buNone/>
              <a:tabLst/>
              <a:defRPr/>
            </a:pPr>
            <a:r>
              <a:rPr kumimoji="0" sz="1600" b="1" i="0" u="none" strike="noStrike" kern="1200" cap="none" spc="0" normalizeH="0" baseline="0" noProof="0" dirty="0">
                <a:ln>
                  <a:noFill/>
                </a:ln>
                <a:effectLst/>
                <a:uLnTx/>
                <a:uFillTx/>
                <a:latin typeface="Arial"/>
                <a:ea typeface="+mn-ea"/>
                <a:cs typeface="Arial"/>
              </a:rPr>
              <a:t>Proactive</a:t>
            </a:r>
            <a:r>
              <a:rPr kumimoji="0" sz="1600" b="1" i="0" u="none" strike="noStrike" kern="1200" cap="none" spc="-32" normalizeH="0" baseline="0" noProof="0" dirty="0">
                <a:ln>
                  <a:noFill/>
                </a:ln>
                <a:effectLst/>
                <a:uLnTx/>
                <a:uFillTx/>
                <a:latin typeface="Arial"/>
                <a:ea typeface="+mn-ea"/>
                <a:cs typeface="Arial"/>
              </a:rPr>
              <a:t> </a:t>
            </a:r>
            <a:r>
              <a:rPr kumimoji="0" sz="1600" b="1" i="0" u="none" strike="noStrike" kern="1200" cap="none" spc="-8" normalizeH="0" baseline="0" noProof="0" dirty="0">
                <a:ln>
                  <a:noFill/>
                </a:ln>
                <a:effectLst/>
                <a:uLnTx/>
                <a:uFillTx/>
                <a:latin typeface="Arial"/>
                <a:ea typeface="+mn-ea"/>
                <a:cs typeface="Arial"/>
              </a:rPr>
              <a:t>Monitoring</a:t>
            </a:r>
            <a:endParaRPr kumimoji="0" sz="1600" b="0" i="0" u="none" strike="noStrike" kern="1200" cap="none" spc="0" normalizeH="0" baseline="0" noProof="0" dirty="0">
              <a:ln>
                <a:noFill/>
              </a:ln>
              <a:effectLst/>
              <a:uLnTx/>
              <a:uFillTx/>
              <a:latin typeface="Arial"/>
              <a:ea typeface="+mn-ea"/>
              <a:cs typeface="Arial"/>
            </a:endParaRPr>
          </a:p>
        </p:txBody>
      </p:sp>
      <p:sp>
        <p:nvSpPr>
          <p:cNvPr id="35" name="object 30">
            <a:extLst>
              <a:ext uri="{FF2B5EF4-FFF2-40B4-BE49-F238E27FC236}">
                <a16:creationId xmlns:a16="http://schemas.microsoft.com/office/drawing/2014/main" id="{F5E19E72-E834-1A68-14F9-C777B48D0E9E}"/>
              </a:ext>
            </a:extLst>
          </p:cNvPr>
          <p:cNvSpPr txBox="1"/>
          <p:nvPr/>
        </p:nvSpPr>
        <p:spPr>
          <a:xfrm>
            <a:off x="3628420" y="1190397"/>
            <a:ext cx="1906793" cy="423592"/>
          </a:xfrm>
          <a:prstGeom prst="rect">
            <a:avLst/>
          </a:prstGeom>
        </p:spPr>
        <p:txBody>
          <a:bodyPr vert="horz" wrap="square" lIns="0" tIns="10237" rIns="0" bIns="0" rtlCol="0">
            <a:spAutoFit/>
          </a:bodyPr>
          <a:lstStyle/>
          <a:p>
            <a:pPr marL="10236" marR="4095" lvl="0" indent="0" algn="r" defTabSz="1828434" rtl="0" eaLnBrk="1" fontAlgn="auto" latinLnBrk="0" hangingPunct="1">
              <a:lnSpc>
                <a:spcPct val="116700"/>
              </a:lnSpc>
              <a:spcBef>
                <a:spcPts val="81"/>
              </a:spcBef>
              <a:spcAft>
                <a:spcPts val="0"/>
              </a:spcAft>
              <a:buClrTx/>
              <a:buSzTx/>
              <a:buFontTx/>
              <a:buNone/>
              <a:tabLst/>
              <a:defRPr/>
            </a:pPr>
            <a:r>
              <a:rPr kumimoji="0" lang="en-US" sz="1200" b="0" i="0" u="none" strike="noStrike" kern="1200" cap="none" spc="0" normalizeH="0" baseline="0" noProof="0" dirty="0">
                <a:ln>
                  <a:noFill/>
                </a:ln>
                <a:solidFill>
                  <a:srgbClr val="1B3838"/>
                </a:solidFill>
                <a:effectLst/>
                <a:uLnTx/>
                <a:uFillTx/>
                <a:latin typeface="Arial"/>
                <a:ea typeface="+mn-ea"/>
                <a:cs typeface="Arial"/>
              </a:rPr>
              <a:t>Remote health monitoring with actionable analytics.</a:t>
            </a:r>
            <a:endParaRPr kumimoji="0" sz="1200" b="0" i="0" u="none" strike="noStrike" kern="1200" cap="none" spc="0" normalizeH="0" baseline="0" noProof="0" dirty="0">
              <a:ln>
                <a:noFill/>
              </a:ln>
              <a:solidFill>
                <a:srgbClr val="1B3838"/>
              </a:solidFill>
              <a:effectLst/>
              <a:uLnTx/>
              <a:uFillTx/>
              <a:latin typeface="Arial"/>
              <a:ea typeface="+mn-ea"/>
              <a:cs typeface="Arial"/>
            </a:endParaRPr>
          </a:p>
        </p:txBody>
      </p:sp>
      <p:sp>
        <p:nvSpPr>
          <p:cNvPr id="55" name="object 55">
            <a:extLst>
              <a:ext uri="{FF2B5EF4-FFF2-40B4-BE49-F238E27FC236}">
                <a16:creationId xmlns:a16="http://schemas.microsoft.com/office/drawing/2014/main" id="{6F272039-E650-008C-8195-94FC48ECFAD2}"/>
              </a:ext>
            </a:extLst>
          </p:cNvPr>
          <p:cNvSpPr/>
          <p:nvPr/>
        </p:nvSpPr>
        <p:spPr>
          <a:xfrm>
            <a:off x="4949335" y="1057737"/>
            <a:ext cx="579029" cy="68074"/>
          </a:xfrm>
          <a:custGeom>
            <a:avLst/>
            <a:gdLst/>
            <a:ahLst/>
            <a:cxnLst/>
            <a:rect l="l" t="t" r="r" b="b"/>
            <a:pathLst>
              <a:path w="467994" h="84454">
                <a:moveTo>
                  <a:pt x="467995" y="0"/>
                </a:moveTo>
                <a:lnTo>
                  <a:pt x="0" y="0"/>
                </a:lnTo>
                <a:lnTo>
                  <a:pt x="0" y="83997"/>
                </a:lnTo>
                <a:lnTo>
                  <a:pt x="467995" y="83997"/>
                </a:lnTo>
                <a:lnTo>
                  <a:pt x="467995" y="0"/>
                </a:lnTo>
                <a:close/>
              </a:path>
            </a:pathLst>
          </a:custGeom>
          <a:solidFill>
            <a:schemeClr val="tx1">
              <a:lumMod val="50000"/>
              <a:lumOff val="50000"/>
            </a:schemeClr>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B3838"/>
              </a:solidFill>
              <a:effectLst/>
              <a:uLnTx/>
              <a:uFillTx/>
              <a:latin typeface="Lato Regular"/>
              <a:ea typeface="+mn-ea"/>
              <a:cs typeface="+mn-cs"/>
            </a:endParaRPr>
          </a:p>
        </p:txBody>
      </p:sp>
      <p:sp>
        <p:nvSpPr>
          <p:cNvPr id="37" name="object 31">
            <a:extLst>
              <a:ext uri="{FF2B5EF4-FFF2-40B4-BE49-F238E27FC236}">
                <a16:creationId xmlns:a16="http://schemas.microsoft.com/office/drawing/2014/main" id="{ED201608-0C9A-45E6-4BD2-92392FF95DD5}"/>
              </a:ext>
            </a:extLst>
          </p:cNvPr>
          <p:cNvSpPr txBox="1"/>
          <p:nvPr/>
        </p:nvSpPr>
        <p:spPr>
          <a:xfrm>
            <a:off x="3084222" y="2734078"/>
            <a:ext cx="1718608" cy="535289"/>
          </a:xfrm>
          <a:prstGeom prst="rect">
            <a:avLst/>
          </a:prstGeom>
        </p:spPr>
        <p:txBody>
          <a:bodyPr vert="horz" wrap="square" lIns="0" tIns="10237" rIns="0" bIns="0" rtlCol="0">
            <a:spAutoFit/>
          </a:bodyPr>
          <a:lstStyle/>
          <a:p>
            <a:pPr marL="10236" marR="4095" lvl="0" indent="0" algn="r" defTabSz="1828434" rtl="0" eaLnBrk="1" fontAlgn="auto" latinLnBrk="0" hangingPunct="1">
              <a:lnSpc>
                <a:spcPct val="111100"/>
              </a:lnSpc>
              <a:spcBef>
                <a:spcPts val="81"/>
              </a:spcBef>
              <a:spcAft>
                <a:spcPts val="0"/>
              </a:spcAft>
              <a:buClrTx/>
              <a:buSzTx/>
              <a:buFontTx/>
              <a:buNone/>
              <a:tabLst/>
              <a:defRPr/>
            </a:pPr>
            <a:r>
              <a:rPr kumimoji="0" sz="1600" b="1" i="0" u="none" strike="noStrike" kern="1200" cap="none" spc="0" normalizeH="0" baseline="0" noProof="0" dirty="0">
                <a:ln>
                  <a:noFill/>
                </a:ln>
                <a:effectLst/>
                <a:uLnTx/>
                <a:uFillTx/>
                <a:latin typeface="Arial"/>
                <a:ea typeface="+mn-ea"/>
                <a:cs typeface="Arial"/>
              </a:rPr>
              <a:t>Subject</a:t>
            </a:r>
            <a:r>
              <a:rPr kumimoji="0" sz="1600" b="1" i="0" u="none" strike="noStrike" kern="1200" cap="none" spc="-37" normalizeH="0" baseline="0" noProof="0" dirty="0">
                <a:ln>
                  <a:noFill/>
                </a:ln>
                <a:effectLst/>
                <a:uLnTx/>
                <a:uFillTx/>
                <a:latin typeface="Arial"/>
                <a:ea typeface="+mn-ea"/>
                <a:cs typeface="Arial"/>
              </a:rPr>
              <a:t> </a:t>
            </a:r>
            <a:r>
              <a:rPr kumimoji="0" sz="1600" b="1" i="0" u="none" strike="noStrike" kern="1200" cap="none" spc="-8" normalizeH="0" baseline="0" noProof="0" dirty="0">
                <a:ln>
                  <a:noFill/>
                </a:ln>
                <a:effectLst/>
                <a:uLnTx/>
                <a:uFillTx/>
                <a:latin typeface="Arial"/>
                <a:ea typeface="+mn-ea"/>
                <a:cs typeface="Arial"/>
              </a:rPr>
              <a:t>Matter Experts</a:t>
            </a:r>
            <a:endParaRPr kumimoji="0" sz="1600" b="0" i="0" u="none" strike="noStrike" kern="1200" cap="none" spc="0" normalizeH="0" baseline="0" noProof="0" dirty="0">
              <a:ln>
                <a:noFill/>
              </a:ln>
              <a:effectLst/>
              <a:uLnTx/>
              <a:uFillTx/>
              <a:latin typeface="Arial"/>
              <a:ea typeface="+mn-ea"/>
              <a:cs typeface="Arial"/>
            </a:endParaRPr>
          </a:p>
        </p:txBody>
      </p:sp>
      <p:sp>
        <p:nvSpPr>
          <p:cNvPr id="39" name="object 32">
            <a:extLst>
              <a:ext uri="{FF2B5EF4-FFF2-40B4-BE49-F238E27FC236}">
                <a16:creationId xmlns:a16="http://schemas.microsoft.com/office/drawing/2014/main" id="{97C9D0ED-A356-6A4A-FF98-F99BF172BA31}"/>
              </a:ext>
            </a:extLst>
          </p:cNvPr>
          <p:cNvSpPr txBox="1"/>
          <p:nvPr/>
        </p:nvSpPr>
        <p:spPr>
          <a:xfrm>
            <a:off x="2444839" y="3462636"/>
            <a:ext cx="2362957" cy="423592"/>
          </a:xfrm>
          <a:prstGeom prst="rect">
            <a:avLst/>
          </a:prstGeom>
        </p:spPr>
        <p:txBody>
          <a:bodyPr vert="horz" wrap="square" lIns="0" tIns="10237" rIns="0" bIns="0" rtlCol="0">
            <a:spAutoFit/>
          </a:bodyPr>
          <a:lstStyle/>
          <a:p>
            <a:pPr marL="10236" marR="4095" lvl="0" indent="0" algn="r" defTabSz="1828434" rtl="0" eaLnBrk="1" fontAlgn="auto" latinLnBrk="0" hangingPunct="1">
              <a:lnSpc>
                <a:spcPct val="116700"/>
              </a:lnSpc>
              <a:spcBef>
                <a:spcPts val="81"/>
              </a:spcBef>
              <a:spcAft>
                <a:spcPts val="0"/>
              </a:spcAft>
              <a:buClrTx/>
              <a:buSzTx/>
              <a:buFontTx/>
              <a:buNone/>
              <a:tabLst/>
              <a:defRPr/>
            </a:pPr>
            <a:r>
              <a:rPr kumimoji="0" lang="en-US" sz="1200" b="0" i="0" u="none" strike="noStrike" kern="1200" cap="none" spc="0" normalizeH="0" baseline="0" noProof="0" dirty="0">
                <a:ln>
                  <a:noFill/>
                </a:ln>
                <a:solidFill>
                  <a:srgbClr val="1B3838"/>
                </a:solidFill>
                <a:effectLst/>
                <a:uLnTx/>
                <a:uFillTx/>
                <a:latin typeface="Arial"/>
                <a:ea typeface="+mn-ea"/>
                <a:cs typeface="Arial"/>
              </a:rPr>
              <a:t>On-demand SME expertise to optimize processes.</a:t>
            </a:r>
            <a:endParaRPr kumimoji="0" sz="1200" b="0" i="0" u="none" strike="noStrike" kern="1200" cap="none" spc="0" normalizeH="0" baseline="0" noProof="0" dirty="0">
              <a:ln>
                <a:noFill/>
              </a:ln>
              <a:solidFill>
                <a:srgbClr val="1B3838"/>
              </a:solidFill>
              <a:effectLst/>
              <a:uLnTx/>
              <a:uFillTx/>
              <a:latin typeface="Arial"/>
              <a:ea typeface="+mn-ea"/>
              <a:cs typeface="Arial"/>
            </a:endParaRPr>
          </a:p>
        </p:txBody>
      </p:sp>
      <p:sp>
        <p:nvSpPr>
          <p:cNvPr id="40" name="object 56">
            <a:extLst>
              <a:ext uri="{FF2B5EF4-FFF2-40B4-BE49-F238E27FC236}">
                <a16:creationId xmlns:a16="http://schemas.microsoft.com/office/drawing/2014/main" id="{149A5B50-772E-C566-2EF7-AF93FA3B03C3}"/>
              </a:ext>
            </a:extLst>
          </p:cNvPr>
          <p:cNvSpPr/>
          <p:nvPr/>
        </p:nvSpPr>
        <p:spPr>
          <a:xfrm>
            <a:off x="4302941" y="3325172"/>
            <a:ext cx="499889" cy="68074"/>
          </a:xfrm>
          <a:custGeom>
            <a:avLst/>
            <a:gdLst/>
            <a:ahLst/>
            <a:cxnLst/>
            <a:rect l="l" t="t" r="r" b="b"/>
            <a:pathLst>
              <a:path w="467994" h="84454">
                <a:moveTo>
                  <a:pt x="467995" y="0"/>
                </a:moveTo>
                <a:lnTo>
                  <a:pt x="0" y="0"/>
                </a:lnTo>
                <a:lnTo>
                  <a:pt x="0" y="83997"/>
                </a:lnTo>
                <a:lnTo>
                  <a:pt x="467995" y="83997"/>
                </a:lnTo>
                <a:lnTo>
                  <a:pt x="467995" y="0"/>
                </a:lnTo>
                <a:close/>
              </a:path>
            </a:pathLst>
          </a:custGeom>
          <a:solidFill>
            <a:srgbClr val="A79172"/>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B3838"/>
              </a:solidFill>
              <a:effectLst/>
              <a:uLnTx/>
              <a:uFillTx/>
              <a:latin typeface="Lato Regular"/>
              <a:ea typeface="+mn-ea"/>
              <a:cs typeface="+mn-cs"/>
            </a:endParaRPr>
          </a:p>
        </p:txBody>
      </p:sp>
      <p:sp>
        <p:nvSpPr>
          <p:cNvPr id="42" name="object 33">
            <a:extLst>
              <a:ext uri="{FF2B5EF4-FFF2-40B4-BE49-F238E27FC236}">
                <a16:creationId xmlns:a16="http://schemas.microsoft.com/office/drawing/2014/main" id="{DDBA623E-4D5F-0461-E808-41D1A418540D}"/>
              </a:ext>
            </a:extLst>
          </p:cNvPr>
          <p:cNvSpPr txBox="1"/>
          <p:nvPr/>
        </p:nvSpPr>
        <p:spPr>
          <a:xfrm>
            <a:off x="3791133" y="5091207"/>
            <a:ext cx="1741978" cy="502779"/>
          </a:xfrm>
          <a:prstGeom prst="rect">
            <a:avLst/>
          </a:prstGeom>
        </p:spPr>
        <p:txBody>
          <a:bodyPr vert="horz" wrap="square" lIns="0" tIns="10237" rIns="0" bIns="0" rtlCol="0">
            <a:spAutoFit/>
          </a:bodyPr>
          <a:lstStyle/>
          <a:p>
            <a:pPr marL="10236" marR="0" lvl="0" indent="0" algn="r" defTabSz="1828434" rtl="0" eaLnBrk="1" fontAlgn="auto" latinLnBrk="0" hangingPunct="1">
              <a:lnSpc>
                <a:spcPct val="100000"/>
              </a:lnSpc>
              <a:spcBef>
                <a:spcPts val="81"/>
              </a:spcBef>
              <a:spcAft>
                <a:spcPts val="0"/>
              </a:spcAft>
              <a:buClrTx/>
              <a:buSzTx/>
              <a:buFontTx/>
              <a:buNone/>
              <a:tabLst/>
              <a:defRPr/>
            </a:pPr>
            <a:r>
              <a:rPr kumimoji="0" sz="1600" b="1" i="0" u="none" strike="noStrike" kern="1200" cap="none" spc="0" normalizeH="0" baseline="0" noProof="0" dirty="0">
                <a:ln>
                  <a:noFill/>
                </a:ln>
                <a:effectLst/>
                <a:uLnTx/>
                <a:uFillTx/>
                <a:latin typeface="Arial"/>
                <a:ea typeface="+mn-ea"/>
                <a:cs typeface="Arial"/>
              </a:rPr>
              <a:t>Staff</a:t>
            </a:r>
            <a:r>
              <a:rPr kumimoji="0" sz="1600" b="1" i="0" u="none" strike="noStrike" kern="1200" cap="none" spc="-37" normalizeH="0" baseline="0" noProof="0" dirty="0">
                <a:ln>
                  <a:noFill/>
                </a:ln>
                <a:effectLst/>
                <a:uLnTx/>
                <a:uFillTx/>
                <a:latin typeface="Arial"/>
                <a:ea typeface="+mn-ea"/>
                <a:cs typeface="Arial"/>
              </a:rPr>
              <a:t> </a:t>
            </a:r>
            <a:r>
              <a:rPr kumimoji="0" sz="1600" b="1" i="0" u="none" strike="noStrike" kern="1200" cap="none" spc="-8" normalizeH="0" baseline="0" noProof="0" dirty="0">
                <a:ln>
                  <a:noFill/>
                </a:ln>
                <a:effectLst/>
                <a:uLnTx/>
                <a:uFillTx/>
                <a:latin typeface="Arial"/>
                <a:ea typeface="+mn-ea"/>
                <a:cs typeface="Arial"/>
              </a:rPr>
              <a:t>Augmentation</a:t>
            </a:r>
            <a:endParaRPr kumimoji="0" sz="1600" b="0" i="0" u="none" strike="noStrike" kern="1200" cap="none" spc="0" normalizeH="0" baseline="0" noProof="0" dirty="0">
              <a:ln>
                <a:noFill/>
              </a:ln>
              <a:effectLst/>
              <a:uLnTx/>
              <a:uFillTx/>
              <a:latin typeface="Arial"/>
              <a:ea typeface="+mn-ea"/>
              <a:cs typeface="Arial"/>
            </a:endParaRPr>
          </a:p>
        </p:txBody>
      </p:sp>
      <p:sp>
        <p:nvSpPr>
          <p:cNvPr id="44" name="object 34">
            <a:extLst>
              <a:ext uri="{FF2B5EF4-FFF2-40B4-BE49-F238E27FC236}">
                <a16:creationId xmlns:a16="http://schemas.microsoft.com/office/drawing/2014/main" id="{528C3C5C-16ED-68BA-6F86-A79CE6A8ED29}"/>
              </a:ext>
            </a:extLst>
          </p:cNvPr>
          <p:cNvSpPr txBox="1"/>
          <p:nvPr/>
        </p:nvSpPr>
        <p:spPr>
          <a:xfrm>
            <a:off x="3626317" y="5780636"/>
            <a:ext cx="1911557" cy="423592"/>
          </a:xfrm>
          <a:prstGeom prst="rect">
            <a:avLst/>
          </a:prstGeom>
        </p:spPr>
        <p:txBody>
          <a:bodyPr vert="horz" wrap="square" lIns="0" tIns="10237" rIns="0" bIns="0" rtlCol="0">
            <a:spAutoFit/>
          </a:bodyPr>
          <a:lstStyle/>
          <a:p>
            <a:pPr marL="10236" marR="4095" lvl="0" indent="0" algn="r" defTabSz="1828434" rtl="0" eaLnBrk="1" fontAlgn="auto" latinLnBrk="0" hangingPunct="1">
              <a:lnSpc>
                <a:spcPct val="116700"/>
              </a:lnSpc>
              <a:spcBef>
                <a:spcPts val="81"/>
              </a:spcBef>
              <a:spcAft>
                <a:spcPts val="0"/>
              </a:spcAft>
              <a:buClrTx/>
              <a:buSzTx/>
              <a:buFontTx/>
              <a:buNone/>
              <a:tabLst/>
              <a:defRPr/>
            </a:pPr>
            <a:r>
              <a:rPr kumimoji="0" lang="en-US" sz="1200" b="0" i="0" u="none" strike="noStrike" kern="1200" cap="none" spc="0" normalizeH="0" baseline="0" noProof="0" dirty="0">
                <a:ln>
                  <a:noFill/>
                </a:ln>
                <a:solidFill>
                  <a:srgbClr val="1B3838"/>
                </a:solidFill>
                <a:effectLst/>
                <a:uLnTx/>
                <a:uFillTx/>
                <a:latin typeface="Arial"/>
                <a:ea typeface="+mn-ea"/>
                <a:cs typeface="Arial"/>
              </a:rPr>
              <a:t>Flexible expert capacity, deployed fast</a:t>
            </a:r>
            <a:r>
              <a:rPr kumimoji="0" lang="en-US" sz="1100" b="0" i="0" u="none" strike="noStrike" kern="1200" cap="none" spc="0" normalizeH="0" baseline="0" noProof="0" dirty="0">
                <a:ln>
                  <a:noFill/>
                </a:ln>
                <a:solidFill>
                  <a:srgbClr val="1B3838"/>
                </a:solidFill>
                <a:effectLst/>
                <a:uLnTx/>
                <a:uFillTx/>
                <a:latin typeface="Arial"/>
                <a:ea typeface="+mn-ea"/>
                <a:cs typeface="Arial"/>
              </a:rPr>
              <a:t>.</a:t>
            </a:r>
            <a:endParaRPr kumimoji="0" sz="1100" b="0" i="0" u="none" strike="noStrike" kern="1200" cap="none" spc="0" normalizeH="0" baseline="0" noProof="0" dirty="0">
              <a:ln>
                <a:noFill/>
              </a:ln>
              <a:solidFill>
                <a:srgbClr val="1B3838"/>
              </a:solidFill>
              <a:effectLst/>
              <a:uLnTx/>
              <a:uFillTx/>
              <a:latin typeface="Arial"/>
              <a:ea typeface="+mn-ea"/>
              <a:cs typeface="Arial"/>
            </a:endParaRPr>
          </a:p>
        </p:txBody>
      </p:sp>
      <p:sp>
        <p:nvSpPr>
          <p:cNvPr id="57" name="object 57">
            <a:extLst>
              <a:ext uri="{FF2B5EF4-FFF2-40B4-BE49-F238E27FC236}">
                <a16:creationId xmlns:a16="http://schemas.microsoft.com/office/drawing/2014/main" id="{96ECA493-8EA3-FCF6-8475-B0C1BBADE43C}"/>
              </a:ext>
            </a:extLst>
          </p:cNvPr>
          <p:cNvSpPr/>
          <p:nvPr/>
        </p:nvSpPr>
        <p:spPr>
          <a:xfrm>
            <a:off x="4963348" y="5664165"/>
            <a:ext cx="571865" cy="68074"/>
          </a:xfrm>
          <a:custGeom>
            <a:avLst/>
            <a:gdLst/>
            <a:ahLst/>
            <a:cxnLst/>
            <a:rect l="l" t="t" r="r" b="b"/>
            <a:pathLst>
              <a:path w="467994" h="84454">
                <a:moveTo>
                  <a:pt x="467995" y="0"/>
                </a:moveTo>
                <a:lnTo>
                  <a:pt x="0" y="0"/>
                </a:lnTo>
                <a:lnTo>
                  <a:pt x="0" y="83997"/>
                </a:lnTo>
                <a:lnTo>
                  <a:pt x="467995" y="83997"/>
                </a:lnTo>
                <a:lnTo>
                  <a:pt x="467995" y="0"/>
                </a:lnTo>
                <a:close/>
              </a:path>
            </a:pathLst>
          </a:custGeom>
          <a:solidFill>
            <a:schemeClr val="accent3"/>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B3838"/>
              </a:solidFill>
              <a:effectLst/>
              <a:uLnTx/>
              <a:uFillTx/>
              <a:latin typeface="Lato Regular"/>
              <a:ea typeface="+mn-ea"/>
              <a:cs typeface="+mn-cs"/>
            </a:endParaRPr>
          </a:p>
        </p:txBody>
      </p:sp>
      <p:sp>
        <p:nvSpPr>
          <p:cNvPr id="46" name="object 39">
            <a:extLst>
              <a:ext uri="{FF2B5EF4-FFF2-40B4-BE49-F238E27FC236}">
                <a16:creationId xmlns:a16="http://schemas.microsoft.com/office/drawing/2014/main" id="{5CEFBDC6-0079-6520-43A2-DB4151939F83}"/>
              </a:ext>
            </a:extLst>
          </p:cNvPr>
          <p:cNvSpPr txBox="1"/>
          <p:nvPr/>
        </p:nvSpPr>
        <p:spPr>
          <a:xfrm>
            <a:off x="9043522" y="5050720"/>
            <a:ext cx="1570666" cy="515603"/>
          </a:xfrm>
          <a:prstGeom prst="rect">
            <a:avLst/>
          </a:prstGeom>
        </p:spPr>
        <p:txBody>
          <a:bodyPr vert="horz" wrap="square" lIns="0" tIns="10237" rIns="0" bIns="0" rtlCol="0">
            <a:spAutoFit/>
          </a:bodyPr>
          <a:lstStyle/>
          <a:p>
            <a:pPr marL="10236" marR="0" lvl="0" indent="0" algn="l" defTabSz="1828434" rtl="0" eaLnBrk="1" fontAlgn="auto" latinLnBrk="0" hangingPunct="1">
              <a:lnSpc>
                <a:spcPct val="100000"/>
              </a:lnSpc>
              <a:spcBef>
                <a:spcPts val="81"/>
              </a:spcBef>
              <a:spcAft>
                <a:spcPts val="0"/>
              </a:spcAft>
              <a:buClrTx/>
              <a:buSzTx/>
              <a:buFontTx/>
              <a:buNone/>
              <a:tabLst/>
              <a:defRPr/>
            </a:pPr>
            <a:r>
              <a:rPr kumimoji="0" sz="1600" b="1" i="0" u="none" strike="noStrike" kern="1200" cap="none" spc="0" normalizeH="0" baseline="0" noProof="0" dirty="0">
                <a:ln>
                  <a:noFill/>
                </a:ln>
                <a:effectLst/>
                <a:uLnTx/>
                <a:uFillTx/>
                <a:latin typeface="Arial"/>
                <a:ea typeface="+mn-ea"/>
                <a:cs typeface="Arial"/>
              </a:rPr>
              <a:t>OEM</a:t>
            </a:r>
            <a:r>
              <a:rPr kumimoji="0" sz="1600" b="1" i="0" u="none" strike="noStrike" kern="1200" cap="none" spc="-60" normalizeH="0" baseline="0" noProof="0" dirty="0">
                <a:ln>
                  <a:noFill/>
                </a:ln>
                <a:effectLst/>
                <a:uLnTx/>
                <a:uFillTx/>
                <a:latin typeface="Arial"/>
                <a:ea typeface="+mn-ea"/>
                <a:cs typeface="Arial"/>
              </a:rPr>
              <a:t> </a:t>
            </a:r>
            <a:endParaRPr kumimoji="0" lang="en-ZA" sz="1600" b="1" i="0" u="none" strike="noStrike" kern="1200" cap="none" spc="-60" normalizeH="0" baseline="0" noProof="0" dirty="0">
              <a:ln>
                <a:noFill/>
              </a:ln>
              <a:effectLst/>
              <a:uLnTx/>
              <a:uFillTx/>
              <a:latin typeface="Arial"/>
              <a:ea typeface="+mn-ea"/>
              <a:cs typeface="Arial"/>
            </a:endParaRPr>
          </a:p>
          <a:p>
            <a:pPr marL="10236" marR="0" lvl="0" indent="0" algn="l" defTabSz="1828434" rtl="0" eaLnBrk="1" fontAlgn="auto" latinLnBrk="0" hangingPunct="1">
              <a:lnSpc>
                <a:spcPct val="100000"/>
              </a:lnSpc>
              <a:spcBef>
                <a:spcPts val="81"/>
              </a:spcBef>
              <a:spcAft>
                <a:spcPts val="0"/>
              </a:spcAft>
              <a:buClrTx/>
              <a:buSzTx/>
              <a:buFontTx/>
              <a:buNone/>
              <a:tabLst/>
              <a:defRPr/>
            </a:pPr>
            <a:r>
              <a:rPr kumimoji="0" sz="1600" b="1" i="0" u="none" strike="noStrike" kern="1200" cap="none" spc="-8" normalizeH="0" baseline="0" noProof="0" dirty="0">
                <a:ln>
                  <a:noFill/>
                </a:ln>
                <a:effectLst/>
                <a:uLnTx/>
                <a:uFillTx/>
                <a:latin typeface="Arial"/>
                <a:ea typeface="+mn-ea"/>
                <a:cs typeface="Arial"/>
              </a:rPr>
              <a:t>Agnostic</a:t>
            </a:r>
            <a:endParaRPr kumimoji="0" sz="1600" b="0" i="0" u="none" strike="noStrike" kern="1200" cap="none" spc="0" normalizeH="0" baseline="0" noProof="0" dirty="0">
              <a:ln>
                <a:noFill/>
              </a:ln>
              <a:effectLst/>
              <a:uLnTx/>
              <a:uFillTx/>
              <a:latin typeface="Arial"/>
              <a:ea typeface="+mn-ea"/>
              <a:cs typeface="Arial"/>
            </a:endParaRPr>
          </a:p>
        </p:txBody>
      </p:sp>
      <p:sp>
        <p:nvSpPr>
          <p:cNvPr id="49" name="object 40">
            <a:extLst>
              <a:ext uri="{FF2B5EF4-FFF2-40B4-BE49-F238E27FC236}">
                <a16:creationId xmlns:a16="http://schemas.microsoft.com/office/drawing/2014/main" id="{1B94F18F-13C8-5799-552D-AC79FB1664F6}"/>
              </a:ext>
            </a:extLst>
          </p:cNvPr>
          <p:cNvSpPr txBox="1"/>
          <p:nvPr/>
        </p:nvSpPr>
        <p:spPr>
          <a:xfrm>
            <a:off x="9043522" y="5780636"/>
            <a:ext cx="1570666" cy="423592"/>
          </a:xfrm>
          <a:prstGeom prst="rect">
            <a:avLst/>
          </a:prstGeom>
        </p:spPr>
        <p:txBody>
          <a:bodyPr vert="horz" wrap="square" lIns="0" tIns="10237" rIns="0" bIns="0" rtlCol="0">
            <a:spAutoFit/>
          </a:bodyPr>
          <a:lstStyle/>
          <a:p>
            <a:pPr marL="9525" marR="4095" lvl="0" indent="-9525" algn="l" defTabSz="1828434" rtl="0" eaLnBrk="1" fontAlgn="auto" latinLnBrk="0" hangingPunct="1">
              <a:lnSpc>
                <a:spcPct val="116700"/>
              </a:lnSpc>
              <a:spcBef>
                <a:spcPts val="81"/>
              </a:spcBef>
              <a:spcAft>
                <a:spcPts val="0"/>
              </a:spcAft>
              <a:buClrTx/>
              <a:buSzTx/>
              <a:buFontTx/>
              <a:buNone/>
              <a:tabLst/>
              <a:defRPr/>
            </a:pPr>
            <a:r>
              <a:rPr kumimoji="0" lang="en-GB" sz="1200" b="0" i="0" u="none" strike="noStrike" kern="1200" cap="none" spc="0" normalizeH="0" baseline="0" noProof="0" dirty="0">
                <a:ln>
                  <a:noFill/>
                </a:ln>
                <a:solidFill>
                  <a:srgbClr val="1B3838"/>
                </a:solidFill>
                <a:effectLst/>
                <a:uLnTx/>
                <a:uFillTx/>
                <a:latin typeface="Arial"/>
                <a:ea typeface="+mn-ea"/>
                <a:cs typeface="Arial"/>
              </a:rPr>
              <a:t>Unlock hidden capacity in existing assets.</a:t>
            </a:r>
            <a:endParaRPr kumimoji="0" sz="1200" b="0" i="0" u="none" strike="noStrike" kern="1200" cap="none" spc="0" normalizeH="0" baseline="0" noProof="0" dirty="0">
              <a:ln>
                <a:noFill/>
              </a:ln>
              <a:solidFill>
                <a:srgbClr val="1B3838"/>
              </a:solidFill>
              <a:effectLst/>
              <a:uLnTx/>
              <a:uFillTx/>
              <a:latin typeface="Arial"/>
              <a:ea typeface="+mn-ea"/>
              <a:cs typeface="Arial"/>
            </a:endParaRPr>
          </a:p>
        </p:txBody>
      </p:sp>
      <p:sp>
        <p:nvSpPr>
          <p:cNvPr id="50" name="object 58">
            <a:extLst>
              <a:ext uri="{FF2B5EF4-FFF2-40B4-BE49-F238E27FC236}">
                <a16:creationId xmlns:a16="http://schemas.microsoft.com/office/drawing/2014/main" id="{7B05BA7B-668F-8CE1-A234-02D1BC418CA6}"/>
              </a:ext>
            </a:extLst>
          </p:cNvPr>
          <p:cNvSpPr/>
          <p:nvPr/>
        </p:nvSpPr>
        <p:spPr>
          <a:xfrm>
            <a:off x="9043522" y="5658429"/>
            <a:ext cx="576072" cy="68074"/>
          </a:xfrm>
          <a:custGeom>
            <a:avLst/>
            <a:gdLst/>
            <a:ahLst/>
            <a:cxnLst/>
            <a:rect l="l" t="t" r="r" b="b"/>
            <a:pathLst>
              <a:path w="467995" h="84454">
                <a:moveTo>
                  <a:pt x="467994" y="0"/>
                </a:moveTo>
                <a:lnTo>
                  <a:pt x="0" y="0"/>
                </a:lnTo>
                <a:lnTo>
                  <a:pt x="0" y="83997"/>
                </a:lnTo>
                <a:lnTo>
                  <a:pt x="467994" y="83997"/>
                </a:lnTo>
                <a:lnTo>
                  <a:pt x="467994" y="0"/>
                </a:lnTo>
                <a:close/>
              </a:path>
            </a:pathLst>
          </a:custGeom>
          <a:solidFill>
            <a:schemeClr val="accent2"/>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B3838"/>
              </a:solidFill>
              <a:effectLst/>
              <a:uLnTx/>
              <a:uFillTx/>
              <a:latin typeface="Lato Regular"/>
              <a:ea typeface="+mn-ea"/>
              <a:cs typeface="+mn-cs"/>
            </a:endParaRPr>
          </a:p>
        </p:txBody>
      </p:sp>
      <p:sp>
        <p:nvSpPr>
          <p:cNvPr id="51" name="object 35">
            <a:extLst>
              <a:ext uri="{FF2B5EF4-FFF2-40B4-BE49-F238E27FC236}">
                <a16:creationId xmlns:a16="http://schemas.microsoft.com/office/drawing/2014/main" id="{841385C6-39AA-696A-E2C4-B4744CDC463D}"/>
              </a:ext>
            </a:extLst>
          </p:cNvPr>
          <p:cNvSpPr txBox="1"/>
          <p:nvPr/>
        </p:nvSpPr>
        <p:spPr>
          <a:xfrm>
            <a:off x="9150571" y="490372"/>
            <a:ext cx="1760270" cy="515603"/>
          </a:xfrm>
          <a:prstGeom prst="rect">
            <a:avLst/>
          </a:prstGeom>
        </p:spPr>
        <p:txBody>
          <a:bodyPr vert="horz" wrap="square" lIns="0" tIns="10237" rIns="0" bIns="0" rtlCol="0">
            <a:spAutoFit/>
          </a:bodyPr>
          <a:lstStyle/>
          <a:p>
            <a:pPr marL="10236" marR="0" lvl="0" indent="0" algn="l" defTabSz="1828434" rtl="0" eaLnBrk="1" fontAlgn="auto" latinLnBrk="0" hangingPunct="1">
              <a:lnSpc>
                <a:spcPct val="100000"/>
              </a:lnSpc>
              <a:spcBef>
                <a:spcPts val="81"/>
              </a:spcBef>
              <a:spcAft>
                <a:spcPts val="0"/>
              </a:spcAft>
              <a:buClrTx/>
              <a:buSzTx/>
              <a:buFontTx/>
              <a:buNone/>
              <a:tabLst/>
              <a:defRPr/>
            </a:pPr>
            <a:r>
              <a:rPr kumimoji="0" sz="1600" b="1" i="0" u="none" strike="noStrike" kern="1200" cap="none" spc="-8" normalizeH="0" baseline="0" noProof="0" dirty="0">
                <a:ln>
                  <a:noFill/>
                </a:ln>
                <a:effectLst/>
                <a:uLnTx/>
                <a:uFillTx/>
                <a:latin typeface="Arial"/>
                <a:ea typeface="+mn-ea"/>
                <a:cs typeface="Arial"/>
              </a:rPr>
              <a:t>Visualize</a:t>
            </a:r>
            <a:r>
              <a:rPr kumimoji="0" sz="1600" b="1" i="0" u="none" strike="noStrike" kern="1200" cap="none" spc="-12" normalizeH="0" baseline="0" noProof="0" dirty="0">
                <a:ln>
                  <a:noFill/>
                </a:ln>
                <a:effectLst/>
                <a:uLnTx/>
                <a:uFillTx/>
                <a:latin typeface="Arial"/>
                <a:ea typeface="+mn-ea"/>
                <a:cs typeface="Arial"/>
              </a:rPr>
              <a:t> </a:t>
            </a:r>
            <a:endParaRPr kumimoji="0" lang="en-ZA" sz="1600" b="1" i="0" u="none" strike="noStrike" kern="1200" cap="none" spc="-12" normalizeH="0" baseline="0" noProof="0" dirty="0">
              <a:ln>
                <a:noFill/>
              </a:ln>
              <a:effectLst/>
              <a:uLnTx/>
              <a:uFillTx/>
              <a:latin typeface="Arial"/>
              <a:ea typeface="+mn-ea"/>
              <a:cs typeface="Arial"/>
            </a:endParaRPr>
          </a:p>
          <a:p>
            <a:pPr marL="10236" marR="0" lvl="0" indent="0" algn="l" defTabSz="1828434" rtl="0" eaLnBrk="1" fontAlgn="auto" latinLnBrk="0" hangingPunct="1">
              <a:lnSpc>
                <a:spcPct val="100000"/>
              </a:lnSpc>
              <a:spcBef>
                <a:spcPts val="81"/>
              </a:spcBef>
              <a:spcAft>
                <a:spcPts val="0"/>
              </a:spcAft>
              <a:buClrTx/>
              <a:buSzTx/>
              <a:buFontTx/>
              <a:buNone/>
              <a:tabLst/>
              <a:defRPr/>
            </a:pPr>
            <a:r>
              <a:rPr kumimoji="0" sz="1600" b="1" i="0" u="none" strike="noStrike" kern="1200" cap="none" spc="-8" normalizeH="0" baseline="0" noProof="0" dirty="0">
                <a:ln>
                  <a:noFill/>
                </a:ln>
                <a:effectLst/>
                <a:uLnTx/>
                <a:uFillTx/>
                <a:latin typeface="Arial"/>
                <a:ea typeface="+mn-ea"/>
                <a:cs typeface="Arial"/>
              </a:rPr>
              <a:t>Value</a:t>
            </a:r>
            <a:endParaRPr kumimoji="0" sz="1600" b="0" i="0" u="none" strike="noStrike" kern="1200" cap="none" spc="0" normalizeH="0" baseline="0" noProof="0" dirty="0">
              <a:ln>
                <a:noFill/>
              </a:ln>
              <a:effectLst/>
              <a:uLnTx/>
              <a:uFillTx/>
              <a:latin typeface="Arial"/>
              <a:ea typeface="+mn-ea"/>
              <a:cs typeface="Arial"/>
            </a:endParaRPr>
          </a:p>
        </p:txBody>
      </p:sp>
      <p:sp>
        <p:nvSpPr>
          <p:cNvPr id="52" name="object 36">
            <a:extLst>
              <a:ext uri="{FF2B5EF4-FFF2-40B4-BE49-F238E27FC236}">
                <a16:creationId xmlns:a16="http://schemas.microsoft.com/office/drawing/2014/main" id="{7393E638-6CC1-5300-0C1B-8AA7DE7EDE90}"/>
              </a:ext>
            </a:extLst>
          </p:cNvPr>
          <p:cNvSpPr txBox="1"/>
          <p:nvPr/>
        </p:nvSpPr>
        <p:spPr>
          <a:xfrm>
            <a:off x="9150571" y="1169333"/>
            <a:ext cx="1570666" cy="423592"/>
          </a:xfrm>
          <a:prstGeom prst="rect">
            <a:avLst/>
          </a:prstGeom>
        </p:spPr>
        <p:txBody>
          <a:bodyPr vert="horz" wrap="square" lIns="0" tIns="10237" rIns="0" bIns="0" rtlCol="0">
            <a:spAutoFit/>
          </a:bodyPr>
          <a:lstStyle/>
          <a:p>
            <a:pPr marL="0" marR="4095" lvl="0" indent="9525" algn="l" defTabSz="1828434" rtl="0" eaLnBrk="1" fontAlgn="auto" latinLnBrk="0" hangingPunct="1">
              <a:lnSpc>
                <a:spcPct val="116700"/>
              </a:lnSpc>
              <a:spcBef>
                <a:spcPts val="81"/>
              </a:spcBef>
              <a:spcAft>
                <a:spcPts val="0"/>
              </a:spcAft>
              <a:buClrTx/>
              <a:buSzTx/>
              <a:buFontTx/>
              <a:buNone/>
              <a:tabLst/>
              <a:defRPr/>
            </a:pPr>
            <a:r>
              <a:rPr kumimoji="0" lang="en-US" sz="1200" b="0" i="0" u="none" strike="noStrike" kern="1200" cap="none" spc="0" normalizeH="0" baseline="0" noProof="0" dirty="0">
                <a:ln>
                  <a:noFill/>
                </a:ln>
                <a:solidFill>
                  <a:srgbClr val="1B3838"/>
                </a:solidFill>
                <a:effectLst/>
                <a:uLnTx/>
                <a:uFillTx/>
                <a:latin typeface="Arial"/>
                <a:ea typeface="+mn-ea"/>
                <a:cs typeface="Arial"/>
              </a:rPr>
              <a:t>Dashboards that make value visible.</a:t>
            </a:r>
            <a:endParaRPr kumimoji="0" sz="1200" b="0" i="0" u="none" strike="noStrike" kern="1200" cap="none" spc="0" normalizeH="0" baseline="0" noProof="0" dirty="0">
              <a:ln>
                <a:noFill/>
              </a:ln>
              <a:solidFill>
                <a:srgbClr val="1B3838"/>
              </a:solidFill>
              <a:effectLst/>
              <a:uLnTx/>
              <a:uFillTx/>
              <a:latin typeface="Arial"/>
              <a:ea typeface="+mn-ea"/>
              <a:cs typeface="Arial"/>
            </a:endParaRPr>
          </a:p>
        </p:txBody>
      </p:sp>
      <p:sp>
        <p:nvSpPr>
          <p:cNvPr id="53" name="object 59">
            <a:extLst>
              <a:ext uri="{FF2B5EF4-FFF2-40B4-BE49-F238E27FC236}">
                <a16:creationId xmlns:a16="http://schemas.microsoft.com/office/drawing/2014/main" id="{5731EE63-FE7B-169C-8176-1860542ED3E2}"/>
              </a:ext>
            </a:extLst>
          </p:cNvPr>
          <p:cNvSpPr/>
          <p:nvPr/>
        </p:nvSpPr>
        <p:spPr>
          <a:xfrm>
            <a:off x="9161952" y="1053077"/>
            <a:ext cx="576072" cy="68074"/>
          </a:xfrm>
          <a:custGeom>
            <a:avLst/>
            <a:gdLst/>
            <a:ahLst/>
            <a:cxnLst/>
            <a:rect l="l" t="t" r="r" b="b"/>
            <a:pathLst>
              <a:path w="467995" h="84454">
                <a:moveTo>
                  <a:pt x="467994" y="0"/>
                </a:moveTo>
                <a:lnTo>
                  <a:pt x="0" y="0"/>
                </a:lnTo>
                <a:lnTo>
                  <a:pt x="0" y="83997"/>
                </a:lnTo>
                <a:lnTo>
                  <a:pt x="467994" y="83997"/>
                </a:lnTo>
                <a:lnTo>
                  <a:pt x="467994" y="0"/>
                </a:lnTo>
                <a:close/>
              </a:path>
            </a:pathLst>
          </a:custGeom>
          <a:solidFill>
            <a:schemeClr val="tx1"/>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B3838"/>
              </a:solidFill>
              <a:effectLst/>
              <a:uLnTx/>
              <a:uFillTx/>
              <a:latin typeface="Lato Regular"/>
              <a:ea typeface="+mn-ea"/>
              <a:cs typeface="+mn-cs"/>
            </a:endParaRPr>
          </a:p>
        </p:txBody>
      </p:sp>
      <p:sp>
        <p:nvSpPr>
          <p:cNvPr id="60" name="object 37">
            <a:extLst>
              <a:ext uri="{FF2B5EF4-FFF2-40B4-BE49-F238E27FC236}">
                <a16:creationId xmlns:a16="http://schemas.microsoft.com/office/drawing/2014/main" id="{B3D2BBA8-1284-B302-EFCB-E1C54C9B8DC4}"/>
              </a:ext>
            </a:extLst>
          </p:cNvPr>
          <p:cNvSpPr txBox="1"/>
          <p:nvPr/>
        </p:nvSpPr>
        <p:spPr>
          <a:xfrm>
            <a:off x="9753619" y="2698112"/>
            <a:ext cx="2006581" cy="548113"/>
          </a:xfrm>
          <a:prstGeom prst="rect">
            <a:avLst/>
          </a:prstGeom>
        </p:spPr>
        <p:txBody>
          <a:bodyPr vert="horz" wrap="square" lIns="0" tIns="10237" rIns="0" bIns="0" rtlCol="0">
            <a:spAutoFit/>
          </a:bodyPr>
          <a:lstStyle/>
          <a:p>
            <a:pPr marL="9525" marR="4095" lvl="0" indent="-9525" algn="l" defTabSz="1828434" rtl="0" eaLnBrk="1" fontAlgn="auto" latinLnBrk="0" hangingPunct="1">
              <a:lnSpc>
                <a:spcPct val="111100"/>
              </a:lnSpc>
              <a:spcBef>
                <a:spcPts val="81"/>
              </a:spcBef>
              <a:spcAft>
                <a:spcPts val="0"/>
              </a:spcAft>
              <a:buClrTx/>
              <a:buSzTx/>
              <a:buFontTx/>
              <a:buNone/>
              <a:tabLst/>
              <a:defRPr/>
            </a:pPr>
            <a:r>
              <a:rPr kumimoji="0" sz="1600" b="1" i="0" u="none" strike="noStrike" kern="1200" cap="none" spc="-8" normalizeH="0" baseline="0" noProof="0" dirty="0">
                <a:ln>
                  <a:noFill/>
                </a:ln>
                <a:effectLst/>
                <a:uLnTx/>
                <a:uFillTx/>
                <a:latin typeface="Arial"/>
                <a:ea typeface="+mn-ea"/>
                <a:cs typeface="Arial"/>
              </a:rPr>
              <a:t>Knowledge </a:t>
            </a:r>
            <a:endParaRPr kumimoji="0" lang="en-ZA" sz="1600" b="1" i="0" u="none" strike="noStrike" kern="1200" cap="none" spc="-8" normalizeH="0" baseline="0" noProof="0" dirty="0">
              <a:ln>
                <a:noFill/>
              </a:ln>
              <a:effectLst/>
              <a:uLnTx/>
              <a:uFillTx/>
              <a:latin typeface="Arial"/>
              <a:ea typeface="+mn-ea"/>
              <a:cs typeface="Arial"/>
            </a:endParaRPr>
          </a:p>
          <a:p>
            <a:pPr marL="9525" marR="4095" lvl="0" indent="-9525" algn="l" defTabSz="1828434" rtl="0" eaLnBrk="1" fontAlgn="auto" latinLnBrk="0" hangingPunct="1">
              <a:lnSpc>
                <a:spcPct val="111100"/>
              </a:lnSpc>
              <a:spcBef>
                <a:spcPts val="81"/>
              </a:spcBef>
              <a:spcAft>
                <a:spcPts val="0"/>
              </a:spcAft>
              <a:buClrTx/>
              <a:buSzTx/>
              <a:buFontTx/>
              <a:buNone/>
              <a:tabLst/>
              <a:defRPr/>
            </a:pPr>
            <a:r>
              <a:rPr kumimoji="0" sz="1600" b="1" i="0" u="none" strike="noStrike" kern="1200" cap="none" spc="-8" normalizeH="0" baseline="0" noProof="0" dirty="0">
                <a:ln>
                  <a:noFill/>
                </a:ln>
                <a:effectLst/>
                <a:uLnTx/>
                <a:uFillTx/>
                <a:latin typeface="Arial"/>
                <a:ea typeface="+mn-ea"/>
                <a:cs typeface="Arial"/>
              </a:rPr>
              <a:t>Management</a:t>
            </a:r>
            <a:endParaRPr kumimoji="0" sz="1600" b="0" i="0" u="none" strike="noStrike" kern="1200" cap="none" spc="0" normalizeH="0" baseline="0" noProof="0" dirty="0">
              <a:ln>
                <a:noFill/>
              </a:ln>
              <a:effectLst/>
              <a:uLnTx/>
              <a:uFillTx/>
              <a:latin typeface="Arial"/>
              <a:ea typeface="+mn-ea"/>
              <a:cs typeface="Arial"/>
            </a:endParaRPr>
          </a:p>
        </p:txBody>
      </p:sp>
      <p:sp>
        <p:nvSpPr>
          <p:cNvPr id="62" name="object 38">
            <a:extLst>
              <a:ext uri="{FF2B5EF4-FFF2-40B4-BE49-F238E27FC236}">
                <a16:creationId xmlns:a16="http://schemas.microsoft.com/office/drawing/2014/main" id="{6D80E5F6-89FD-E7FD-2A56-C043E70F34A9}"/>
              </a:ext>
            </a:extLst>
          </p:cNvPr>
          <p:cNvSpPr txBox="1"/>
          <p:nvPr/>
        </p:nvSpPr>
        <p:spPr>
          <a:xfrm>
            <a:off x="9763424" y="3460538"/>
            <a:ext cx="1793576" cy="423592"/>
          </a:xfrm>
          <a:prstGeom prst="rect">
            <a:avLst/>
          </a:prstGeom>
        </p:spPr>
        <p:txBody>
          <a:bodyPr vert="horz" wrap="square" lIns="0" tIns="10237" rIns="0" bIns="0" rtlCol="0">
            <a:spAutoFit/>
          </a:bodyPr>
          <a:lstStyle/>
          <a:p>
            <a:pPr marL="9525" marR="4095" lvl="0" indent="-9525" algn="l" defTabSz="1828434" rtl="0" eaLnBrk="1" fontAlgn="auto" latinLnBrk="0" hangingPunct="1">
              <a:lnSpc>
                <a:spcPct val="116700"/>
              </a:lnSpc>
              <a:spcBef>
                <a:spcPts val="81"/>
              </a:spcBef>
              <a:spcAft>
                <a:spcPts val="0"/>
              </a:spcAft>
              <a:buClrTx/>
              <a:buSzTx/>
              <a:buFontTx/>
              <a:buNone/>
              <a:tabLst/>
              <a:defRPr/>
            </a:pPr>
            <a:r>
              <a:rPr kumimoji="0" lang="en-GB" sz="1200" b="0" i="0" u="none" strike="noStrike" kern="1200" cap="none" spc="0" normalizeH="0" baseline="0" noProof="0" dirty="0">
                <a:ln>
                  <a:noFill/>
                </a:ln>
                <a:solidFill>
                  <a:srgbClr val="1B3838"/>
                </a:solidFill>
                <a:effectLst/>
                <a:uLnTx/>
                <a:uFillTx/>
                <a:latin typeface="Arial"/>
                <a:ea typeface="+mn-ea"/>
                <a:cs typeface="Arial"/>
              </a:rPr>
              <a:t>A live knowledge base for faster resolution.</a:t>
            </a:r>
          </a:p>
        </p:txBody>
      </p:sp>
      <p:sp>
        <p:nvSpPr>
          <p:cNvPr id="64" name="object 60">
            <a:extLst>
              <a:ext uri="{FF2B5EF4-FFF2-40B4-BE49-F238E27FC236}">
                <a16:creationId xmlns:a16="http://schemas.microsoft.com/office/drawing/2014/main" id="{D43D1C60-6E21-F83B-7C07-7818DB15DFBD}"/>
              </a:ext>
            </a:extLst>
          </p:cNvPr>
          <p:cNvSpPr/>
          <p:nvPr/>
        </p:nvSpPr>
        <p:spPr>
          <a:xfrm>
            <a:off x="9763424" y="3320748"/>
            <a:ext cx="576072" cy="68074"/>
          </a:xfrm>
          <a:custGeom>
            <a:avLst/>
            <a:gdLst/>
            <a:ahLst/>
            <a:cxnLst/>
            <a:rect l="l" t="t" r="r" b="b"/>
            <a:pathLst>
              <a:path w="467995" h="84454">
                <a:moveTo>
                  <a:pt x="467994" y="0"/>
                </a:moveTo>
                <a:lnTo>
                  <a:pt x="0" y="0"/>
                </a:lnTo>
                <a:lnTo>
                  <a:pt x="0" y="83997"/>
                </a:lnTo>
                <a:lnTo>
                  <a:pt x="467994" y="83997"/>
                </a:lnTo>
                <a:lnTo>
                  <a:pt x="467994" y="0"/>
                </a:lnTo>
                <a:close/>
              </a:path>
            </a:pathLst>
          </a:custGeom>
          <a:solidFill>
            <a:schemeClr val="tx1">
              <a:lumMod val="75000"/>
              <a:lumOff val="25000"/>
            </a:schemeClr>
          </a:solidFill>
        </p:spPr>
        <p:txBody>
          <a:bodyPr wrap="square" lIns="0" tIns="0" rIns="0" bIns="0" rtlCol="0"/>
          <a:lstStyle/>
          <a:p>
            <a:pPr marL="0" marR="0" lvl="0" indent="0" algn="l" defTabSz="1828434"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1B3838"/>
              </a:solidFill>
              <a:effectLst/>
              <a:uLnTx/>
              <a:uFillTx/>
              <a:latin typeface="Lato Regular"/>
              <a:ea typeface="+mn-ea"/>
              <a:cs typeface="+mn-cs"/>
            </a:endParaRPr>
          </a:p>
        </p:txBody>
      </p:sp>
    </p:spTree>
    <p:extLst>
      <p:ext uri="{BB962C8B-B14F-4D97-AF65-F5344CB8AC3E}">
        <p14:creationId xmlns:p14="http://schemas.microsoft.com/office/powerpoint/2010/main" val="11411717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901203-2108-4E1F-C26D-998E1C4ABB7C}"/>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916C0C52-8054-833A-DBED-8C36136492A9}"/>
              </a:ext>
            </a:extLst>
          </p:cNvPr>
          <p:cNvPicPr>
            <a:picLocks noChangeAspect="1"/>
          </p:cNvPicPr>
          <p:nvPr/>
        </p:nvPicPr>
        <p:blipFill>
          <a:blip r:embed="rId2">
            <a:alphaModFix amt="30000"/>
          </a:blip>
          <a:stretch>
            <a:fillRect/>
          </a:stretch>
        </p:blipFill>
        <p:spPr>
          <a:xfrm>
            <a:off x="2336800" y="-100384"/>
            <a:ext cx="9855200" cy="4610365"/>
          </a:xfrm>
          <a:prstGeom prst="rect">
            <a:avLst/>
          </a:prstGeom>
        </p:spPr>
      </p:pic>
      <p:sp>
        <p:nvSpPr>
          <p:cNvPr id="17" name="object 17">
            <a:extLst>
              <a:ext uri="{FF2B5EF4-FFF2-40B4-BE49-F238E27FC236}">
                <a16:creationId xmlns:a16="http://schemas.microsoft.com/office/drawing/2014/main" id="{F100CA38-CD47-19D0-4004-FB3439783FC4}"/>
              </a:ext>
            </a:extLst>
          </p:cNvPr>
          <p:cNvSpPr txBox="1">
            <a:spLocks noGrp="1"/>
          </p:cNvSpPr>
          <p:nvPr>
            <p:ph type="title"/>
          </p:nvPr>
        </p:nvSpPr>
        <p:spPr>
          <a:prstGeom prst="rect">
            <a:avLst/>
          </a:prstGeom>
        </p:spPr>
        <p:txBody>
          <a:bodyPr vert="horz" wrap="square" lIns="0" tIns="38899" rIns="0" bIns="0" rtlCol="0">
            <a:spAutoFit/>
          </a:bodyPr>
          <a:lstStyle/>
          <a:p>
            <a:pPr marL="10236" marR="4095">
              <a:lnSpc>
                <a:spcPct val="100000"/>
              </a:lnSpc>
              <a:spcBef>
                <a:spcPts val="307"/>
              </a:spcBef>
            </a:pPr>
            <a:r>
              <a:rPr lang="en-GB" sz="4000" b="1" dirty="0">
                <a:solidFill>
                  <a:schemeClr val="accent2"/>
                </a:solidFill>
                <a:latin typeface="Anton" pitchFamily="2" charset="0"/>
              </a:rPr>
              <a:t>Monitoring Services</a:t>
            </a:r>
            <a:br>
              <a:rPr lang="en-GB" sz="3200" b="1" dirty="0">
                <a:solidFill>
                  <a:srgbClr val="B39A16"/>
                </a:solidFill>
                <a:latin typeface="Anton" pitchFamily="2" charset="0"/>
              </a:rPr>
            </a:br>
            <a:r>
              <a:rPr lang="en-GB" sz="3600" b="1" dirty="0">
                <a:solidFill>
                  <a:schemeClr val="tx1"/>
                </a:solidFill>
                <a:latin typeface="Anton" pitchFamily="2" charset="0"/>
              </a:rPr>
              <a:t>Performance Optimization</a:t>
            </a:r>
            <a:r>
              <a:rPr sz="3600" b="1" spc="-37" dirty="0">
                <a:solidFill>
                  <a:schemeClr val="tx1"/>
                </a:solidFill>
                <a:latin typeface="Anton" pitchFamily="2" charset="0"/>
              </a:rPr>
              <a:t> </a:t>
            </a:r>
            <a:r>
              <a:rPr sz="3600" b="1" spc="-8" dirty="0">
                <a:solidFill>
                  <a:schemeClr val="tx1"/>
                </a:solidFill>
                <a:latin typeface="Anton" pitchFamily="2" charset="0"/>
              </a:rPr>
              <a:t>Center</a:t>
            </a:r>
          </a:p>
        </p:txBody>
      </p:sp>
      <p:sp>
        <p:nvSpPr>
          <p:cNvPr id="5" name="TextBox 4">
            <a:extLst>
              <a:ext uri="{FF2B5EF4-FFF2-40B4-BE49-F238E27FC236}">
                <a16:creationId xmlns:a16="http://schemas.microsoft.com/office/drawing/2014/main" id="{F1EA859B-4EAE-2491-77A2-68273D4EF1CE}"/>
              </a:ext>
            </a:extLst>
          </p:cNvPr>
          <p:cNvSpPr txBox="1"/>
          <p:nvPr/>
        </p:nvSpPr>
        <p:spPr>
          <a:xfrm>
            <a:off x="838200" y="2066483"/>
            <a:ext cx="5028539" cy="1878206"/>
          </a:xfrm>
          <a:prstGeom prst="rect">
            <a:avLst/>
          </a:prstGeom>
          <a:noFill/>
        </p:spPr>
        <p:txBody>
          <a:bodyPr wrap="square">
            <a:spAutoFit/>
          </a:bodyPr>
          <a:lstStyle/>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1B3838"/>
                </a:solidFill>
                <a:effectLst/>
                <a:uLnTx/>
                <a:uFillTx/>
                <a:latin typeface="Lato Regular"/>
                <a:ea typeface="+mn-ea"/>
                <a:cs typeface="+mn-cs"/>
              </a:rPr>
              <a:t>Structured Monitoring Processes</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1B3838"/>
                </a:solidFill>
                <a:effectLst/>
                <a:uLnTx/>
                <a:uFillTx/>
                <a:latin typeface="Lato Regular"/>
                <a:ea typeface="+mn-ea"/>
                <a:cs typeface="+mn-cs"/>
              </a:rPr>
              <a:t>Visible/Measurable Value</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1B3838"/>
                </a:solidFill>
                <a:effectLst/>
                <a:uLnTx/>
                <a:uFillTx/>
                <a:latin typeface="Lato Regular"/>
                <a:ea typeface="+mn-ea"/>
                <a:cs typeface="+mn-cs"/>
              </a:rPr>
              <a:t>Improved Efficiency</a:t>
            </a:r>
          </a:p>
          <a:p>
            <a:pPr marL="342900" marR="0" lvl="0" indent="-342900" algn="l" defTabSz="1828434"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1B3838"/>
                </a:solidFill>
                <a:effectLst/>
                <a:uLnTx/>
                <a:uFillTx/>
                <a:latin typeface="Lato Regular"/>
                <a:ea typeface="+mn-ea"/>
                <a:cs typeface="+mn-cs"/>
              </a:rPr>
              <a:t>Proactive Problem Resolution </a:t>
            </a:r>
          </a:p>
        </p:txBody>
      </p:sp>
      <p:sp>
        <p:nvSpPr>
          <p:cNvPr id="7" name="Arrow: Chevron 6">
            <a:extLst>
              <a:ext uri="{FF2B5EF4-FFF2-40B4-BE49-F238E27FC236}">
                <a16:creationId xmlns:a16="http://schemas.microsoft.com/office/drawing/2014/main" id="{6E92A61B-49A4-5B9A-B3C7-04EEC9F98C99}"/>
              </a:ext>
            </a:extLst>
          </p:cNvPr>
          <p:cNvSpPr/>
          <p:nvPr/>
        </p:nvSpPr>
        <p:spPr>
          <a:xfrm>
            <a:off x="3048364" y="5327251"/>
            <a:ext cx="2043126" cy="1295643"/>
          </a:xfrm>
          <a:prstGeom prst="chevron">
            <a:avLst>
              <a:gd name="adj" fmla="val 159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Monitoring</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prstClr val="white"/>
                </a:solidFill>
                <a:latin typeface="Inter" panose="020B0502030000000004" pitchFamily="34" charset="0"/>
              </a:rPr>
              <a:t>Meeting</a:t>
            </a:r>
            <a:endPar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endParaRPr>
          </a:p>
        </p:txBody>
      </p:sp>
      <p:sp>
        <p:nvSpPr>
          <p:cNvPr id="9" name="Arrow: Chevron 8">
            <a:extLst>
              <a:ext uri="{FF2B5EF4-FFF2-40B4-BE49-F238E27FC236}">
                <a16:creationId xmlns:a16="http://schemas.microsoft.com/office/drawing/2014/main" id="{6D7A1CB0-D11F-F835-7CE9-D825DE0FD9A0}"/>
              </a:ext>
            </a:extLst>
          </p:cNvPr>
          <p:cNvSpPr/>
          <p:nvPr/>
        </p:nvSpPr>
        <p:spPr>
          <a:xfrm>
            <a:off x="5025475" y="5327251"/>
            <a:ext cx="2043126" cy="1295643"/>
          </a:xfrm>
          <a:prstGeom prst="chevron">
            <a:avLst>
              <a:gd name="adj" fmla="val 15409"/>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Open</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prstClr val="white"/>
                </a:solidFill>
                <a:latin typeface="Inter" panose="020B0502030000000004" pitchFamily="34" charset="0"/>
              </a:rPr>
              <a:t>Case</a:t>
            </a:r>
            <a:endPar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endParaRPr>
          </a:p>
        </p:txBody>
      </p:sp>
      <p:sp>
        <p:nvSpPr>
          <p:cNvPr id="12" name="Arrow: Chevron 11">
            <a:extLst>
              <a:ext uri="{FF2B5EF4-FFF2-40B4-BE49-F238E27FC236}">
                <a16:creationId xmlns:a16="http://schemas.microsoft.com/office/drawing/2014/main" id="{8CE3F34E-4345-C2BF-94FF-1F5D57373850}"/>
              </a:ext>
            </a:extLst>
          </p:cNvPr>
          <p:cNvSpPr/>
          <p:nvPr/>
        </p:nvSpPr>
        <p:spPr>
          <a:xfrm>
            <a:off x="6987725" y="5327251"/>
            <a:ext cx="2043126" cy="1295643"/>
          </a:xfrm>
          <a:prstGeom prst="chevron">
            <a:avLst>
              <a:gd name="adj" fmla="val 15687"/>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Resolve </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prstClr val="white"/>
                </a:solidFill>
                <a:latin typeface="Inter" panose="020B0502030000000004" pitchFamily="34" charset="0"/>
              </a:rPr>
              <a:t>Case</a:t>
            </a:r>
            <a:endParaRPr kumimoji="0" lang="en-GB" sz="1200" b="0" i="0" u="none" strike="noStrike" kern="1200" cap="none" spc="0" normalizeH="0" baseline="0" noProof="0" dirty="0">
              <a:ln>
                <a:noFill/>
              </a:ln>
              <a:solidFill>
                <a:prstClr val="white"/>
              </a:solidFill>
              <a:effectLst/>
              <a:uLnTx/>
              <a:uFillTx/>
              <a:latin typeface="Inter" panose="020B0502030000000004" pitchFamily="34" charset="0"/>
              <a:ea typeface="+mn-ea"/>
              <a:cs typeface="+mn-cs"/>
            </a:endParaRPr>
          </a:p>
        </p:txBody>
      </p:sp>
      <p:sp>
        <p:nvSpPr>
          <p:cNvPr id="20" name="Oval 19">
            <a:extLst>
              <a:ext uri="{FF2B5EF4-FFF2-40B4-BE49-F238E27FC236}">
                <a16:creationId xmlns:a16="http://schemas.microsoft.com/office/drawing/2014/main" id="{6782EC92-C333-950A-4E60-A3D0F84FB538}"/>
              </a:ext>
            </a:extLst>
          </p:cNvPr>
          <p:cNvSpPr/>
          <p:nvPr/>
        </p:nvSpPr>
        <p:spPr>
          <a:xfrm>
            <a:off x="3740110" y="4990226"/>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2</a:t>
            </a:r>
          </a:p>
        </p:txBody>
      </p:sp>
      <p:sp>
        <p:nvSpPr>
          <p:cNvPr id="22" name="Oval 21">
            <a:extLst>
              <a:ext uri="{FF2B5EF4-FFF2-40B4-BE49-F238E27FC236}">
                <a16:creationId xmlns:a16="http://schemas.microsoft.com/office/drawing/2014/main" id="{6FFDCC3F-64DE-D90D-EFF7-BF97589C115B}"/>
              </a:ext>
            </a:extLst>
          </p:cNvPr>
          <p:cNvSpPr/>
          <p:nvPr/>
        </p:nvSpPr>
        <p:spPr>
          <a:xfrm>
            <a:off x="7710298" y="4990226"/>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4</a:t>
            </a:r>
          </a:p>
        </p:txBody>
      </p:sp>
      <p:sp>
        <p:nvSpPr>
          <p:cNvPr id="24" name="Oval 23">
            <a:extLst>
              <a:ext uri="{FF2B5EF4-FFF2-40B4-BE49-F238E27FC236}">
                <a16:creationId xmlns:a16="http://schemas.microsoft.com/office/drawing/2014/main" id="{902B39A2-1D1A-A2F8-3D6F-DAEA29D7119C}"/>
              </a:ext>
            </a:extLst>
          </p:cNvPr>
          <p:cNvSpPr/>
          <p:nvPr/>
        </p:nvSpPr>
        <p:spPr>
          <a:xfrm>
            <a:off x="5835958" y="4990226"/>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3</a:t>
            </a:r>
          </a:p>
        </p:txBody>
      </p:sp>
      <p:sp>
        <p:nvSpPr>
          <p:cNvPr id="26" name="Arrow: Chevron 25">
            <a:extLst>
              <a:ext uri="{FF2B5EF4-FFF2-40B4-BE49-F238E27FC236}">
                <a16:creationId xmlns:a16="http://schemas.microsoft.com/office/drawing/2014/main" id="{84A153F3-CB79-892E-FB18-216804C209DB}"/>
              </a:ext>
            </a:extLst>
          </p:cNvPr>
          <p:cNvSpPr/>
          <p:nvPr/>
        </p:nvSpPr>
        <p:spPr>
          <a:xfrm>
            <a:off x="730720" y="5327251"/>
            <a:ext cx="2043126" cy="1295643"/>
          </a:xfrm>
          <a:prstGeom prst="chevron">
            <a:avLst>
              <a:gd name="adj" fmla="val 15921"/>
            </a:avLst>
          </a:prstGeom>
          <a:solidFill>
            <a:srgbClr val="A7917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Analysis</a:t>
            </a:r>
          </a:p>
        </p:txBody>
      </p:sp>
      <p:sp>
        <p:nvSpPr>
          <p:cNvPr id="28" name="Oval 27">
            <a:extLst>
              <a:ext uri="{FF2B5EF4-FFF2-40B4-BE49-F238E27FC236}">
                <a16:creationId xmlns:a16="http://schemas.microsoft.com/office/drawing/2014/main" id="{BF2199D1-F849-2526-ED2E-8E21E7ADADEB}"/>
              </a:ext>
            </a:extLst>
          </p:cNvPr>
          <p:cNvSpPr/>
          <p:nvPr/>
        </p:nvSpPr>
        <p:spPr>
          <a:xfrm>
            <a:off x="1422466" y="4990226"/>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1</a:t>
            </a:r>
          </a:p>
        </p:txBody>
      </p:sp>
      <p:sp>
        <p:nvSpPr>
          <p:cNvPr id="30" name="TextBox 29">
            <a:extLst>
              <a:ext uri="{FF2B5EF4-FFF2-40B4-BE49-F238E27FC236}">
                <a16:creationId xmlns:a16="http://schemas.microsoft.com/office/drawing/2014/main" id="{9C1D2002-181C-D8BB-FE59-F074DC32F6C7}"/>
              </a:ext>
            </a:extLst>
          </p:cNvPr>
          <p:cNvSpPr txBox="1"/>
          <p:nvPr/>
        </p:nvSpPr>
        <p:spPr>
          <a:xfrm>
            <a:off x="2727894" y="5639538"/>
            <a:ext cx="52770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1"/>
                </a:solidFill>
                <a:effectLst/>
                <a:uLnTx/>
                <a:uFillTx/>
                <a:latin typeface="Lato Regular"/>
                <a:ea typeface="+mn-ea"/>
                <a:cs typeface="+mn-cs"/>
              </a:rPr>
              <a:t>--</a:t>
            </a:r>
            <a:endParaRPr kumimoji="0" lang="en-GB" b="0" i="0" u="none" strike="noStrike" kern="1200" cap="none" spc="0" normalizeH="0" baseline="0" noProof="0" dirty="0">
              <a:ln>
                <a:noFill/>
              </a:ln>
              <a:solidFill>
                <a:schemeClr val="bg1"/>
              </a:solidFill>
              <a:effectLst/>
              <a:uLnTx/>
              <a:uFillTx/>
              <a:latin typeface="Lato Regular"/>
              <a:ea typeface="+mn-ea"/>
              <a:cs typeface="+mn-cs"/>
            </a:endParaRPr>
          </a:p>
        </p:txBody>
      </p:sp>
      <p:pic>
        <p:nvPicPr>
          <p:cNvPr id="32" name="Graphic 31" descr="Checklist with solid fill">
            <a:extLst>
              <a:ext uri="{FF2B5EF4-FFF2-40B4-BE49-F238E27FC236}">
                <a16:creationId xmlns:a16="http://schemas.microsoft.com/office/drawing/2014/main" id="{B73BDED5-C7DC-4E34-A66F-EB4B023D9F2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772731" y="5816475"/>
            <a:ext cx="343263" cy="343263"/>
          </a:xfrm>
          <a:prstGeom prst="rect">
            <a:avLst/>
          </a:prstGeom>
        </p:spPr>
      </p:pic>
      <p:pic>
        <p:nvPicPr>
          <p:cNvPr id="34" name="Graphic 33" descr="Checklist with solid fill">
            <a:extLst>
              <a:ext uri="{FF2B5EF4-FFF2-40B4-BE49-F238E27FC236}">
                <a16:creationId xmlns:a16="http://schemas.microsoft.com/office/drawing/2014/main" id="{6CF2D978-C49A-376B-20AD-7329CC37045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421959" y="5803440"/>
            <a:ext cx="343263" cy="343263"/>
          </a:xfrm>
          <a:prstGeom prst="rect">
            <a:avLst/>
          </a:prstGeom>
        </p:spPr>
      </p:pic>
      <p:pic>
        <p:nvPicPr>
          <p:cNvPr id="36" name="Graphic 35" descr="Checklist with solid fill">
            <a:extLst>
              <a:ext uri="{FF2B5EF4-FFF2-40B4-BE49-F238E27FC236}">
                <a16:creationId xmlns:a16="http://schemas.microsoft.com/office/drawing/2014/main" id="{6DE9613D-6ADC-CF62-B32B-EC19D47B8FA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730475" y="5803440"/>
            <a:ext cx="343263" cy="343263"/>
          </a:xfrm>
          <a:prstGeom prst="rect">
            <a:avLst/>
          </a:prstGeom>
        </p:spPr>
      </p:pic>
      <p:pic>
        <p:nvPicPr>
          <p:cNvPr id="38" name="Graphic 37" descr="Checklist with solid fill">
            <a:extLst>
              <a:ext uri="{FF2B5EF4-FFF2-40B4-BE49-F238E27FC236}">
                <a16:creationId xmlns:a16="http://schemas.microsoft.com/office/drawing/2014/main" id="{99D6FFD9-3F8A-8909-12CA-539CEA6B45A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8683082" y="5803440"/>
            <a:ext cx="343263" cy="343263"/>
          </a:xfrm>
          <a:prstGeom prst="rect">
            <a:avLst/>
          </a:prstGeom>
        </p:spPr>
      </p:pic>
      <p:sp>
        <p:nvSpPr>
          <p:cNvPr id="40" name="Arrow: Chevron 39">
            <a:extLst>
              <a:ext uri="{FF2B5EF4-FFF2-40B4-BE49-F238E27FC236}">
                <a16:creationId xmlns:a16="http://schemas.microsoft.com/office/drawing/2014/main" id="{C4CCE79B-51E8-EB41-5ED5-2900B86463D1}"/>
              </a:ext>
            </a:extLst>
          </p:cNvPr>
          <p:cNvSpPr/>
          <p:nvPr/>
        </p:nvSpPr>
        <p:spPr>
          <a:xfrm>
            <a:off x="9881019" y="4864095"/>
            <a:ext cx="2043126" cy="1295643"/>
          </a:xfrm>
          <a:prstGeom prst="chevron">
            <a:avLst>
              <a:gd name="adj" fmla="val 1540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50876" marR="0" lvl="0" indent="0" algn="ctr" defTabSz="914400" rtl="0" eaLnBrk="1" fontAlgn="ctr"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Valve</a:t>
            </a:r>
          </a:p>
          <a:p>
            <a:pPr marL="150876" marR="0" lvl="0" indent="0" algn="ctr" defTabSz="914400" rtl="0" eaLnBrk="1" fontAlgn="ctr" latinLnBrk="0" hangingPunct="1">
              <a:lnSpc>
                <a:spcPct val="100000"/>
              </a:lnSpc>
              <a:spcBef>
                <a:spcPts val="0"/>
              </a:spcBef>
              <a:spcAft>
                <a:spcPts val="0"/>
              </a:spcAft>
              <a:buClrTx/>
              <a:buSzTx/>
              <a:buFontTx/>
              <a:buNone/>
              <a:tabLst/>
              <a:defRPr/>
            </a:pPr>
            <a:r>
              <a:rPr lang="en-GB" sz="1200" b="1" dirty="0">
                <a:solidFill>
                  <a:prstClr val="white"/>
                </a:solidFill>
                <a:latin typeface="Inter" panose="020B0502030000000004" pitchFamily="34" charset="0"/>
              </a:rPr>
              <a:t>Assessment</a:t>
            </a:r>
            <a:endPar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endParaRPr>
          </a:p>
        </p:txBody>
      </p:sp>
      <p:sp>
        <p:nvSpPr>
          <p:cNvPr id="44" name="Oval 43">
            <a:extLst>
              <a:ext uri="{FF2B5EF4-FFF2-40B4-BE49-F238E27FC236}">
                <a16:creationId xmlns:a16="http://schemas.microsoft.com/office/drawing/2014/main" id="{8659539E-DC26-7539-5D08-752821D76426}"/>
              </a:ext>
            </a:extLst>
          </p:cNvPr>
          <p:cNvSpPr/>
          <p:nvPr/>
        </p:nvSpPr>
        <p:spPr>
          <a:xfrm>
            <a:off x="10592272" y="4527070"/>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Inter" panose="020B0502030000000004" pitchFamily="34" charset="0"/>
                <a:ea typeface="+mn-ea"/>
                <a:cs typeface="+mn-cs"/>
              </a:rPr>
              <a:t>5</a:t>
            </a:r>
          </a:p>
        </p:txBody>
      </p:sp>
      <p:cxnSp>
        <p:nvCxnSpPr>
          <p:cNvPr id="46" name="Connector: Elbow 45">
            <a:extLst>
              <a:ext uri="{FF2B5EF4-FFF2-40B4-BE49-F238E27FC236}">
                <a16:creationId xmlns:a16="http://schemas.microsoft.com/office/drawing/2014/main" id="{BF54A317-4514-320D-F581-6FECB4426AB0}"/>
              </a:ext>
            </a:extLst>
          </p:cNvPr>
          <p:cNvCxnSpPr>
            <a:stCxn id="22" idx="0"/>
            <a:endCxn id="28" idx="0"/>
          </p:cNvCxnSpPr>
          <p:nvPr/>
        </p:nvCxnSpPr>
        <p:spPr>
          <a:xfrm rot="16200000" flipV="1">
            <a:off x="4886130" y="1846310"/>
            <a:ext cx="12700" cy="6287832"/>
          </a:xfrm>
          <a:prstGeom prst="bentConnector3">
            <a:avLst>
              <a:gd name="adj1" fmla="val 1800000"/>
            </a:avLst>
          </a:prstGeom>
          <a:ln w="3492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47" name="Connector: Elbow 46">
            <a:extLst>
              <a:ext uri="{FF2B5EF4-FFF2-40B4-BE49-F238E27FC236}">
                <a16:creationId xmlns:a16="http://schemas.microsoft.com/office/drawing/2014/main" id="{27DED15F-7E35-BF95-E8CC-921FCB8F231B}"/>
              </a:ext>
            </a:extLst>
          </p:cNvPr>
          <p:cNvCxnSpPr>
            <a:cxnSpLocks/>
            <a:stCxn id="12" idx="3"/>
            <a:endCxn id="40" idx="1"/>
          </p:cNvCxnSpPr>
          <p:nvPr/>
        </p:nvCxnSpPr>
        <p:spPr>
          <a:xfrm flipV="1">
            <a:off x="9030851" y="5511917"/>
            <a:ext cx="1049814" cy="463156"/>
          </a:xfrm>
          <a:prstGeom prst="bentConnector3">
            <a:avLst>
              <a:gd name="adj1" fmla="val 50000"/>
            </a:avLst>
          </a:prstGeom>
          <a:ln w="34925">
            <a:solidFill>
              <a:schemeClr val="bg1"/>
            </a:solidFill>
            <a:prstDash val="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062197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object 17">
            <a:extLst>
              <a:ext uri="{FF2B5EF4-FFF2-40B4-BE49-F238E27FC236}">
                <a16:creationId xmlns:a16="http://schemas.microsoft.com/office/drawing/2014/main" id="{CE22A079-FED9-4F88-BD1E-5789B0B23D81}"/>
              </a:ext>
            </a:extLst>
          </p:cNvPr>
          <p:cNvSpPr txBox="1">
            <a:spLocks/>
          </p:cNvSpPr>
          <p:nvPr/>
        </p:nvSpPr>
        <p:spPr>
          <a:xfrm>
            <a:off x="337065" y="459118"/>
            <a:ext cx="5016500" cy="1208830"/>
          </a:xfrm>
          <a:prstGeom prst="rect">
            <a:avLst/>
          </a:prstGeom>
        </p:spPr>
        <p:txBody>
          <a:bodyPr vert="horz" wrap="square" lIns="0" tIns="38899" rIns="0" bIns="0" rtlCol="0">
            <a:sp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10236" marR="4095">
              <a:lnSpc>
                <a:spcPct val="100000"/>
              </a:lnSpc>
              <a:spcBef>
                <a:spcPts val="307"/>
              </a:spcBef>
            </a:pPr>
            <a:r>
              <a:rPr lang="en-GB" sz="4000" b="1" dirty="0">
                <a:solidFill>
                  <a:schemeClr val="accent2"/>
                </a:solidFill>
                <a:latin typeface="Anton" pitchFamily="2" charset="0"/>
              </a:rPr>
              <a:t>Harvinno Digital</a:t>
            </a:r>
            <a:br>
              <a:rPr lang="en-GB" sz="3200" b="1" dirty="0">
                <a:solidFill>
                  <a:srgbClr val="B39A16"/>
                </a:solidFill>
                <a:latin typeface="Anton" pitchFamily="2" charset="0"/>
              </a:rPr>
            </a:br>
            <a:r>
              <a:rPr lang="en-GB" sz="3600" b="1" dirty="0">
                <a:latin typeface="Anton" pitchFamily="2" charset="0"/>
              </a:rPr>
              <a:t>Customer Xperience Center</a:t>
            </a:r>
            <a:endParaRPr lang="en-GB" sz="3600" b="1" spc="-8" dirty="0">
              <a:latin typeface="Anton" pitchFamily="2" charset="0"/>
            </a:endParaRPr>
          </a:p>
        </p:txBody>
      </p:sp>
      <p:pic>
        <p:nvPicPr>
          <p:cNvPr id="18" name="Picture 17">
            <a:extLst>
              <a:ext uri="{FF2B5EF4-FFF2-40B4-BE49-F238E27FC236}">
                <a16:creationId xmlns:a16="http://schemas.microsoft.com/office/drawing/2014/main" id="{0954FC6F-12DF-232F-0334-533776956CC9}"/>
              </a:ext>
            </a:extLst>
          </p:cNvPr>
          <p:cNvPicPr>
            <a:picLocks noChangeAspect="1"/>
          </p:cNvPicPr>
          <p:nvPr/>
        </p:nvPicPr>
        <p:blipFill>
          <a:blip r:embed="rId3"/>
          <a:stretch>
            <a:fillRect/>
          </a:stretch>
        </p:blipFill>
        <p:spPr>
          <a:xfrm>
            <a:off x="6359404" y="3366346"/>
            <a:ext cx="5698729" cy="3385206"/>
          </a:xfrm>
          <a:prstGeom prst="rect">
            <a:avLst/>
          </a:prstGeom>
          <a:ln w="19050">
            <a:solidFill>
              <a:schemeClr val="tx1"/>
            </a:solidFill>
          </a:ln>
        </p:spPr>
      </p:pic>
      <p:sp>
        <p:nvSpPr>
          <p:cNvPr id="20" name="TextBox 19">
            <a:extLst>
              <a:ext uri="{FF2B5EF4-FFF2-40B4-BE49-F238E27FC236}">
                <a16:creationId xmlns:a16="http://schemas.microsoft.com/office/drawing/2014/main" id="{EF3CF386-A4DF-6514-1B6D-849FFBF4104F}"/>
              </a:ext>
            </a:extLst>
          </p:cNvPr>
          <p:cNvSpPr txBox="1"/>
          <p:nvPr/>
        </p:nvSpPr>
        <p:spPr>
          <a:xfrm>
            <a:off x="521215" y="2308173"/>
            <a:ext cx="4648200" cy="1323439"/>
          </a:xfrm>
          <a:prstGeom prst="rect">
            <a:avLst/>
          </a:prstGeom>
          <a:noFill/>
        </p:spPr>
        <p:txBody>
          <a:bodyPr wrap="square">
            <a:spAutoFit/>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err="1">
                <a:ln>
                  <a:noFill/>
                </a:ln>
                <a:solidFill>
                  <a:srgbClr val="1B3838"/>
                </a:solidFill>
                <a:effectLst/>
                <a:uLnTx/>
                <a:uFillTx/>
                <a:latin typeface="Lato Regular"/>
                <a:ea typeface="+mn-ea"/>
                <a:cs typeface="+mn-cs"/>
              </a:rPr>
              <a:t>Harvinno’s</a:t>
            </a:r>
            <a:r>
              <a:rPr kumimoji="0" lang="en-GB" sz="2000" b="0" i="0" u="none" strike="noStrike" kern="1200" cap="none" spc="0" normalizeH="0" baseline="0" noProof="0" dirty="0">
                <a:ln>
                  <a:noFill/>
                </a:ln>
                <a:solidFill>
                  <a:srgbClr val="1B3838"/>
                </a:solidFill>
                <a:effectLst/>
                <a:uLnTx/>
                <a:uFillTx/>
                <a:latin typeface="Lato Regular"/>
                <a:ea typeface="+mn-ea"/>
                <a:cs typeface="+mn-cs"/>
              </a:rPr>
              <a:t> Customer Xperience Center is your gateway to real-time process health monitoring, advanced control loop analytics, and actionable insights. </a:t>
            </a:r>
          </a:p>
        </p:txBody>
      </p:sp>
      <p:sp>
        <p:nvSpPr>
          <p:cNvPr id="22" name="TextBox 21">
            <a:extLst>
              <a:ext uri="{FF2B5EF4-FFF2-40B4-BE49-F238E27FC236}">
                <a16:creationId xmlns:a16="http://schemas.microsoft.com/office/drawing/2014/main" id="{87ECB8FF-F94E-4515-8688-EC6866E75409}"/>
              </a:ext>
            </a:extLst>
          </p:cNvPr>
          <p:cNvSpPr txBox="1"/>
          <p:nvPr/>
        </p:nvSpPr>
        <p:spPr>
          <a:xfrm>
            <a:off x="711715" y="4320285"/>
            <a:ext cx="4267200" cy="1477328"/>
          </a:xfrm>
          <a:prstGeom prst="rect">
            <a:avLst/>
          </a:prstGeom>
          <a:noFill/>
        </p:spPr>
        <p:txBody>
          <a:bodyPr wrap="square">
            <a:spAutoFit/>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1B3838"/>
                </a:solidFill>
                <a:effectLst/>
                <a:uLnTx/>
                <a:uFillTx/>
                <a:latin typeface="Lato Regular"/>
                <a:ea typeface="+mn-ea"/>
                <a:cs typeface="+mn-cs"/>
              </a:rPr>
              <a:t>"The Customer Xperience Center gave our team instant clarity—real-time insights, faster decisions, and measurable improvements we could act on immediately."</a:t>
            </a:r>
          </a:p>
        </p:txBody>
      </p:sp>
      <p:pic>
        <p:nvPicPr>
          <p:cNvPr id="2" name="Picture 1">
            <a:extLst>
              <a:ext uri="{FF2B5EF4-FFF2-40B4-BE49-F238E27FC236}">
                <a16:creationId xmlns:a16="http://schemas.microsoft.com/office/drawing/2014/main" id="{BAB2D6CE-AF14-D1E8-70F2-8BB6A9A46AE7}"/>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6359404" y="254852"/>
            <a:ext cx="5698729" cy="3027449"/>
          </a:xfrm>
          <a:prstGeom prst="rect">
            <a:avLst/>
          </a:prstGeom>
          <a:ln w="15875">
            <a:solidFill>
              <a:schemeClr val="tx1"/>
            </a:solidFill>
          </a:ln>
        </p:spPr>
      </p:pic>
    </p:spTree>
    <p:extLst>
      <p:ext uri="{BB962C8B-B14F-4D97-AF65-F5344CB8AC3E}">
        <p14:creationId xmlns:p14="http://schemas.microsoft.com/office/powerpoint/2010/main" val="364942450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4BDCFA-DE8F-E162-D505-6C54F2AB092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A41A6F1-FFAE-5F98-4119-C2801BC9EB65}"/>
              </a:ext>
            </a:extLst>
          </p:cNvPr>
          <p:cNvSpPr>
            <a:spLocks noGrp="1"/>
          </p:cNvSpPr>
          <p:nvPr>
            <p:ph type="title" idx="4294967295"/>
          </p:nvPr>
        </p:nvSpPr>
        <p:spPr>
          <a:xfrm>
            <a:off x="454315" y="174507"/>
            <a:ext cx="5611813" cy="1355725"/>
          </a:xfrm>
          <a:prstGeom prst="rect">
            <a:avLst/>
          </a:prstGeom>
        </p:spPr>
        <p:txBody>
          <a:bodyPr/>
          <a:lstStyle/>
          <a:p>
            <a:r>
              <a:rPr lang="en-GB" dirty="0">
                <a:solidFill>
                  <a:schemeClr val="accent2"/>
                </a:solidFill>
                <a:latin typeface="Anton" pitchFamily="2" charset="0"/>
                <a:cs typeface="Arial" panose="020B0604020202020204" pitchFamily="34" charset="0"/>
              </a:rPr>
              <a:t>Success Story</a:t>
            </a:r>
            <a:br>
              <a:rPr lang="en-GB" dirty="0">
                <a:solidFill>
                  <a:schemeClr val="accent2"/>
                </a:solidFill>
                <a:latin typeface="Anton" pitchFamily="2" charset="0"/>
                <a:cs typeface="Arial" panose="020B0604020202020204" pitchFamily="34" charset="0"/>
              </a:rPr>
            </a:br>
            <a:r>
              <a:rPr lang="en-GB" dirty="0">
                <a:solidFill>
                  <a:schemeClr val="tx2"/>
                </a:solidFill>
                <a:latin typeface="Anton" pitchFamily="2" charset="0"/>
                <a:cs typeface="Arial" panose="020B0604020202020204" pitchFamily="34" charset="0"/>
              </a:rPr>
              <a:t>Improved</a:t>
            </a:r>
            <a:r>
              <a:rPr lang="en-GB" dirty="0">
                <a:solidFill>
                  <a:schemeClr val="accent2"/>
                </a:solidFill>
                <a:latin typeface="Anton" pitchFamily="2" charset="0"/>
                <a:cs typeface="Arial" panose="020B0604020202020204" pitchFamily="34" charset="0"/>
              </a:rPr>
              <a:t> </a:t>
            </a:r>
            <a:r>
              <a:rPr lang="en-GB" dirty="0">
                <a:latin typeface="Anton" pitchFamily="2" charset="0"/>
                <a:cs typeface="Arial" panose="020B0604020202020204" pitchFamily="34" charset="0"/>
              </a:rPr>
              <a:t>Recovery</a:t>
            </a:r>
          </a:p>
        </p:txBody>
      </p:sp>
      <p:sp>
        <p:nvSpPr>
          <p:cNvPr id="12" name="Rectangle 11">
            <a:extLst>
              <a:ext uri="{FF2B5EF4-FFF2-40B4-BE49-F238E27FC236}">
                <a16:creationId xmlns:a16="http://schemas.microsoft.com/office/drawing/2014/main" id="{9B3CF6C8-8BDD-EB89-B355-EEE3B06E7942}"/>
              </a:ext>
            </a:extLst>
          </p:cNvPr>
          <p:cNvSpPr/>
          <p:nvPr/>
        </p:nvSpPr>
        <p:spPr>
          <a:xfrm>
            <a:off x="370858" y="1638445"/>
            <a:ext cx="4917963" cy="3375283"/>
          </a:xfrm>
          <a:prstGeom prst="rect">
            <a:avLst/>
          </a:prstGeom>
        </p:spPr>
        <p:txBody>
          <a:bodyPr wrap="square">
            <a:spAutoFit/>
          </a:bodyPr>
          <a:lstStyle/>
          <a:p>
            <a:pPr algn="just" defTabSz="912114">
              <a:spcBef>
                <a:spcPts val="998"/>
              </a:spcBef>
              <a:defRPr/>
            </a:pPr>
            <a:r>
              <a:rPr lang="en-US" sz="1800" b="1" dirty="0">
                <a:latin typeface="Arial" panose="020B0604020202020204" pitchFamily="34" charset="0"/>
                <a:ea typeface="ＭＳ Ｐゴシック" charset="0"/>
                <a:cs typeface="Arial" panose="020B0604020202020204" pitchFamily="34" charset="0"/>
              </a:rPr>
              <a:t>Pain Points: </a:t>
            </a:r>
          </a:p>
          <a:p>
            <a:pPr marL="285750" indent="-285750"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Large oscillations in the flotation collector reagent flow</a:t>
            </a:r>
          </a:p>
          <a:p>
            <a:pPr marL="285750" indent="-285750"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Narrow movement range for the valve</a:t>
            </a:r>
          </a:p>
          <a:p>
            <a:pPr algn="just" defTabSz="912114">
              <a:spcBef>
                <a:spcPts val="998"/>
              </a:spcBef>
              <a:defRPr/>
            </a:pPr>
            <a:endParaRPr lang="en-US" sz="1800" b="1" dirty="0">
              <a:latin typeface="Arial" panose="020B0604020202020204" pitchFamily="34" charset="0"/>
              <a:ea typeface="ＭＳ Ｐゴシック" charset="0"/>
              <a:cs typeface="Arial" panose="020B0604020202020204" pitchFamily="34" charset="0"/>
            </a:endParaRPr>
          </a:p>
          <a:p>
            <a:pPr algn="just" defTabSz="912114">
              <a:spcBef>
                <a:spcPts val="998"/>
              </a:spcBef>
              <a:defRPr/>
            </a:pPr>
            <a:r>
              <a:rPr lang="en-US" sz="1800" b="1" dirty="0">
                <a:latin typeface="Arial" panose="020B0604020202020204" pitchFamily="34" charset="0"/>
                <a:ea typeface="ＭＳ Ｐゴシック" charset="0"/>
                <a:cs typeface="Arial" panose="020B0604020202020204" pitchFamily="34" charset="0"/>
              </a:rPr>
              <a:t>Solution:</a:t>
            </a:r>
          </a:p>
          <a:p>
            <a:pPr marL="285750" indent="-285750"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Recommended that the oversized valve be replaced with a smaller suitable valve</a:t>
            </a:r>
          </a:p>
          <a:p>
            <a:pPr marL="285750" indent="-285750"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Provide more stable reagent flow to the flotation process</a:t>
            </a:r>
            <a:endParaRPr lang="en-US" sz="1800" dirty="0">
              <a:latin typeface="Arial" panose="020B0604020202020204" pitchFamily="34" charset="0"/>
              <a:ea typeface="ＭＳ Ｐゴシック" charset="0"/>
              <a:cs typeface="Arial" panose="020B0604020202020204" pitchFamily="34" charset="0"/>
            </a:endParaRPr>
          </a:p>
        </p:txBody>
      </p:sp>
      <p:sp>
        <p:nvSpPr>
          <p:cNvPr id="14" name="TextBox 13">
            <a:extLst>
              <a:ext uri="{FF2B5EF4-FFF2-40B4-BE49-F238E27FC236}">
                <a16:creationId xmlns:a16="http://schemas.microsoft.com/office/drawing/2014/main" id="{32FC1C08-CA53-C030-9CAB-2E77D424F632}"/>
              </a:ext>
            </a:extLst>
          </p:cNvPr>
          <p:cNvSpPr txBox="1"/>
          <p:nvPr/>
        </p:nvSpPr>
        <p:spPr>
          <a:xfrm>
            <a:off x="479146" y="5230066"/>
            <a:ext cx="4999267" cy="1477328"/>
          </a:xfrm>
          <a:prstGeom prst="rect">
            <a:avLst/>
          </a:prstGeom>
          <a:solidFill>
            <a:schemeClr val="tx1"/>
          </a:solidFill>
          <a:ln w="15875">
            <a:solidFill>
              <a:schemeClr val="accent2"/>
            </a:solidFill>
          </a:ln>
        </p:spPr>
        <p:style>
          <a:lnRef idx="2">
            <a:schemeClr val="accent2">
              <a:shade val="15000"/>
            </a:schemeClr>
          </a:lnRef>
          <a:fillRef idx="1">
            <a:schemeClr val="accent2"/>
          </a:fillRef>
          <a:effectRef idx="0">
            <a:schemeClr val="accent2"/>
          </a:effectRef>
          <a:fontRef idx="minor">
            <a:schemeClr val="lt1"/>
          </a:fontRef>
        </p:style>
        <p:txBody>
          <a:bodyPr wrap="square" rtlCol="0" anchor="t">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ZA" sz="1800" b="1" i="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Value: </a:t>
            </a:r>
          </a:p>
          <a:p>
            <a:pPr marL="285750" indent="-285750" algn="ctr" defTabSz="457200">
              <a:buFont typeface="Arial" panose="020B0604020202020204" pitchFamily="34" charset="0"/>
              <a:buChar char="•"/>
              <a:defRPr/>
            </a:pPr>
            <a:r>
              <a:rPr lang="en-GB" sz="1800" kern="0" dirty="0">
                <a:solidFill>
                  <a:schemeClr val="bg1"/>
                </a:solidFill>
                <a:latin typeface="Arial" panose="020B0604020202020204" pitchFamily="34" charset="0"/>
                <a:ea typeface="Tahoma"/>
                <a:cs typeface="Arial" panose="020B0604020202020204" pitchFamily="34" charset="0"/>
              </a:rPr>
              <a:t>Improvement in recovery</a:t>
            </a:r>
          </a:p>
          <a:p>
            <a:pPr marL="285750" indent="-285750" algn="ctr" defTabSz="457200">
              <a:buFont typeface="Arial" panose="020B0604020202020204" pitchFamily="34" charset="0"/>
              <a:buChar char="•"/>
              <a:defRPr/>
            </a:pPr>
            <a:r>
              <a:rPr kumimoji="0" lang="en-GB" sz="1800" b="0" i="0" u="none" strike="noStrike" kern="0" cap="none" spc="0" normalizeH="0" baseline="0" noProof="0" dirty="0">
                <a:ln>
                  <a:noFill/>
                </a:ln>
                <a:solidFill>
                  <a:schemeClr val="bg1"/>
                </a:solidFill>
                <a:effectLst/>
                <a:uLnTx/>
                <a:uFillTx/>
                <a:latin typeface="Arial" panose="020B0604020202020204" pitchFamily="34" charset="0"/>
                <a:ea typeface="Tahoma"/>
                <a:cs typeface="Arial" panose="020B0604020202020204" pitchFamily="34" charset="0"/>
              </a:rPr>
              <a:t>Savings on reagent</a:t>
            </a:r>
            <a:r>
              <a:rPr lang="en-GB" sz="1800" kern="0" dirty="0">
                <a:solidFill>
                  <a:schemeClr val="bg1"/>
                </a:solidFill>
                <a:latin typeface="Arial" panose="020B0604020202020204" pitchFamily="34" charset="0"/>
                <a:ea typeface="Tahoma"/>
                <a:cs typeface="Arial" panose="020B0604020202020204" pitchFamily="34" charset="0"/>
              </a:rPr>
              <a:t> cost</a:t>
            </a:r>
            <a:endParaRPr kumimoji="0" lang="en-GB" sz="1800" b="0" i="0" u="none" strike="noStrike" kern="0" cap="none" spc="0" normalizeH="0" baseline="0" noProof="0" dirty="0">
              <a:ln>
                <a:noFill/>
              </a:ln>
              <a:solidFill>
                <a:schemeClr val="bg1"/>
              </a:solidFill>
              <a:effectLst/>
              <a:uLnTx/>
              <a:uFillTx/>
              <a:latin typeface="Arial" panose="020B0604020202020204" pitchFamily="34" charset="0"/>
              <a:ea typeface="Tahoma"/>
              <a:cs typeface="Arial" panose="020B0604020202020204" pitchFamily="34" charset="0"/>
            </a:endParaRP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0" cap="none" spc="0" normalizeH="0" baseline="0" noProof="0" dirty="0">
                <a:ln>
                  <a:noFill/>
                </a:ln>
                <a:solidFill>
                  <a:schemeClr val="bg1"/>
                </a:solidFill>
                <a:effectLst/>
                <a:uLnTx/>
                <a:uFillTx/>
                <a:latin typeface="Arial" panose="020B0604020202020204" pitchFamily="34" charset="0"/>
                <a:ea typeface="Tahoma"/>
                <a:cs typeface="Arial" panose="020B0604020202020204" pitchFamily="34" charset="0"/>
              </a:rPr>
              <a:t>37% reduction in variance in flow</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0" cap="none" spc="0" normalizeH="0" baseline="0" noProof="0" dirty="0">
                <a:ln>
                  <a:noFill/>
                </a:ln>
                <a:solidFill>
                  <a:schemeClr val="bg1"/>
                </a:solidFill>
                <a:effectLst/>
                <a:uLnTx/>
                <a:uFillTx/>
                <a:latin typeface="Arial" panose="020B0604020202020204" pitchFamily="34" charset="0"/>
                <a:ea typeface="Tahoma"/>
                <a:cs typeface="Arial" panose="020B0604020202020204" pitchFamily="34" charset="0"/>
              </a:rPr>
              <a:t>65% reduction in average PID error</a:t>
            </a:r>
          </a:p>
        </p:txBody>
      </p:sp>
      <p:grpSp>
        <p:nvGrpSpPr>
          <p:cNvPr id="32" name="Group 31">
            <a:extLst>
              <a:ext uri="{FF2B5EF4-FFF2-40B4-BE49-F238E27FC236}">
                <a16:creationId xmlns:a16="http://schemas.microsoft.com/office/drawing/2014/main" id="{76C6FE49-1AD2-0F39-5833-622DD3D41BB7}"/>
              </a:ext>
            </a:extLst>
          </p:cNvPr>
          <p:cNvGrpSpPr/>
          <p:nvPr/>
        </p:nvGrpSpPr>
        <p:grpSpPr>
          <a:xfrm>
            <a:off x="9725136" y="203211"/>
            <a:ext cx="1725152" cy="986253"/>
            <a:chOff x="10533095" y="36966"/>
            <a:chExt cx="1725152" cy="986253"/>
          </a:xfrm>
        </p:grpSpPr>
        <p:sp>
          <p:nvSpPr>
            <p:cNvPr id="31" name="Rectangle 30">
              <a:extLst>
                <a:ext uri="{FF2B5EF4-FFF2-40B4-BE49-F238E27FC236}">
                  <a16:creationId xmlns:a16="http://schemas.microsoft.com/office/drawing/2014/main" id="{56895113-E6FD-909F-EB9C-75A1E564397A}"/>
                </a:ext>
              </a:extLst>
            </p:cNvPr>
            <p:cNvSpPr/>
            <p:nvPr/>
          </p:nvSpPr>
          <p:spPr>
            <a:xfrm>
              <a:off x="10533095" y="36966"/>
              <a:ext cx="1725152" cy="954107"/>
            </a:xfrm>
            <a:prstGeom prst="rect">
              <a:avLst/>
            </a:prstGeom>
            <a:ln w="15875"/>
          </p:spPr>
          <p:style>
            <a:lnRef idx="2">
              <a:schemeClr val="accent2"/>
            </a:lnRef>
            <a:fillRef idx="1">
              <a:schemeClr val="lt1"/>
            </a:fillRef>
            <a:effectRef idx="0">
              <a:schemeClr val="accent2"/>
            </a:effectRef>
            <a:fontRef idx="minor">
              <a:schemeClr val="dk1"/>
            </a:fontRef>
          </p:style>
          <p:txBody>
            <a:bodyPr wrap="none" rtlCol="0" anchor="ctr">
              <a:spAutoFit/>
            </a:bodyPr>
            <a:lstStyle/>
            <a:p>
              <a:pPr algn="ctr"/>
              <a:r>
                <a:rPr lang="en-US" sz="1400" b="1" dirty="0">
                  <a:solidFill>
                    <a:schemeClr val="bg2">
                      <a:lumMod val="25000"/>
                    </a:schemeClr>
                  </a:solidFill>
                  <a:latin typeface="Arial" panose="020B0604020202020204" pitchFamily="34" charset="0"/>
                  <a:cs typeface="Arial" panose="020B0604020202020204" pitchFamily="34" charset="0"/>
                </a:rPr>
                <a:t>Customer: </a:t>
              </a:r>
            </a:p>
            <a:p>
              <a:pPr algn="ctr"/>
              <a:r>
                <a:rPr lang="en-US" sz="1400" b="1" dirty="0">
                  <a:solidFill>
                    <a:schemeClr val="bg2">
                      <a:lumMod val="25000"/>
                    </a:schemeClr>
                  </a:solidFill>
                  <a:latin typeface="Arial" panose="020B0604020202020204" pitchFamily="34" charset="0"/>
                  <a:cs typeface="Arial" panose="020B0604020202020204" pitchFamily="34" charset="0"/>
                </a:rPr>
                <a:t>Zinc Concentrator</a:t>
              </a:r>
            </a:p>
            <a:p>
              <a:pPr algn="ctr"/>
              <a:endParaRPr lang="en-US" sz="1400" b="1" dirty="0">
                <a:solidFill>
                  <a:schemeClr val="bg2">
                    <a:lumMod val="25000"/>
                  </a:schemeClr>
                </a:solidFill>
                <a:latin typeface="Arial" panose="020B0604020202020204" pitchFamily="34" charset="0"/>
                <a:cs typeface="Arial" panose="020B0604020202020204" pitchFamily="34" charset="0"/>
              </a:endParaRPr>
            </a:p>
            <a:p>
              <a:pPr algn="r"/>
              <a:r>
                <a:rPr lang="en-US" sz="1400" b="1" dirty="0">
                  <a:solidFill>
                    <a:schemeClr val="bg2">
                      <a:lumMod val="25000"/>
                    </a:schemeClr>
                  </a:solidFill>
                  <a:latin typeface="Arial" panose="020B0604020202020204" pitchFamily="34" charset="0"/>
                  <a:cs typeface="Arial" panose="020B0604020202020204" pitchFamily="34" charset="0"/>
                </a:rPr>
                <a:t>India       </a:t>
              </a:r>
            </a:p>
          </p:txBody>
        </p:sp>
        <p:pic>
          <p:nvPicPr>
            <p:cNvPr id="29" name="Picture 28">
              <a:extLst>
                <a:ext uri="{FF2B5EF4-FFF2-40B4-BE49-F238E27FC236}">
                  <a16:creationId xmlns:a16="http://schemas.microsoft.com/office/drawing/2014/main" id="{9935E0AD-B770-5C29-AEBD-00342AAA5826}"/>
                </a:ext>
              </a:extLst>
            </p:cNvPr>
            <p:cNvPicPr>
              <a:picLocks noChangeAspect="1"/>
            </p:cNvPicPr>
            <p:nvPr/>
          </p:nvPicPr>
          <p:blipFill>
            <a:blip r:embed="rId3" cstate="email">
              <a:duotone>
                <a:prstClr val="black"/>
                <a:schemeClr val="accent3">
                  <a:tint val="45000"/>
                  <a:satMod val="400000"/>
                </a:schemeClr>
              </a:duotone>
              <a:extLst>
                <a:ext uri="{28A0092B-C50C-407E-A947-70E740481C1C}">
                  <a14:useLocalDpi xmlns:a14="http://schemas.microsoft.com/office/drawing/2010/main" val="0"/>
                </a:ext>
              </a:extLst>
            </a:blip>
            <a:srcRect/>
            <a:stretch/>
          </p:blipFill>
          <p:spPr>
            <a:xfrm>
              <a:off x="10872622" y="481492"/>
              <a:ext cx="523049" cy="541727"/>
            </a:xfrm>
            <a:prstGeom prst="rect">
              <a:avLst/>
            </a:prstGeom>
            <a:noFill/>
          </p:spPr>
        </p:pic>
      </p:grpSp>
      <p:grpSp>
        <p:nvGrpSpPr>
          <p:cNvPr id="42" name="Group 41">
            <a:extLst>
              <a:ext uri="{FF2B5EF4-FFF2-40B4-BE49-F238E27FC236}">
                <a16:creationId xmlns:a16="http://schemas.microsoft.com/office/drawing/2014/main" id="{CEC034A1-1F86-463E-022A-8564F8633A48}"/>
              </a:ext>
            </a:extLst>
          </p:cNvPr>
          <p:cNvGrpSpPr/>
          <p:nvPr/>
        </p:nvGrpSpPr>
        <p:grpSpPr>
          <a:xfrm>
            <a:off x="6813103" y="1253233"/>
            <a:ext cx="4637185" cy="2450157"/>
            <a:chOff x="6155743" y="1062250"/>
            <a:chExt cx="4637185" cy="2450157"/>
          </a:xfrm>
        </p:grpSpPr>
        <p:grpSp>
          <p:nvGrpSpPr>
            <p:cNvPr id="4" name="Group 3">
              <a:extLst>
                <a:ext uri="{FF2B5EF4-FFF2-40B4-BE49-F238E27FC236}">
                  <a16:creationId xmlns:a16="http://schemas.microsoft.com/office/drawing/2014/main" id="{92E63D2F-3739-E499-6A2A-51B71004B8FD}"/>
                </a:ext>
              </a:extLst>
            </p:cNvPr>
            <p:cNvGrpSpPr>
              <a:grpSpLocks noChangeAspect="1"/>
            </p:cNvGrpSpPr>
            <p:nvPr/>
          </p:nvGrpSpPr>
          <p:grpSpPr>
            <a:xfrm>
              <a:off x="6271344" y="1251794"/>
              <a:ext cx="4521584" cy="2260613"/>
              <a:chOff x="0" y="438149"/>
              <a:chExt cx="12192000" cy="6095517"/>
            </a:xfrm>
          </p:grpSpPr>
          <p:pic>
            <p:nvPicPr>
              <p:cNvPr id="8" name="Picture 7">
                <a:extLst>
                  <a:ext uri="{FF2B5EF4-FFF2-40B4-BE49-F238E27FC236}">
                    <a16:creationId xmlns:a16="http://schemas.microsoft.com/office/drawing/2014/main" id="{80710FB5-B975-A957-85F5-4638789B33C2}"/>
                  </a:ext>
                </a:extLst>
              </p:cNvPr>
              <p:cNvPicPr>
                <a:picLocks noChangeAspect="1"/>
              </p:cNvPicPr>
              <p:nvPr/>
            </p:nvPicPr>
            <p:blipFill rotWithShape="1">
              <a:blip r:embed="rId4"/>
              <a:srcRect t="1833"/>
              <a:stretch/>
            </p:blipFill>
            <p:spPr>
              <a:xfrm>
                <a:off x="0" y="438149"/>
                <a:ext cx="12192000" cy="6095517"/>
              </a:xfrm>
              <a:prstGeom prst="rect">
                <a:avLst/>
              </a:prstGeom>
              <a:ln w="19050">
                <a:solidFill>
                  <a:schemeClr val="accent2"/>
                </a:solidFill>
              </a:ln>
            </p:spPr>
          </p:pic>
          <p:sp>
            <p:nvSpPr>
              <p:cNvPr id="9" name="Rectangle 8">
                <a:extLst>
                  <a:ext uri="{FF2B5EF4-FFF2-40B4-BE49-F238E27FC236}">
                    <a16:creationId xmlns:a16="http://schemas.microsoft.com/office/drawing/2014/main" id="{002869A4-19BF-9093-E6F2-0F8077C33283}"/>
                  </a:ext>
                </a:extLst>
              </p:cNvPr>
              <p:cNvSpPr/>
              <p:nvPr/>
            </p:nvSpPr>
            <p:spPr>
              <a:xfrm>
                <a:off x="55562" y="3181349"/>
                <a:ext cx="146050" cy="476249"/>
              </a:xfrm>
              <a:prstGeom prst="rect">
                <a:avLst/>
              </a:prstGeom>
              <a:solidFill>
                <a:srgbClr val="F0F0F0"/>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DC117C8F-22CB-2D4E-BFE8-15DD5F8F3613}"/>
                  </a:ext>
                </a:extLst>
              </p:cNvPr>
              <p:cNvSpPr/>
              <p:nvPr/>
            </p:nvSpPr>
            <p:spPr>
              <a:xfrm>
                <a:off x="474662" y="3176585"/>
                <a:ext cx="146050" cy="476249"/>
              </a:xfrm>
              <a:prstGeom prst="rect">
                <a:avLst/>
              </a:prstGeom>
              <a:solidFill>
                <a:srgbClr val="F0F0F0"/>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35F14B96-264E-A7C9-80C3-B4FA99B62962}"/>
                  </a:ext>
                </a:extLst>
              </p:cNvPr>
              <p:cNvSpPr/>
              <p:nvPr/>
            </p:nvSpPr>
            <p:spPr>
              <a:xfrm>
                <a:off x="938211" y="3176584"/>
                <a:ext cx="146050" cy="476249"/>
              </a:xfrm>
              <a:prstGeom prst="rect">
                <a:avLst/>
              </a:prstGeom>
              <a:solidFill>
                <a:srgbClr val="F0F0F0"/>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grpSp>
        <p:sp>
          <p:nvSpPr>
            <p:cNvPr id="5" name="TextBox 4">
              <a:extLst>
                <a:ext uri="{FF2B5EF4-FFF2-40B4-BE49-F238E27FC236}">
                  <a16:creationId xmlns:a16="http://schemas.microsoft.com/office/drawing/2014/main" id="{71A4692B-37AD-293B-C731-4E7EFA6C36EF}"/>
                </a:ext>
              </a:extLst>
            </p:cNvPr>
            <p:cNvSpPr txBox="1"/>
            <p:nvPr/>
          </p:nvSpPr>
          <p:spPr>
            <a:xfrm>
              <a:off x="7413439" y="2387670"/>
              <a:ext cx="772672" cy="307777"/>
            </a:xfrm>
            <a:prstGeom prst="rect">
              <a:avLst/>
            </a:prstGeom>
            <a:noFill/>
            <a:ln w="19050">
              <a:solidFill>
                <a:schemeClr val="accent2"/>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sz="1400">
                  <a:solidFill>
                    <a:srgbClr val="5F5FD7"/>
                  </a:solidFill>
                  <a:latin typeface="Arial" panose="020B0604020202020204" pitchFamily="34" charset="0"/>
                  <a:ea typeface="ＭＳ Ｐゴシック"/>
                  <a:cs typeface="Arial" panose="020B0604020202020204" pitchFamily="34" charset="0"/>
                </a:rPr>
                <a:t>PV</a:t>
              </a:r>
              <a:endParaRPr lang="en-US" sz="1400">
                <a:solidFill>
                  <a:srgbClr val="5F5FD7"/>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03331AE9-11E2-DE72-89BF-89AAA9DAC30C}"/>
                </a:ext>
              </a:extLst>
            </p:cNvPr>
            <p:cNvSpPr txBox="1"/>
            <p:nvPr/>
          </p:nvSpPr>
          <p:spPr>
            <a:xfrm>
              <a:off x="7428718" y="1273707"/>
              <a:ext cx="772672" cy="307777"/>
            </a:xfrm>
            <a:prstGeom prst="rect">
              <a:avLst/>
            </a:prstGeom>
            <a:noFill/>
            <a:ln w="19050">
              <a:solidFill>
                <a:schemeClr val="accent2"/>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sz="1400">
                  <a:solidFill>
                    <a:srgbClr val="D70010"/>
                  </a:solidFill>
                  <a:latin typeface="Arial" panose="020B0604020202020204" pitchFamily="34" charset="0"/>
                  <a:ea typeface="ＭＳ Ｐゴシック"/>
                  <a:cs typeface="Arial" panose="020B0604020202020204" pitchFamily="34" charset="0"/>
                </a:rPr>
                <a:t>OP</a:t>
              </a:r>
              <a:endParaRPr lang="en-US" sz="1400">
                <a:solidFill>
                  <a:srgbClr val="D70010"/>
                </a:solidFill>
                <a:latin typeface="Arial" panose="020B0604020202020204" pitchFamily="34" charset="0"/>
                <a:cs typeface="Arial" panose="020B0604020202020204" pitchFamily="34" charset="0"/>
              </a:endParaRPr>
            </a:p>
          </p:txBody>
        </p:sp>
        <p:sp>
          <p:nvSpPr>
            <p:cNvPr id="40" name="Rectangle 39">
              <a:extLst>
                <a:ext uri="{FF2B5EF4-FFF2-40B4-BE49-F238E27FC236}">
                  <a16:creationId xmlns:a16="http://schemas.microsoft.com/office/drawing/2014/main" id="{CC57B56B-D46D-D225-4F89-36123CA25E4A}"/>
                </a:ext>
              </a:extLst>
            </p:cNvPr>
            <p:cNvSpPr/>
            <p:nvPr/>
          </p:nvSpPr>
          <p:spPr>
            <a:xfrm>
              <a:off x="6155743" y="1062250"/>
              <a:ext cx="856061" cy="276999"/>
            </a:xfrm>
            <a:prstGeom prst="rect">
              <a:avLst/>
            </a:prstGeom>
            <a:ln w="19050">
              <a:solidFill>
                <a:schemeClr val="accent2"/>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defTabSz="912114">
                <a:defRPr/>
              </a:pPr>
              <a:r>
                <a:rPr lang="en-US" sz="1200" b="1" dirty="0">
                  <a:solidFill>
                    <a:schemeClr val="accent4"/>
                  </a:solidFill>
                  <a:latin typeface="Arial" panose="020B0604020202020204" pitchFamily="34" charset="0"/>
                  <a:cs typeface="Arial" panose="020B0604020202020204" pitchFamily="34" charset="0"/>
                </a:rPr>
                <a:t>Before</a:t>
              </a:r>
            </a:p>
          </p:txBody>
        </p:sp>
      </p:grpSp>
      <p:grpSp>
        <p:nvGrpSpPr>
          <p:cNvPr id="43" name="Group 42">
            <a:extLst>
              <a:ext uri="{FF2B5EF4-FFF2-40B4-BE49-F238E27FC236}">
                <a16:creationId xmlns:a16="http://schemas.microsoft.com/office/drawing/2014/main" id="{04C39703-098D-7CEC-9F49-7949F3CFF8BB}"/>
              </a:ext>
            </a:extLst>
          </p:cNvPr>
          <p:cNvGrpSpPr/>
          <p:nvPr/>
        </p:nvGrpSpPr>
        <p:grpSpPr>
          <a:xfrm>
            <a:off x="6813103" y="3944451"/>
            <a:ext cx="4637201" cy="2383740"/>
            <a:chOff x="7100182" y="3619706"/>
            <a:chExt cx="4637201" cy="2383740"/>
          </a:xfrm>
        </p:grpSpPr>
        <p:grpSp>
          <p:nvGrpSpPr>
            <p:cNvPr id="30" name="Group 29">
              <a:extLst>
                <a:ext uri="{FF2B5EF4-FFF2-40B4-BE49-F238E27FC236}">
                  <a16:creationId xmlns:a16="http://schemas.microsoft.com/office/drawing/2014/main" id="{199FA7E1-E875-A7E2-2456-E18268D9E7B3}"/>
                </a:ext>
              </a:extLst>
            </p:cNvPr>
            <p:cNvGrpSpPr/>
            <p:nvPr/>
          </p:nvGrpSpPr>
          <p:grpSpPr>
            <a:xfrm>
              <a:off x="7215783" y="3742833"/>
              <a:ext cx="4521600" cy="2260613"/>
              <a:chOff x="0" y="365125"/>
              <a:chExt cx="12192000" cy="6230855"/>
            </a:xfrm>
          </p:grpSpPr>
          <p:pic>
            <p:nvPicPr>
              <p:cNvPr id="36" name="Picture 35">
                <a:extLst>
                  <a:ext uri="{FF2B5EF4-FFF2-40B4-BE49-F238E27FC236}">
                    <a16:creationId xmlns:a16="http://schemas.microsoft.com/office/drawing/2014/main" id="{366C0907-FA57-F81D-9368-422A14E82CBF}"/>
                  </a:ext>
                </a:extLst>
              </p:cNvPr>
              <p:cNvPicPr>
                <a:picLocks noChangeAspect="1"/>
              </p:cNvPicPr>
              <p:nvPr/>
            </p:nvPicPr>
            <p:blipFill rotWithShape="1">
              <a:blip r:embed="rId5"/>
              <a:srcRect t="1628"/>
              <a:stretch/>
            </p:blipFill>
            <p:spPr>
              <a:xfrm>
                <a:off x="0" y="365125"/>
                <a:ext cx="12192000" cy="6230855"/>
              </a:xfrm>
              <a:prstGeom prst="rect">
                <a:avLst/>
              </a:prstGeom>
              <a:ln w="19050">
                <a:solidFill>
                  <a:schemeClr val="accent2"/>
                </a:solidFill>
              </a:ln>
            </p:spPr>
          </p:pic>
          <p:sp>
            <p:nvSpPr>
              <p:cNvPr id="37" name="Rectangle 36">
                <a:extLst>
                  <a:ext uri="{FF2B5EF4-FFF2-40B4-BE49-F238E27FC236}">
                    <a16:creationId xmlns:a16="http://schemas.microsoft.com/office/drawing/2014/main" id="{CF2A9459-8B03-D3BC-8BB2-DC593341CB41}"/>
                  </a:ext>
                </a:extLst>
              </p:cNvPr>
              <p:cNvSpPr/>
              <p:nvPr/>
            </p:nvSpPr>
            <p:spPr>
              <a:xfrm>
                <a:off x="49212" y="3149599"/>
                <a:ext cx="108744" cy="488948"/>
              </a:xfrm>
              <a:prstGeom prst="rect">
                <a:avLst/>
              </a:prstGeom>
              <a:solidFill>
                <a:srgbClr val="F0F0F0"/>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8" name="Rectangle 37">
                <a:extLst>
                  <a:ext uri="{FF2B5EF4-FFF2-40B4-BE49-F238E27FC236}">
                    <a16:creationId xmlns:a16="http://schemas.microsoft.com/office/drawing/2014/main" id="{FABB6D19-084F-FEB4-1FC7-76CEB74F33F2}"/>
                  </a:ext>
                </a:extLst>
              </p:cNvPr>
              <p:cNvSpPr/>
              <p:nvPr/>
            </p:nvSpPr>
            <p:spPr>
              <a:xfrm>
                <a:off x="474662" y="3162298"/>
                <a:ext cx="166688" cy="577852"/>
              </a:xfrm>
              <a:prstGeom prst="rect">
                <a:avLst/>
              </a:prstGeom>
              <a:solidFill>
                <a:srgbClr val="F0F0F0"/>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9" name="Rectangle 38">
                <a:extLst>
                  <a:ext uri="{FF2B5EF4-FFF2-40B4-BE49-F238E27FC236}">
                    <a16:creationId xmlns:a16="http://schemas.microsoft.com/office/drawing/2014/main" id="{6EE13414-4668-378D-A047-58DADB622C69}"/>
                  </a:ext>
                </a:extLst>
              </p:cNvPr>
              <p:cNvSpPr/>
              <p:nvPr/>
            </p:nvSpPr>
            <p:spPr>
              <a:xfrm>
                <a:off x="941387" y="3162298"/>
                <a:ext cx="125413" cy="476249"/>
              </a:xfrm>
              <a:prstGeom prst="rect">
                <a:avLst/>
              </a:prstGeom>
              <a:solidFill>
                <a:srgbClr val="F0F0F0"/>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grpSp>
        <p:sp>
          <p:nvSpPr>
            <p:cNvPr id="34" name="TextBox 33">
              <a:extLst>
                <a:ext uri="{FF2B5EF4-FFF2-40B4-BE49-F238E27FC236}">
                  <a16:creationId xmlns:a16="http://schemas.microsoft.com/office/drawing/2014/main" id="{6A01D859-3E9C-84C1-7AFA-654E4CC44568}"/>
                </a:ext>
              </a:extLst>
            </p:cNvPr>
            <p:cNvSpPr txBox="1"/>
            <p:nvPr/>
          </p:nvSpPr>
          <p:spPr>
            <a:xfrm>
              <a:off x="8743946" y="4445289"/>
              <a:ext cx="772672" cy="307777"/>
            </a:xfrm>
            <a:prstGeom prst="rect">
              <a:avLst/>
            </a:prstGeom>
            <a:noFill/>
            <a:ln w="19050">
              <a:solidFill>
                <a:schemeClr val="accent2"/>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sz="1400">
                  <a:solidFill>
                    <a:srgbClr val="D70010"/>
                  </a:solidFill>
                  <a:latin typeface="Arial" panose="020B0604020202020204" pitchFamily="34" charset="0"/>
                  <a:ea typeface="ＭＳ Ｐゴシック"/>
                  <a:cs typeface="Arial" panose="020B0604020202020204" pitchFamily="34" charset="0"/>
                </a:rPr>
                <a:t>OP</a:t>
              </a:r>
              <a:endParaRPr lang="en-US" sz="1400">
                <a:solidFill>
                  <a:srgbClr val="D70010"/>
                </a:solidFill>
                <a:latin typeface="Arial" panose="020B0604020202020204" pitchFamily="34" charset="0"/>
                <a:cs typeface="Arial" panose="020B0604020202020204" pitchFamily="34" charset="0"/>
              </a:endParaRPr>
            </a:p>
          </p:txBody>
        </p:sp>
        <p:sp>
          <p:nvSpPr>
            <p:cNvPr id="35" name="TextBox 34">
              <a:extLst>
                <a:ext uri="{FF2B5EF4-FFF2-40B4-BE49-F238E27FC236}">
                  <a16:creationId xmlns:a16="http://schemas.microsoft.com/office/drawing/2014/main" id="{53782752-EFE9-4157-DB8B-1E3B6666E273}"/>
                </a:ext>
              </a:extLst>
            </p:cNvPr>
            <p:cNvSpPr txBox="1"/>
            <p:nvPr/>
          </p:nvSpPr>
          <p:spPr>
            <a:xfrm>
              <a:off x="8743946" y="5276114"/>
              <a:ext cx="772672" cy="307777"/>
            </a:xfrm>
            <a:prstGeom prst="rect">
              <a:avLst/>
            </a:prstGeom>
            <a:noFill/>
            <a:ln w="19050">
              <a:solidFill>
                <a:schemeClr val="accent2"/>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l"/>
              <a:r>
                <a:rPr lang="en-US" sz="1400">
                  <a:solidFill>
                    <a:srgbClr val="5F5FD7"/>
                  </a:solidFill>
                  <a:latin typeface="Arial" panose="020B0604020202020204" pitchFamily="34" charset="0"/>
                  <a:ea typeface="ＭＳ Ｐゴシック"/>
                  <a:cs typeface="Arial" panose="020B0604020202020204" pitchFamily="34" charset="0"/>
                </a:rPr>
                <a:t>PV</a:t>
              </a:r>
              <a:endParaRPr lang="en-US" sz="1400">
                <a:solidFill>
                  <a:srgbClr val="5F5FD7"/>
                </a:solidFill>
                <a:latin typeface="Arial" panose="020B0604020202020204" pitchFamily="34" charset="0"/>
                <a:cs typeface="Arial" panose="020B0604020202020204" pitchFamily="34" charset="0"/>
              </a:endParaRPr>
            </a:p>
          </p:txBody>
        </p:sp>
        <p:sp>
          <p:nvSpPr>
            <p:cNvPr id="41" name="Rectangle 40">
              <a:extLst>
                <a:ext uri="{FF2B5EF4-FFF2-40B4-BE49-F238E27FC236}">
                  <a16:creationId xmlns:a16="http://schemas.microsoft.com/office/drawing/2014/main" id="{6FEC45DE-14FF-41FF-0172-B7C09265E3EE}"/>
                </a:ext>
              </a:extLst>
            </p:cNvPr>
            <p:cNvSpPr/>
            <p:nvPr/>
          </p:nvSpPr>
          <p:spPr>
            <a:xfrm>
              <a:off x="7100182" y="3619706"/>
              <a:ext cx="856061" cy="276999"/>
            </a:xfrm>
            <a:prstGeom prst="rect">
              <a:avLst/>
            </a:prstGeom>
            <a:ln w="19050">
              <a:solidFill>
                <a:schemeClr val="accent2"/>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defTabSz="912114">
                <a:defRPr/>
              </a:pPr>
              <a:r>
                <a:rPr lang="en-US" sz="1200" b="1">
                  <a:solidFill>
                    <a:schemeClr val="accent4"/>
                  </a:solidFill>
                  <a:latin typeface="Arial" panose="020B0604020202020204" pitchFamily="34" charset="0"/>
                  <a:cs typeface="Arial" panose="020B0604020202020204" pitchFamily="34" charset="0"/>
                </a:rPr>
                <a:t>After</a:t>
              </a:r>
            </a:p>
          </p:txBody>
        </p:sp>
      </p:grpSp>
    </p:spTree>
    <p:extLst>
      <p:ext uri="{BB962C8B-B14F-4D97-AF65-F5344CB8AC3E}">
        <p14:creationId xmlns:p14="http://schemas.microsoft.com/office/powerpoint/2010/main" val="1447689525"/>
      </p:ext>
    </p:extLst>
  </p:cSld>
  <p:clrMapOvr>
    <a:masterClrMapping/>
  </p:clrMapOvr>
  <p:transition spd="slow">
    <p:push dir="u"/>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B7D19-5987-023D-5C9A-8A75426F4B8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429ACA-1092-C1C1-C61E-8966B2F7BDE4}"/>
              </a:ext>
            </a:extLst>
          </p:cNvPr>
          <p:cNvSpPr>
            <a:spLocks noGrp="1"/>
          </p:cNvSpPr>
          <p:nvPr>
            <p:ph type="title" idx="4294967295"/>
          </p:nvPr>
        </p:nvSpPr>
        <p:spPr>
          <a:xfrm>
            <a:off x="515418" y="217902"/>
            <a:ext cx="11283950" cy="442913"/>
          </a:xfrm>
          <a:prstGeom prst="rect">
            <a:avLst/>
          </a:prstGeom>
        </p:spPr>
        <p:txBody>
          <a:bodyPr/>
          <a:lstStyle/>
          <a:p>
            <a:r>
              <a:rPr lang="en-GB" dirty="0">
                <a:solidFill>
                  <a:schemeClr val="accent2"/>
                </a:solidFill>
                <a:latin typeface="Anton" pitchFamily="2" charset="0"/>
                <a:cs typeface="Arial" panose="020B0604020202020204" pitchFamily="34" charset="0"/>
              </a:rPr>
              <a:t>Success Story</a:t>
            </a:r>
            <a:br>
              <a:rPr lang="en-GB" dirty="0">
                <a:solidFill>
                  <a:srgbClr val="B39A16"/>
                </a:solidFill>
                <a:latin typeface="Anton" pitchFamily="2" charset="0"/>
                <a:cs typeface="Arial" panose="020B0604020202020204" pitchFamily="34" charset="0"/>
              </a:rPr>
            </a:br>
            <a:r>
              <a:rPr lang="en-GB" dirty="0">
                <a:latin typeface="Anton" pitchFamily="2" charset="0"/>
                <a:cs typeface="Arial" panose="020B0604020202020204" pitchFamily="34" charset="0"/>
              </a:rPr>
              <a:t>More Process Stability</a:t>
            </a:r>
          </a:p>
        </p:txBody>
      </p:sp>
      <p:sp>
        <p:nvSpPr>
          <p:cNvPr id="12" name="Rectangle 11">
            <a:extLst>
              <a:ext uri="{FF2B5EF4-FFF2-40B4-BE49-F238E27FC236}">
                <a16:creationId xmlns:a16="http://schemas.microsoft.com/office/drawing/2014/main" id="{BFA53D02-3C4D-0D03-849F-06A7AA6A4ACC}"/>
              </a:ext>
            </a:extLst>
          </p:cNvPr>
          <p:cNvSpPr/>
          <p:nvPr/>
        </p:nvSpPr>
        <p:spPr>
          <a:xfrm>
            <a:off x="554556" y="2399207"/>
            <a:ext cx="4917963" cy="2416046"/>
          </a:xfrm>
          <a:prstGeom prst="rect">
            <a:avLst/>
          </a:prstGeom>
        </p:spPr>
        <p:txBody>
          <a:bodyPr wrap="square">
            <a:spAutoFit/>
          </a:bodyPr>
          <a:lstStyle/>
          <a:p>
            <a:pPr algn="just" defTabSz="912114">
              <a:spcBef>
                <a:spcPts val="998"/>
              </a:spcBef>
              <a:defRPr/>
            </a:pPr>
            <a:r>
              <a:rPr lang="en-US" sz="1400" b="1" dirty="0">
                <a:latin typeface="Arial" panose="020B0604020202020204" pitchFamily="34" charset="0"/>
                <a:ea typeface="ＭＳ Ｐゴシック" charset="0"/>
                <a:cs typeface="Arial" panose="020B0604020202020204" pitchFamily="34" charset="0"/>
              </a:rPr>
              <a:t>Pain Points: </a:t>
            </a:r>
          </a:p>
          <a:p>
            <a:pPr marL="76073" indent="-228029" defTabSz="912114">
              <a:spcBef>
                <a:spcPts val="499"/>
              </a:spcBef>
              <a:buFont typeface="Arial" panose="020B0604020202020204" pitchFamily="34" charset="0"/>
              <a:buChar char="•"/>
              <a:defRPr/>
            </a:pPr>
            <a:r>
              <a:rPr lang="en-US" sz="1400" dirty="0">
                <a:latin typeface="Arial" panose="020B0604020202020204" pitchFamily="34" charset="0"/>
                <a:ea typeface="ＭＳ Ｐゴシック" charset="0"/>
                <a:cs typeface="Arial" panose="020B0604020202020204" pitchFamily="34" charset="0"/>
              </a:rPr>
              <a:t>Extruder feed belts frequently in manual operation</a:t>
            </a:r>
          </a:p>
          <a:p>
            <a:pPr marL="76073" indent="-228029" defTabSz="912114">
              <a:spcBef>
                <a:spcPts val="499"/>
              </a:spcBef>
              <a:buFont typeface="Arial" panose="020B0604020202020204" pitchFamily="34" charset="0"/>
              <a:buChar char="•"/>
              <a:defRPr/>
            </a:pPr>
            <a:r>
              <a:rPr lang="en-US" sz="1400" dirty="0">
                <a:latin typeface="Arial" panose="020B0604020202020204" pitchFamily="34" charset="0"/>
                <a:ea typeface="ＭＳ Ｐゴシック" charset="0"/>
                <a:cs typeface="Arial" panose="020B0604020202020204" pitchFamily="34" charset="0"/>
              </a:rPr>
              <a:t>Manual control error larger than auto control error</a:t>
            </a:r>
          </a:p>
          <a:p>
            <a:pPr algn="just" defTabSz="912114">
              <a:spcBef>
                <a:spcPts val="998"/>
              </a:spcBef>
              <a:defRPr/>
            </a:pPr>
            <a:r>
              <a:rPr lang="en-US" sz="1400" b="1" dirty="0">
                <a:latin typeface="Arial" panose="020B0604020202020204" pitchFamily="34" charset="0"/>
                <a:ea typeface="ＭＳ Ｐゴシック" charset="0"/>
                <a:cs typeface="Arial" panose="020B0604020202020204" pitchFamily="34" charset="0"/>
              </a:rPr>
              <a:t>Solution:</a:t>
            </a:r>
          </a:p>
          <a:p>
            <a:pPr marL="76073" indent="-228029" defTabSz="912114">
              <a:spcBef>
                <a:spcPts val="499"/>
              </a:spcBef>
              <a:buFont typeface="Arial" panose="020B0604020202020204" pitchFamily="34" charset="0"/>
              <a:buChar char="•"/>
              <a:defRPr/>
            </a:pPr>
            <a:r>
              <a:rPr lang="en-GB" sz="1400" dirty="0">
                <a:latin typeface="Arial" panose="020B0604020202020204" pitchFamily="34" charset="0"/>
                <a:ea typeface="ＭＳ Ｐゴシック" charset="0"/>
                <a:cs typeface="Arial" panose="020B0604020202020204" pitchFamily="34" charset="0"/>
              </a:rPr>
              <a:t>Collaboration with the site Automation &amp; Process teams to move towards “Auto” control mode</a:t>
            </a:r>
          </a:p>
          <a:p>
            <a:pPr marL="76073" indent="-228029" defTabSz="912114">
              <a:spcBef>
                <a:spcPts val="499"/>
              </a:spcBef>
              <a:buFont typeface="Arial" panose="020B0604020202020204" pitchFamily="34" charset="0"/>
              <a:buChar char="•"/>
              <a:defRPr/>
            </a:pPr>
            <a:r>
              <a:rPr lang="en-US" sz="1400" dirty="0">
                <a:latin typeface="Arial" panose="020B0604020202020204" pitchFamily="34" charset="0"/>
                <a:ea typeface="ＭＳ Ｐゴシック" charset="0"/>
                <a:cs typeface="Arial" panose="020B0604020202020204" pitchFamily="34" charset="0"/>
              </a:rPr>
              <a:t>Weekly monitoring of Auto vs Manual error &amp; % time spent in Manual and Client used this proof to help change operator behavior over time</a:t>
            </a:r>
          </a:p>
        </p:txBody>
      </p:sp>
      <p:cxnSp>
        <p:nvCxnSpPr>
          <p:cNvPr id="13" name="Straight Connector 12">
            <a:extLst>
              <a:ext uri="{FF2B5EF4-FFF2-40B4-BE49-F238E27FC236}">
                <a16:creationId xmlns:a16="http://schemas.microsoft.com/office/drawing/2014/main" id="{45FE6C38-EE3F-65DC-A744-C0502B3882F3}"/>
              </a:ext>
            </a:extLst>
          </p:cNvPr>
          <p:cNvCxnSpPr/>
          <p:nvPr/>
        </p:nvCxnSpPr>
        <p:spPr>
          <a:xfrm>
            <a:off x="6096000" y="1039390"/>
            <a:ext cx="0" cy="5406887"/>
          </a:xfrm>
          <a:prstGeom prst="line">
            <a:avLst/>
          </a:prstGeom>
          <a:ln/>
        </p:spPr>
        <p:style>
          <a:lnRef idx="1">
            <a:schemeClr val="accent2"/>
          </a:lnRef>
          <a:fillRef idx="0">
            <a:schemeClr val="accent2"/>
          </a:fillRef>
          <a:effectRef idx="0">
            <a:schemeClr val="accent2"/>
          </a:effectRef>
          <a:fontRef idx="minor">
            <a:schemeClr val="tx1"/>
          </a:fontRef>
        </p:style>
      </p:cxnSp>
      <p:sp>
        <p:nvSpPr>
          <p:cNvPr id="14" name="TextBox 13">
            <a:extLst>
              <a:ext uri="{FF2B5EF4-FFF2-40B4-BE49-F238E27FC236}">
                <a16:creationId xmlns:a16="http://schemas.microsoft.com/office/drawing/2014/main" id="{8CE4F5A0-98A9-37F6-CAA5-93B142F44439}"/>
              </a:ext>
            </a:extLst>
          </p:cNvPr>
          <p:cNvSpPr txBox="1"/>
          <p:nvPr/>
        </p:nvSpPr>
        <p:spPr>
          <a:xfrm>
            <a:off x="576574" y="5223125"/>
            <a:ext cx="4999267" cy="1384995"/>
          </a:xfrm>
          <a:prstGeom prst="rect">
            <a:avLst/>
          </a:prstGeom>
          <a:ln w="15875">
            <a:solidFill>
              <a:schemeClr val="accent1"/>
            </a:solidFill>
          </a:ln>
        </p:spPr>
        <p:style>
          <a:lnRef idx="2">
            <a:schemeClr val="accent2">
              <a:shade val="15000"/>
            </a:schemeClr>
          </a:lnRef>
          <a:fillRef idx="1">
            <a:schemeClr val="accent2"/>
          </a:fillRef>
          <a:effectRef idx="0">
            <a:schemeClr val="accent2"/>
          </a:effectRef>
          <a:fontRef idx="minor">
            <a:schemeClr val="lt1"/>
          </a:fontRef>
        </p:style>
        <p:txBody>
          <a:bodyPr wrap="square" rtlCol="0" anchor="t">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ZA" sz="1400" b="1"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Value: </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Improved control performance for fines feed to </a:t>
            </a:r>
            <a:r>
              <a:rPr lang="en-US" sz="1400" kern="0" dirty="0">
                <a:solidFill>
                  <a:prstClr val="black"/>
                </a:solidFill>
                <a:latin typeface="Arial" panose="020B0604020202020204" pitchFamily="34" charset="0"/>
                <a:ea typeface="Tahoma"/>
                <a:cs typeface="Arial" panose="020B0604020202020204" pitchFamily="34" charset="0"/>
              </a:rPr>
              <a:t>e</a:t>
            </a:r>
            <a:r>
              <a:rPr kumimoji="0" lang="en-US" sz="1400" b="0" i="0" u="none" strike="noStrike" kern="0" cap="none" spc="0" normalizeH="0" baseline="0" noProof="0" dirty="0" err="1">
                <a:ln>
                  <a:noFill/>
                </a:ln>
                <a:solidFill>
                  <a:prstClr val="black"/>
                </a:solidFill>
                <a:effectLst/>
                <a:uLnTx/>
                <a:uFillTx/>
                <a:latin typeface="Arial" panose="020B0604020202020204" pitchFamily="34" charset="0"/>
                <a:ea typeface="Tahoma"/>
                <a:cs typeface="Arial" panose="020B0604020202020204" pitchFamily="34" charset="0"/>
              </a:rPr>
              <a:t>xtruder</a:t>
            </a:r>
            <a:endParaRPr kumimoji="0" lang="en-US" sz="14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endParaRP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 time spent in manual control decreased from 80% to 6% over the monitored period of 6 weeks </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83% reduction in control error standard deviation for high priority loop</a:t>
            </a:r>
            <a:endParaRPr kumimoji="0" lang="en-ZA" sz="14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endParaRPr>
          </a:p>
        </p:txBody>
      </p:sp>
      <p:grpSp>
        <p:nvGrpSpPr>
          <p:cNvPr id="15" name="Group 14">
            <a:extLst>
              <a:ext uri="{FF2B5EF4-FFF2-40B4-BE49-F238E27FC236}">
                <a16:creationId xmlns:a16="http://schemas.microsoft.com/office/drawing/2014/main" id="{5092A4A9-8724-96B1-BF9A-7A5181D07B53}"/>
              </a:ext>
            </a:extLst>
          </p:cNvPr>
          <p:cNvGrpSpPr/>
          <p:nvPr/>
        </p:nvGrpSpPr>
        <p:grpSpPr>
          <a:xfrm>
            <a:off x="6293829" y="556204"/>
            <a:ext cx="4999002" cy="2223255"/>
            <a:chOff x="692060" y="3871661"/>
            <a:chExt cx="5585995" cy="2479681"/>
          </a:xfrm>
        </p:grpSpPr>
        <p:pic>
          <p:nvPicPr>
            <p:cNvPr id="16" name="Picture 2">
              <a:extLst>
                <a:ext uri="{FF2B5EF4-FFF2-40B4-BE49-F238E27FC236}">
                  <a16:creationId xmlns:a16="http://schemas.microsoft.com/office/drawing/2014/main" id="{E8488DAF-5BBF-37F9-1D3F-5F6F826DEFC4}"/>
                </a:ext>
              </a:extLst>
            </p:cNvPr>
            <p:cNvPicPr>
              <a:picLocks noChangeAspect="1" noChangeArrowheads="1"/>
            </p:cNvPicPr>
            <p:nvPr/>
          </p:nvPicPr>
          <p:blipFill>
            <a:blip r:embed="rId3"/>
            <a:srcRect/>
            <a:stretch/>
          </p:blipFill>
          <p:spPr bwMode="auto">
            <a:xfrm>
              <a:off x="869560" y="4187946"/>
              <a:ext cx="5408495" cy="2163396"/>
            </a:xfrm>
            <a:prstGeom prst="rect">
              <a:avLst/>
            </a:prstGeom>
            <a:noFill/>
            <a:ln w="19050">
              <a:solidFill>
                <a:schemeClr val="tx1"/>
              </a:solidFill>
            </a:ln>
            <a:extLst>
              <a:ext uri="{909E8E84-426E-40DD-AFC4-6F175D3DCCD1}">
                <a14:hiddenFill xmlns:a14="http://schemas.microsoft.com/office/drawing/2010/main">
                  <a:solidFill>
                    <a:srgbClr val="FFFFFF"/>
                  </a:solidFill>
                </a14:hiddenFill>
              </a:ext>
            </a:extLst>
          </p:spPr>
        </p:pic>
        <p:sp>
          <p:nvSpPr>
            <p:cNvPr id="18" name="Rectangle 17">
              <a:extLst>
                <a:ext uri="{FF2B5EF4-FFF2-40B4-BE49-F238E27FC236}">
                  <a16:creationId xmlns:a16="http://schemas.microsoft.com/office/drawing/2014/main" id="{D96B4F88-2535-19D9-54B5-6498F690862A}"/>
                </a:ext>
              </a:extLst>
            </p:cNvPr>
            <p:cNvSpPr/>
            <p:nvPr/>
          </p:nvSpPr>
          <p:spPr>
            <a:xfrm>
              <a:off x="692060" y="3871661"/>
              <a:ext cx="1746112" cy="358202"/>
            </a:xfrm>
            <a:prstGeom prst="rect">
              <a:avLst/>
            </a:prstGeom>
            <a:solidFill>
              <a:sysClr val="window" lastClr="FFFFFF"/>
            </a:solidFill>
            <a:ln w="19050" cap="flat" cmpd="sng" algn="ctr">
              <a:solidFill>
                <a:schemeClr val="tx1"/>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accent4"/>
                  </a:solidFill>
                  <a:effectLst/>
                  <a:uLnTx/>
                  <a:uFillTx/>
                  <a:latin typeface="Arial" panose="020B0604020202020204" pitchFamily="34" charset="0"/>
                  <a:cs typeface="Arial" panose="020B0604020202020204" pitchFamily="34" charset="0"/>
                </a:rPr>
                <a:t>Before</a:t>
              </a:r>
              <a:r>
                <a:rPr kumimoji="0" lang="en-US" sz="1050" b="1"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a:t>
              </a:r>
              <a:r>
                <a:rPr kumimoji="0" lang="el-GR" sz="105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σ</a:t>
              </a:r>
              <a:r>
                <a:rPr kumimoji="0" lang="en-ZA" sz="1050" b="0" i="0" u="none" strike="noStrike" kern="0" cap="none" spc="0" normalizeH="0" baseline="-25000" noProof="0" dirty="0">
                  <a:ln>
                    <a:noFill/>
                  </a:ln>
                  <a:solidFill>
                    <a:prstClr val="black"/>
                  </a:solidFill>
                  <a:effectLst/>
                  <a:uLnTx/>
                  <a:uFillTx/>
                  <a:latin typeface="Arial" panose="020B0604020202020204" pitchFamily="34" charset="0"/>
                  <a:cs typeface="Arial" panose="020B0604020202020204" pitchFamily="34" charset="0"/>
                </a:rPr>
                <a:t>week 1</a:t>
              </a:r>
              <a:r>
                <a:rPr kumimoji="0" lang="en-ZA" sz="105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  12</a:t>
              </a:r>
            </a:p>
          </p:txBody>
        </p:sp>
      </p:grpSp>
      <p:grpSp>
        <p:nvGrpSpPr>
          <p:cNvPr id="19" name="Group 18">
            <a:extLst>
              <a:ext uri="{FF2B5EF4-FFF2-40B4-BE49-F238E27FC236}">
                <a16:creationId xmlns:a16="http://schemas.microsoft.com/office/drawing/2014/main" id="{4CD3BFD0-4595-3F42-ED84-F0EE06CB65D7}"/>
              </a:ext>
            </a:extLst>
          </p:cNvPr>
          <p:cNvGrpSpPr/>
          <p:nvPr/>
        </p:nvGrpSpPr>
        <p:grpSpPr>
          <a:xfrm>
            <a:off x="6763093" y="2497171"/>
            <a:ext cx="5084453" cy="2461186"/>
            <a:chOff x="5447902" y="2606560"/>
            <a:chExt cx="5723134" cy="2397082"/>
          </a:xfrm>
        </p:grpSpPr>
        <p:pic>
          <p:nvPicPr>
            <p:cNvPr id="20" name="Picture 19">
              <a:extLst>
                <a:ext uri="{FF2B5EF4-FFF2-40B4-BE49-F238E27FC236}">
                  <a16:creationId xmlns:a16="http://schemas.microsoft.com/office/drawing/2014/main" id="{F40381E1-9D64-678B-A60A-8CAA69FD9DE5}"/>
                </a:ext>
              </a:extLst>
            </p:cNvPr>
            <p:cNvPicPr>
              <a:picLocks noChangeAspect="1"/>
            </p:cNvPicPr>
            <p:nvPr/>
          </p:nvPicPr>
          <p:blipFill>
            <a:blip r:embed="rId4"/>
            <a:srcRect/>
            <a:stretch/>
          </p:blipFill>
          <p:spPr>
            <a:xfrm>
              <a:off x="5775114" y="2845273"/>
              <a:ext cx="5395922" cy="2158369"/>
            </a:xfrm>
            <a:prstGeom prst="rect">
              <a:avLst/>
            </a:prstGeom>
            <a:ln w="19050">
              <a:solidFill>
                <a:schemeClr val="tx1"/>
              </a:solidFill>
            </a:ln>
          </p:spPr>
        </p:pic>
        <p:sp>
          <p:nvSpPr>
            <p:cNvPr id="21" name="Rectangle 20">
              <a:extLst>
                <a:ext uri="{FF2B5EF4-FFF2-40B4-BE49-F238E27FC236}">
                  <a16:creationId xmlns:a16="http://schemas.microsoft.com/office/drawing/2014/main" id="{4D53BD69-80C9-B01D-ED9E-CF88F0306C28}"/>
                </a:ext>
              </a:extLst>
            </p:cNvPr>
            <p:cNvSpPr/>
            <p:nvPr/>
          </p:nvSpPr>
          <p:spPr>
            <a:xfrm>
              <a:off x="5447902" y="2606560"/>
              <a:ext cx="1746112" cy="346544"/>
            </a:xfrm>
            <a:prstGeom prst="rect">
              <a:avLst/>
            </a:prstGeom>
            <a:solidFill>
              <a:sysClr val="window" lastClr="FFFFFF"/>
            </a:solidFill>
            <a:ln w="19050" cap="flat" cmpd="sng" algn="ctr">
              <a:solidFill>
                <a:schemeClr val="tx1"/>
              </a:solidFill>
              <a:prstDash val="solid"/>
            </a:ln>
            <a:effectLst/>
          </p:spPr>
          <p:txBody>
            <a:bodyPr rtlCol="0" anchor="ctr"/>
            <a:lstStyle/>
            <a:p>
              <a:pPr algn="ctr" defTabSz="457200">
                <a:defRPr/>
              </a:pPr>
              <a:r>
                <a:rPr lang="en-US" sz="1050" b="1" kern="0" dirty="0">
                  <a:solidFill>
                    <a:schemeClr val="accent4"/>
                  </a:solidFill>
                  <a:latin typeface="Arial" panose="020B0604020202020204" pitchFamily="34" charset="0"/>
                  <a:ea typeface="ＭＳ Ｐゴシック" charset="0"/>
                  <a:cs typeface="Arial" panose="020B0604020202020204" pitchFamily="34" charset="0"/>
                </a:rPr>
                <a:t>After</a:t>
              </a:r>
              <a:r>
                <a:rPr lang="en-US" sz="1050" b="1" kern="0" dirty="0">
                  <a:solidFill>
                    <a:prstClr val="black"/>
                  </a:solidFill>
                  <a:latin typeface="Arial" panose="020B0604020202020204" pitchFamily="34" charset="0"/>
                  <a:ea typeface="ＭＳ Ｐゴシック" charset="0"/>
                  <a:cs typeface="Arial" panose="020B0604020202020204" pitchFamily="34" charset="0"/>
                </a:rPr>
                <a:t>: </a:t>
              </a:r>
              <a:r>
                <a:rPr lang="el-GR" sz="1050" kern="0" dirty="0">
                  <a:solidFill>
                    <a:prstClr val="black"/>
                  </a:solidFill>
                  <a:latin typeface="Arial" panose="020B0604020202020204" pitchFamily="34" charset="0"/>
                  <a:ea typeface="ＭＳ Ｐゴシック" charset="0"/>
                  <a:cs typeface="Arial" panose="020B0604020202020204" pitchFamily="34" charset="0"/>
                </a:rPr>
                <a:t>σ</a:t>
              </a:r>
              <a:r>
                <a:rPr lang="en-ZA" sz="1050" kern="0" baseline="-25000" dirty="0">
                  <a:solidFill>
                    <a:prstClr val="black"/>
                  </a:solidFill>
                  <a:latin typeface="Arial" panose="020B0604020202020204" pitchFamily="34" charset="0"/>
                  <a:ea typeface="ＭＳ Ｐゴシック" charset="0"/>
                  <a:cs typeface="Arial" panose="020B0604020202020204" pitchFamily="34" charset="0"/>
                </a:rPr>
                <a:t>week 6</a:t>
              </a:r>
              <a:r>
                <a:rPr lang="en-ZA" sz="1050" kern="0" dirty="0">
                  <a:solidFill>
                    <a:prstClr val="black"/>
                  </a:solidFill>
                  <a:latin typeface="Arial" panose="020B0604020202020204" pitchFamily="34" charset="0"/>
                  <a:ea typeface="ＭＳ Ｐゴシック" charset="0"/>
                  <a:cs typeface="Arial" panose="020B0604020202020204" pitchFamily="34" charset="0"/>
                </a:rPr>
                <a:t>  =  2</a:t>
              </a:r>
            </a:p>
          </p:txBody>
        </p:sp>
      </p:grpSp>
      <p:grpSp>
        <p:nvGrpSpPr>
          <p:cNvPr id="22" name="Group 21">
            <a:extLst>
              <a:ext uri="{FF2B5EF4-FFF2-40B4-BE49-F238E27FC236}">
                <a16:creationId xmlns:a16="http://schemas.microsoft.com/office/drawing/2014/main" id="{AD08EAEE-7D05-4118-8A5D-FC4C032032A6}"/>
              </a:ext>
            </a:extLst>
          </p:cNvPr>
          <p:cNvGrpSpPr/>
          <p:nvPr/>
        </p:nvGrpSpPr>
        <p:grpSpPr>
          <a:xfrm>
            <a:off x="6216891" y="4422151"/>
            <a:ext cx="5802967" cy="2249716"/>
            <a:chOff x="5329509" y="4567145"/>
            <a:chExt cx="5353370" cy="2070091"/>
          </a:xfrm>
          <a:solidFill>
            <a:srgbClr val="FFFFFF"/>
          </a:solidFill>
        </p:grpSpPr>
        <p:pic>
          <p:nvPicPr>
            <p:cNvPr id="24" name="Picture 23">
              <a:extLst>
                <a:ext uri="{FF2B5EF4-FFF2-40B4-BE49-F238E27FC236}">
                  <a16:creationId xmlns:a16="http://schemas.microsoft.com/office/drawing/2014/main" id="{EF196A4C-7989-B812-5D12-FF1ADA70EA3F}"/>
                </a:ext>
              </a:extLst>
            </p:cNvPr>
            <p:cNvPicPr>
              <a:picLocks noChangeAspect="1" noChangeArrowheads="1"/>
            </p:cNvPicPr>
            <p:nvPr/>
          </p:nvPicPr>
          <p:blipFill>
            <a:blip r:embed="rId5"/>
            <a:srcRect/>
            <a:stretch/>
          </p:blipFill>
          <p:spPr bwMode="auto">
            <a:xfrm>
              <a:off x="6494493" y="4706451"/>
              <a:ext cx="4188386" cy="1930785"/>
            </a:xfrm>
            <a:prstGeom prst="rect">
              <a:avLst/>
            </a:prstGeom>
            <a:grpFill/>
            <a:ln w="19050">
              <a:solidFill>
                <a:schemeClr val="tx1"/>
              </a:solidFill>
            </a:ln>
          </p:spPr>
        </p:pic>
        <p:sp>
          <p:nvSpPr>
            <p:cNvPr id="23" name="TextBox 22">
              <a:extLst>
                <a:ext uri="{FF2B5EF4-FFF2-40B4-BE49-F238E27FC236}">
                  <a16:creationId xmlns:a16="http://schemas.microsoft.com/office/drawing/2014/main" id="{2FE555BB-4FE3-6A2A-D18B-94C356652F08}"/>
                </a:ext>
              </a:extLst>
            </p:cNvPr>
            <p:cNvSpPr txBox="1"/>
            <p:nvPr/>
          </p:nvSpPr>
          <p:spPr>
            <a:xfrm>
              <a:off x="5329509" y="4567145"/>
              <a:ext cx="1583510" cy="531005"/>
            </a:xfrm>
            <a:prstGeom prst="rect">
              <a:avLst/>
            </a:prstGeom>
            <a:grpFill/>
            <a:ln w="19050">
              <a:solidFill>
                <a:schemeClr val="tx1"/>
              </a:solidFill>
            </a:ln>
          </p:spPr>
          <p:txBody>
            <a:bodyPr wrap="square" rtlCol="0">
              <a:spAutoFit/>
            </a:bodyPr>
            <a:lstStyle/>
            <a:p>
              <a:pPr algn="ctr" defTabSz="457200">
                <a:defRPr/>
              </a:pPr>
              <a:r>
                <a:rPr lang="en-US" sz="1050" b="1" dirty="0">
                  <a:solidFill>
                    <a:prstClr val="black"/>
                  </a:solidFill>
                  <a:latin typeface="Arial" panose="020B0604020202020204" pitchFamily="34" charset="0"/>
                  <a:ea typeface="ＭＳ Ｐゴシック" charset="0"/>
                  <a:cs typeface="Arial" panose="020B0604020202020204" pitchFamily="34" charset="0"/>
                </a:rPr>
                <a:t>Time spent in Manual over the monitored period</a:t>
              </a:r>
            </a:p>
          </p:txBody>
        </p:sp>
      </p:grpSp>
      <p:grpSp>
        <p:nvGrpSpPr>
          <p:cNvPr id="25" name="Group 24">
            <a:extLst>
              <a:ext uri="{FF2B5EF4-FFF2-40B4-BE49-F238E27FC236}">
                <a16:creationId xmlns:a16="http://schemas.microsoft.com/office/drawing/2014/main" id="{3D9DBE7B-05B2-0571-D194-301ACD39C509}"/>
              </a:ext>
            </a:extLst>
          </p:cNvPr>
          <p:cNvGrpSpPr/>
          <p:nvPr/>
        </p:nvGrpSpPr>
        <p:grpSpPr>
          <a:xfrm>
            <a:off x="1969578" y="1485498"/>
            <a:ext cx="3668186" cy="1011673"/>
            <a:chOff x="7991262" y="901151"/>
            <a:chExt cx="4621331" cy="1188720"/>
          </a:xfrm>
        </p:grpSpPr>
        <p:sp>
          <p:nvSpPr>
            <p:cNvPr id="26" name="TextBox 25">
              <a:extLst>
                <a:ext uri="{FF2B5EF4-FFF2-40B4-BE49-F238E27FC236}">
                  <a16:creationId xmlns:a16="http://schemas.microsoft.com/office/drawing/2014/main" id="{1CB7FE98-D1DC-8088-71E9-BE293E888933}"/>
                </a:ext>
              </a:extLst>
            </p:cNvPr>
            <p:cNvSpPr txBox="1"/>
            <p:nvPr/>
          </p:nvSpPr>
          <p:spPr>
            <a:xfrm>
              <a:off x="9242001" y="1110074"/>
              <a:ext cx="3370592" cy="687113"/>
            </a:xfrm>
            <a:prstGeom prst="rect">
              <a:avLst/>
            </a:prstGeom>
            <a:noFill/>
          </p:spPr>
          <p:txBody>
            <a:bodyPr wrap="square" rtlCol="0">
              <a:spAutoFit/>
            </a:bodyPr>
            <a:lstStyle/>
            <a:p>
              <a:r>
                <a:rPr lang="en-US" sz="1600" b="1" dirty="0">
                  <a:solidFill>
                    <a:schemeClr val="accent2"/>
                  </a:solidFill>
                  <a:latin typeface="Arial" panose="020B0604020202020204" pitchFamily="34" charset="0"/>
                  <a:cs typeface="Arial" panose="020B0604020202020204" pitchFamily="34" charset="0"/>
                </a:rPr>
                <a:t>$350k Savings in Production Improvement</a:t>
              </a:r>
            </a:p>
          </p:txBody>
        </p:sp>
        <p:pic>
          <p:nvPicPr>
            <p:cNvPr id="27" name="Picture 26">
              <a:extLst>
                <a:ext uri="{FF2B5EF4-FFF2-40B4-BE49-F238E27FC236}">
                  <a16:creationId xmlns:a16="http://schemas.microsoft.com/office/drawing/2014/main" id="{FA4EF8B9-AF34-47FD-A372-65A710C3E132}"/>
                </a:ext>
              </a:extLst>
            </p:cNvPr>
            <p:cNvPicPr>
              <a:picLocks noChangeAspect="1"/>
            </p:cNvPicPr>
            <p:nvPr/>
          </p:nvPicPr>
          <p:blipFill>
            <a:blip r:embed="rId6" cstate="email">
              <a:duotone>
                <a:prstClr val="black"/>
                <a:schemeClr val="accent2">
                  <a:tint val="45000"/>
                  <a:satMod val="400000"/>
                </a:schemeClr>
              </a:duotone>
              <a:extLst>
                <a:ext uri="{28A0092B-C50C-407E-A947-70E740481C1C}">
                  <a14:useLocalDpi xmlns:a14="http://schemas.microsoft.com/office/drawing/2010/main" val="0"/>
                </a:ext>
              </a:extLst>
            </a:blip>
            <a:srcRect/>
            <a:stretch/>
          </p:blipFill>
          <p:spPr>
            <a:xfrm>
              <a:off x="7991262" y="901151"/>
              <a:ext cx="1250740" cy="1188720"/>
            </a:xfrm>
            <a:prstGeom prst="rect">
              <a:avLst/>
            </a:prstGeom>
            <a:noFill/>
          </p:spPr>
        </p:pic>
      </p:grpSp>
      <p:grpSp>
        <p:nvGrpSpPr>
          <p:cNvPr id="32" name="Group 31">
            <a:extLst>
              <a:ext uri="{FF2B5EF4-FFF2-40B4-BE49-F238E27FC236}">
                <a16:creationId xmlns:a16="http://schemas.microsoft.com/office/drawing/2014/main" id="{713CEFD2-74BF-FC68-1AAB-19F43EFC4733}"/>
              </a:ext>
            </a:extLst>
          </p:cNvPr>
          <p:cNvGrpSpPr/>
          <p:nvPr/>
        </p:nvGrpSpPr>
        <p:grpSpPr>
          <a:xfrm>
            <a:off x="10503945" y="74651"/>
            <a:ext cx="1606530" cy="954107"/>
            <a:chOff x="10592404" y="36966"/>
            <a:chExt cx="1606530" cy="954107"/>
          </a:xfrm>
        </p:grpSpPr>
        <p:sp>
          <p:nvSpPr>
            <p:cNvPr id="31" name="Rectangle 30">
              <a:extLst>
                <a:ext uri="{FF2B5EF4-FFF2-40B4-BE49-F238E27FC236}">
                  <a16:creationId xmlns:a16="http://schemas.microsoft.com/office/drawing/2014/main" id="{D6FE7E69-AB82-C8D5-7BA7-5A8DFDF5EAB0}"/>
                </a:ext>
              </a:extLst>
            </p:cNvPr>
            <p:cNvSpPr/>
            <p:nvPr/>
          </p:nvSpPr>
          <p:spPr>
            <a:xfrm>
              <a:off x="10592404" y="36966"/>
              <a:ext cx="1606530" cy="954107"/>
            </a:xfrm>
            <a:prstGeom prst="rect">
              <a:avLst/>
            </a:prstGeom>
            <a:ln w="15875">
              <a:solidFill>
                <a:schemeClr val="tx1"/>
              </a:solidFill>
            </a:ln>
          </p:spPr>
          <p:style>
            <a:lnRef idx="2">
              <a:schemeClr val="accent2"/>
            </a:lnRef>
            <a:fillRef idx="1">
              <a:schemeClr val="lt1"/>
            </a:fillRef>
            <a:effectRef idx="0">
              <a:schemeClr val="accent2"/>
            </a:effectRef>
            <a:fontRef idx="minor">
              <a:schemeClr val="dk1"/>
            </a:fontRef>
          </p:style>
          <p:txBody>
            <a:bodyPr wrap="none" rtlCol="0" anchor="ctr">
              <a:spAutoFit/>
            </a:bodyPr>
            <a:lstStyle/>
            <a:p>
              <a:pPr algn="ctr"/>
              <a:r>
                <a:rPr lang="en-US" sz="1400" b="1" dirty="0">
                  <a:solidFill>
                    <a:schemeClr val="bg2">
                      <a:lumMod val="25000"/>
                    </a:schemeClr>
                  </a:solidFill>
                  <a:latin typeface="Arial" panose="020B0604020202020204" pitchFamily="34" charset="0"/>
                  <a:cs typeface="Arial" panose="020B0604020202020204" pitchFamily="34" charset="0"/>
                </a:rPr>
                <a:t>Customer: </a:t>
              </a:r>
            </a:p>
            <a:p>
              <a:pPr algn="ctr"/>
              <a:r>
                <a:rPr lang="en-US" sz="1400" b="1" dirty="0">
                  <a:solidFill>
                    <a:schemeClr val="bg2">
                      <a:lumMod val="25000"/>
                    </a:schemeClr>
                  </a:solidFill>
                  <a:latin typeface="Arial" panose="020B0604020202020204" pitchFamily="34" charset="0"/>
                  <a:cs typeface="Arial" panose="020B0604020202020204" pitchFamily="34" charset="0"/>
                </a:rPr>
                <a:t>Ferronickel Mine</a:t>
              </a:r>
            </a:p>
            <a:p>
              <a:pPr algn="ctr"/>
              <a:endParaRPr lang="en-US" sz="1400" b="1" dirty="0">
                <a:solidFill>
                  <a:schemeClr val="bg2">
                    <a:lumMod val="25000"/>
                  </a:schemeClr>
                </a:solidFill>
                <a:latin typeface="Arial" panose="020B0604020202020204" pitchFamily="34" charset="0"/>
                <a:cs typeface="Arial" panose="020B0604020202020204" pitchFamily="34" charset="0"/>
              </a:endParaRPr>
            </a:p>
            <a:p>
              <a:pPr algn="r"/>
              <a:r>
                <a:rPr lang="en-US" sz="1400" b="1" dirty="0">
                  <a:solidFill>
                    <a:schemeClr val="bg2">
                      <a:lumMod val="25000"/>
                    </a:schemeClr>
                  </a:solidFill>
                  <a:latin typeface="Arial" panose="020B0604020202020204" pitchFamily="34" charset="0"/>
                  <a:cs typeface="Arial" panose="020B0604020202020204" pitchFamily="34" charset="0"/>
                </a:rPr>
                <a:t>Colombia</a:t>
              </a:r>
            </a:p>
          </p:txBody>
        </p:sp>
        <p:pic>
          <p:nvPicPr>
            <p:cNvPr id="29" name="Picture 28">
              <a:extLst>
                <a:ext uri="{FF2B5EF4-FFF2-40B4-BE49-F238E27FC236}">
                  <a16:creationId xmlns:a16="http://schemas.microsoft.com/office/drawing/2014/main" id="{328FCEE8-3244-67DC-4D04-D740DB6A82AC}"/>
                </a:ext>
              </a:extLst>
            </p:cNvPr>
            <p:cNvPicPr>
              <a:picLocks noChangeAspect="1"/>
            </p:cNvPicPr>
            <p:nvPr/>
          </p:nvPicPr>
          <p:blipFill>
            <a:blip r:embed="rId7" cstate="email">
              <a:duotone>
                <a:prstClr val="black"/>
                <a:schemeClr val="accent3">
                  <a:tint val="45000"/>
                  <a:satMod val="400000"/>
                </a:schemeClr>
              </a:duotone>
              <a:extLst>
                <a:ext uri="{28A0092B-C50C-407E-A947-70E740481C1C}">
                  <a14:useLocalDpi xmlns:a14="http://schemas.microsoft.com/office/drawing/2010/main" val="0"/>
                </a:ext>
              </a:extLst>
            </a:blip>
            <a:srcRect/>
            <a:stretch/>
          </p:blipFill>
          <p:spPr>
            <a:xfrm>
              <a:off x="10776927" y="449346"/>
              <a:ext cx="523049" cy="541727"/>
            </a:xfrm>
            <a:prstGeom prst="rect">
              <a:avLst/>
            </a:prstGeom>
            <a:noFill/>
            <a:ln>
              <a:noFill/>
            </a:ln>
          </p:spPr>
        </p:pic>
      </p:grpSp>
    </p:spTree>
    <p:extLst>
      <p:ext uri="{BB962C8B-B14F-4D97-AF65-F5344CB8AC3E}">
        <p14:creationId xmlns:p14="http://schemas.microsoft.com/office/powerpoint/2010/main" val="945432990"/>
      </p:ext>
    </p:extLst>
  </p:cSld>
  <p:clrMapOvr>
    <a:masterClrMapping/>
  </p:clrMapOvr>
  <p:transition spd="slow">
    <p:push dir="u"/>
  </p:transition>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3F0FA1C-1962-AAC9-285D-B014CAE8C82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84116A-BB16-9C0D-39DA-4E2712C1D293}"/>
              </a:ext>
            </a:extLst>
          </p:cNvPr>
          <p:cNvSpPr>
            <a:spLocks noGrp="1"/>
          </p:cNvSpPr>
          <p:nvPr>
            <p:ph type="title" idx="4294967295"/>
          </p:nvPr>
        </p:nvSpPr>
        <p:spPr>
          <a:xfrm>
            <a:off x="457200" y="242399"/>
            <a:ext cx="6096000" cy="442913"/>
          </a:xfrm>
          <a:prstGeom prst="rect">
            <a:avLst/>
          </a:prstGeom>
        </p:spPr>
        <p:txBody>
          <a:bodyPr/>
          <a:lstStyle/>
          <a:p>
            <a:r>
              <a:rPr lang="en-GB" dirty="0">
                <a:solidFill>
                  <a:schemeClr val="accent2"/>
                </a:solidFill>
                <a:latin typeface="Anton" pitchFamily="2" charset="0"/>
                <a:cs typeface="Arial" panose="020B0604020202020204" pitchFamily="34" charset="0"/>
              </a:rPr>
              <a:t>Success Story</a:t>
            </a:r>
            <a:br>
              <a:rPr lang="en-GB" dirty="0">
                <a:solidFill>
                  <a:srgbClr val="B39A16"/>
                </a:solidFill>
                <a:latin typeface="Anton" pitchFamily="2" charset="0"/>
                <a:cs typeface="Arial" panose="020B0604020202020204" pitchFamily="34" charset="0"/>
              </a:rPr>
            </a:br>
            <a:r>
              <a:rPr lang="en-GB" dirty="0">
                <a:latin typeface="Anton" pitchFamily="2" charset="0"/>
                <a:cs typeface="Arial" panose="020B0604020202020204" pitchFamily="34" charset="0"/>
              </a:rPr>
              <a:t>Improved Operational Performance</a:t>
            </a:r>
          </a:p>
        </p:txBody>
      </p:sp>
      <p:sp>
        <p:nvSpPr>
          <p:cNvPr id="12" name="Rectangle 11">
            <a:extLst>
              <a:ext uri="{FF2B5EF4-FFF2-40B4-BE49-F238E27FC236}">
                <a16:creationId xmlns:a16="http://schemas.microsoft.com/office/drawing/2014/main" id="{DB1E0556-60D6-680C-324A-039A2ADC3EFB}"/>
              </a:ext>
            </a:extLst>
          </p:cNvPr>
          <p:cNvSpPr/>
          <p:nvPr/>
        </p:nvSpPr>
        <p:spPr>
          <a:xfrm>
            <a:off x="535923" y="3198009"/>
            <a:ext cx="4917963" cy="2074927"/>
          </a:xfrm>
          <a:prstGeom prst="rect">
            <a:avLst/>
          </a:prstGeom>
        </p:spPr>
        <p:txBody>
          <a:bodyPr wrap="square">
            <a:spAutoFit/>
          </a:bodyPr>
          <a:lstStyle/>
          <a:p>
            <a:pPr algn="just" defTabSz="912114">
              <a:spcBef>
                <a:spcPts val="998"/>
              </a:spcBef>
              <a:defRPr/>
            </a:pPr>
            <a:r>
              <a:rPr lang="en-US" sz="1800" b="1" dirty="0">
                <a:latin typeface="Arial" panose="020B0604020202020204" pitchFamily="34" charset="0"/>
                <a:ea typeface="ＭＳ Ｐゴシック" charset="0"/>
                <a:cs typeface="Arial" panose="020B0604020202020204" pitchFamily="34" charset="0"/>
              </a:rPr>
              <a:t>Pain Points: </a:t>
            </a:r>
          </a:p>
          <a:p>
            <a:pPr marL="285750" indent="-285750"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Spikes in the furnace coal feeding after feeder trips and ramp-ups</a:t>
            </a:r>
          </a:p>
          <a:p>
            <a:pPr algn="just" defTabSz="912114">
              <a:spcBef>
                <a:spcPts val="998"/>
              </a:spcBef>
              <a:defRPr/>
            </a:pPr>
            <a:r>
              <a:rPr lang="en-US" sz="1800" b="1" dirty="0">
                <a:latin typeface="Arial" panose="020B0604020202020204" pitchFamily="34" charset="0"/>
                <a:ea typeface="ＭＳ Ｐゴシック" charset="0"/>
                <a:cs typeface="Arial" panose="020B0604020202020204" pitchFamily="34" charset="0"/>
              </a:rPr>
              <a:t>Solution:</a:t>
            </a:r>
          </a:p>
          <a:p>
            <a:pPr marL="76073" indent="-228029"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Investigated a control loop error</a:t>
            </a:r>
          </a:p>
          <a:p>
            <a:pPr marL="76073" indent="-228029" defTabSz="912114">
              <a:spcBef>
                <a:spcPts val="499"/>
              </a:spcBef>
              <a:buFont typeface="Arial" panose="020B0604020202020204" pitchFamily="34" charset="0"/>
              <a:buChar char="•"/>
              <a:defRPr/>
            </a:pPr>
            <a:r>
              <a:rPr lang="en-GB" sz="1800" dirty="0">
                <a:latin typeface="Arial" panose="020B0604020202020204" pitchFamily="34" charset="0"/>
                <a:ea typeface="ＭＳ Ｐゴシック" charset="0"/>
                <a:cs typeface="Arial" panose="020B0604020202020204" pitchFamily="34" charset="0"/>
              </a:rPr>
              <a:t>PLC logic change was recommended</a:t>
            </a:r>
            <a:endParaRPr lang="en-US" sz="1800" dirty="0">
              <a:latin typeface="Arial" panose="020B0604020202020204" pitchFamily="34" charset="0"/>
              <a:ea typeface="ＭＳ Ｐゴシック" charset="0"/>
              <a:cs typeface="Arial" panose="020B0604020202020204" pitchFamily="34" charset="0"/>
            </a:endParaRPr>
          </a:p>
        </p:txBody>
      </p:sp>
      <p:cxnSp>
        <p:nvCxnSpPr>
          <p:cNvPr id="13" name="Straight Connector 12">
            <a:extLst>
              <a:ext uri="{FF2B5EF4-FFF2-40B4-BE49-F238E27FC236}">
                <a16:creationId xmlns:a16="http://schemas.microsoft.com/office/drawing/2014/main" id="{CC41B090-EF7D-4908-A5FB-459690F96C9A}"/>
              </a:ext>
            </a:extLst>
          </p:cNvPr>
          <p:cNvCxnSpPr/>
          <p:nvPr/>
        </p:nvCxnSpPr>
        <p:spPr>
          <a:xfrm>
            <a:off x="6096000" y="1039390"/>
            <a:ext cx="0" cy="5406887"/>
          </a:xfrm>
          <a:prstGeom prst="line">
            <a:avLst/>
          </a:prstGeom>
          <a:ln/>
        </p:spPr>
        <p:style>
          <a:lnRef idx="1">
            <a:schemeClr val="accent2"/>
          </a:lnRef>
          <a:fillRef idx="0">
            <a:schemeClr val="accent2"/>
          </a:fillRef>
          <a:effectRef idx="0">
            <a:schemeClr val="accent2"/>
          </a:effectRef>
          <a:fontRef idx="minor">
            <a:schemeClr val="tx1"/>
          </a:fontRef>
        </p:style>
      </p:cxnSp>
      <p:sp>
        <p:nvSpPr>
          <p:cNvPr id="14" name="TextBox 13">
            <a:extLst>
              <a:ext uri="{FF2B5EF4-FFF2-40B4-BE49-F238E27FC236}">
                <a16:creationId xmlns:a16="http://schemas.microsoft.com/office/drawing/2014/main" id="{A6CA3718-1EF4-C135-7B0C-BD483C4A1AC8}"/>
              </a:ext>
            </a:extLst>
          </p:cNvPr>
          <p:cNvSpPr txBox="1"/>
          <p:nvPr/>
        </p:nvSpPr>
        <p:spPr>
          <a:xfrm>
            <a:off x="535923" y="5645012"/>
            <a:ext cx="4999267" cy="923330"/>
          </a:xfrm>
          <a:prstGeom prst="rect">
            <a:avLst/>
          </a:prstGeom>
          <a:ln w="15875"/>
        </p:spPr>
        <p:style>
          <a:lnRef idx="2">
            <a:schemeClr val="accent2">
              <a:shade val="15000"/>
            </a:schemeClr>
          </a:lnRef>
          <a:fillRef idx="1">
            <a:schemeClr val="accent2"/>
          </a:fillRef>
          <a:effectRef idx="0">
            <a:schemeClr val="accent2"/>
          </a:effectRef>
          <a:fontRef idx="minor">
            <a:schemeClr val="lt1"/>
          </a:fontRef>
        </p:style>
        <p:txBody>
          <a:bodyPr wrap="square" rtlCol="0" anchor="t">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ZA" sz="1800" b="1"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Value: </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Improvement in operational performance</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800" kern="0" dirty="0">
                <a:solidFill>
                  <a:prstClr val="black"/>
                </a:solidFill>
                <a:latin typeface="Arial" panose="020B0604020202020204" pitchFamily="34" charset="0"/>
                <a:ea typeface="Tahoma"/>
                <a:cs typeface="Arial" panose="020B0604020202020204" pitchFamily="34" charset="0"/>
              </a:rPr>
              <a:t>Stable furnace operations</a:t>
            </a:r>
            <a:endParaRPr kumimoji="0" lang="en-US" sz="18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endParaRPr>
          </a:p>
        </p:txBody>
      </p:sp>
      <p:grpSp>
        <p:nvGrpSpPr>
          <p:cNvPr id="25" name="Group 24">
            <a:extLst>
              <a:ext uri="{FF2B5EF4-FFF2-40B4-BE49-F238E27FC236}">
                <a16:creationId xmlns:a16="http://schemas.microsoft.com/office/drawing/2014/main" id="{C6994C7B-C13E-A2F9-58EF-3E4CC862ACFF}"/>
              </a:ext>
            </a:extLst>
          </p:cNvPr>
          <p:cNvGrpSpPr/>
          <p:nvPr/>
        </p:nvGrpSpPr>
        <p:grpSpPr>
          <a:xfrm>
            <a:off x="1175218" y="2153488"/>
            <a:ext cx="3761361" cy="1011673"/>
            <a:chOff x="7991262" y="901151"/>
            <a:chExt cx="4476152" cy="1188720"/>
          </a:xfrm>
        </p:grpSpPr>
        <p:sp>
          <p:nvSpPr>
            <p:cNvPr id="26" name="TextBox 25">
              <a:extLst>
                <a:ext uri="{FF2B5EF4-FFF2-40B4-BE49-F238E27FC236}">
                  <a16:creationId xmlns:a16="http://schemas.microsoft.com/office/drawing/2014/main" id="{4BFCD528-648A-EE42-5012-9A5B00F5B151}"/>
                </a:ext>
              </a:extLst>
            </p:cNvPr>
            <p:cNvSpPr txBox="1"/>
            <p:nvPr/>
          </p:nvSpPr>
          <p:spPr>
            <a:xfrm>
              <a:off x="9242002" y="1110074"/>
              <a:ext cx="3225412" cy="759442"/>
            </a:xfrm>
            <a:prstGeom prst="rect">
              <a:avLst/>
            </a:prstGeom>
            <a:noFill/>
          </p:spPr>
          <p:txBody>
            <a:bodyPr wrap="square" rtlCol="0">
              <a:spAutoFit/>
            </a:bodyPr>
            <a:lstStyle/>
            <a:p>
              <a:r>
                <a:rPr lang="en-GB" sz="1800" b="1" dirty="0">
                  <a:solidFill>
                    <a:schemeClr val="accent2"/>
                  </a:solidFill>
                  <a:latin typeface="Arial" panose="020B0604020202020204" pitchFamily="34" charset="0"/>
                  <a:cs typeface="Arial" panose="020B0604020202020204" pitchFamily="34" charset="0"/>
                </a:rPr>
                <a:t>$150k savings across throughput and OPEX</a:t>
              </a:r>
            </a:p>
          </p:txBody>
        </p:sp>
        <p:pic>
          <p:nvPicPr>
            <p:cNvPr id="27" name="Picture 26">
              <a:extLst>
                <a:ext uri="{FF2B5EF4-FFF2-40B4-BE49-F238E27FC236}">
                  <a16:creationId xmlns:a16="http://schemas.microsoft.com/office/drawing/2014/main" id="{F608954E-644D-E0A5-5670-F7EBB1CA4812}"/>
                </a:ext>
              </a:extLst>
            </p:cNvPr>
            <p:cNvPicPr>
              <a:picLocks noChangeAspect="1"/>
            </p:cNvPicPr>
            <p:nvPr/>
          </p:nvPicPr>
          <p:blipFill>
            <a:blip r:embed="rId4" cstate="email">
              <a:duotone>
                <a:prstClr val="black"/>
                <a:schemeClr val="accent2">
                  <a:tint val="45000"/>
                  <a:satMod val="400000"/>
                </a:schemeClr>
              </a:duotone>
              <a:extLst>
                <a:ext uri="{28A0092B-C50C-407E-A947-70E740481C1C}">
                  <a14:useLocalDpi xmlns:a14="http://schemas.microsoft.com/office/drawing/2010/main" val="0"/>
                </a:ext>
              </a:extLst>
            </a:blip>
            <a:srcRect/>
            <a:stretch/>
          </p:blipFill>
          <p:spPr>
            <a:xfrm>
              <a:off x="7991262" y="901151"/>
              <a:ext cx="1250740" cy="1188720"/>
            </a:xfrm>
            <a:prstGeom prst="rect">
              <a:avLst/>
            </a:prstGeom>
            <a:noFill/>
          </p:spPr>
        </p:pic>
      </p:grpSp>
      <p:grpSp>
        <p:nvGrpSpPr>
          <p:cNvPr id="32" name="Group 31">
            <a:extLst>
              <a:ext uri="{FF2B5EF4-FFF2-40B4-BE49-F238E27FC236}">
                <a16:creationId xmlns:a16="http://schemas.microsoft.com/office/drawing/2014/main" id="{8DC5F2B0-9876-7232-37BF-EE9E3A9B7E45}"/>
              </a:ext>
            </a:extLst>
          </p:cNvPr>
          <p:cNvGrpSpPr/>
          <p:nvPr/>
        </p:nvGrpSpPr>
        <p:grpSpPr>
          <a:xfrm>
            <a:off x="10503945" y="74651"/>
            <a:ext cx="1606530" cy="954107"/>
            <a:chOff x="10592404" y="36966"/>
            <a:chExt cx="1606530" cy="954107"/>
          </a:xfrm>
        </p:grpSpPr>
        <p:sp>
          <p:nvSpPr>
            <p:cNvPr id="31" name="Rectangle 30">
              <a:extLst>
                <a:ext uri="{FF2B5EF4-FFF2-40B4-BE49-F238E27FC236}">
                  <a16:creationId xmlns:a16="http://schemas.microsoft.com/office/drawing/2014/main" id="{151922F8-5D17-FBC3-7158-7C8C12880EBB}"/>
                </a:ext>
              </a:extLst>
            </p:cNvPr>
            <p:cNvSpPr/>
            <p:nvPr/>
          </p:nvSpPr>
          <p:spPr>
            <a:xfrm>
              <a:off x="10592404" y="36966"/>
              <a:ext cx="1606530" cy="954107"/>
            </a:xfrm>
            <a:prstGeom prst="rect">
              <a:avLst/>
            </a:prstGeom>
            <a:ln w="15875"/>
          </p:spPr>
          <p:style>
            <a:lnRef idx="2">
              <a:schemeClr val="accent2"/>
            </a:lnRef>
            <a:fillRef idx="1">
              <a:schemeClr val="lt1"/>
            </a:fillRef>
            <a:effectRef idx="0">
              <a:schemeClr val="accent2"/>
            </a:effectRef>
            <a:fontRef idx="minor">
              <a:schemeClr val="dk1"/>
            </a:fontRef>
          </p:style>
          <p:txBody>
            <a:bodyPr wrap="none" rtlCol="0" anchor="ctr">
              <a:spAutoFit/>
            </a:bodyPr>
            <a:lstStyle/>
            <a:p>
              <a:pPr algn="ctr"/>
              <a:r>
                <a:rPr lang="en-US" sz="1400" b="1">
                  <a:solidFill>
                    <a:schemeClr val="bg2">
                      <a:lumMod val="25000"/>
                    </a:schemeClr>
                  </a:solidFill>
                  <a:latin typeface="Arial" panose="020B0604020202020204" pitchFamily="34" charset="0"/>
                  <a:cs typeface="Arial" panose="020B0604020202020204" pitchFamily="34" charset="0"/>
                </a:rPr>
                <a:t>Customer: </a:t>
              </a:r>
            </a:p>
            <a:p>
              <a:pPr algn="ctr"/>
              <a:r>
                <a:rPr lang="en-US" sz="1400" b="1">
                  <a:solidFill>
                    <a:schemeClr val="bg2">
                      <a:lumMod val="25000"/>
                    </a:schemeClr>
                  </a:solidFill>
                  <a:latin typeface="Arial" panose="020B0604020202020204" pitchFamily="34" charset="0"/>
                  <a:cs typeface="Arial" panose="020B0604020202020204" pitchFamily="34" charset="0"/>
                </a:rPr>
                <a:t>Ferronickel Mine</a:t>
              </a:r>
            </a:p>
            <a:p>
              <a:pPr algn="ctr"/>
              <a:endParaRPr lang="en-US" sz="1400" b="1">
                <a:solidFill>
                  <a:schemeClr val="bg2">
                    <a:lumMod val="25000"/>
                  </a:schemeClr>
                </a:solidFill>
                <a:latin typeface="Arial" panose="020B0604020202020204" pitchFamily="34" charset="0"/>
                <a:cs typeface="Arial" panose="020B0604020202020204" pitchFamily="34" charset="0"/>
              </a:endParaRPr>
            </a:p>
            <a:p>
              <a:pPr algn="r"/>
              <a:r>
                <a:rPr lang="en-US" sz="1400" b="1">
                  <a:solidFill>
                    <a:schemeClr val="bg2">
                      <a:lumMod val="25000"/>
                    </a:schemeClr>
                  </a:solidFill>
                  <a:latin typeface="Arial" panose="020B0604020202020204" pitchFamily="34" charset="0"/>
                  <a:cs typeface="Arial" panose="020B0604020202020204" pitchFamily="34" charset="0"/>
                </a:rPr>
                <a:t>Colombia</a:t>
              </a:r>
            </a:p>
          </p:txBody>
        </p:sp>
        <p:pic>
          <p:nvPicPr>
            <p:cNvPr id="29" name="Picture 28">
              <a:extLst>
                <a:ext uri="{FF2B5EF4-FFF2-40B4-BE49-F238E27FC236}">
                  <a16:creationId xmlns:a16="http://schemas.microsoft.com/office/drawing/2014/main" id="{15572737-F695-7A5C-FCA9-888BC9D38BB0}"/>
                </a:ext>
              </a:extLst>
            </p:cNvPr>
            <p:cNvPicPr>
              <a:picLocks noChangeAspect="1"/>
            </p:cNvPicPr>
            <p:nvPr/>
          </p:nvPicPr>
          <p:blipFill>
            <a:blip r:embed="rId5" cstate="email">
              <a:duotone>
                <a:prstClr val="black"/>
                <a:schemeClr val="accent3">
                  <a:tint val="45000"/>
                  <a:satMod val="400000"/>
                </a:schemeClr>
              </a:duotone>
              <a:extLst>
                <a:ext uri="{28A0092B-C50C-407E-A947-70E740481C1C}">
                  <a14:useLocalDpi xmlns:a14="http://schemas.microsoft.com/office/drawing/2010/main" val="0"/>
                </a:ext>
              </a:extLst>
            </a:blip>
            <a:srcRect/>
            <a:stretch/>
          </p:blipFill>
          <p:spPr>
            <a:xfrm>
              <a:off x="10776927" y="449346"/>
              <a:ext cx="523049" cy="541727"/>
            </a:xfrm>
            <a:prstGeom prst="rect">
              <a:avLst/>
            </a:prstGeom>
            <a:noFill/>
          </p:spPr>
        </p:pic>
      </p:grpSp>
      <p:grpSp>
        <p:nvGrpSpPr>
          <p:cNvPr id="9" name="Group 8">
            <a:extLst>
              <a:ext uri="{FF2B5EF4-FFF2-40B4-BE49-F238E27FC236}">
                <a16:creationId xmlns:a16="http://schemas.microsoft.com/office/drawing/2014/main" id="{7BEA30F9-CD27-8B94-7AB1-723E3F47C4D5}"/>
              </a:ext>
            </a:extLst>
          </p:cNvPr>
          <p:cNvGrpSpPr>
            <a:grpSpLocks noChangeAspect="1"/>
          </p:cNvGrpSpPr>
          <p:nvPr/>
        </p:nvGrpSpPr>
        <p:grpSpPr>
          <a:xfrm>
            <a:off x="6212316" y="890258"/>
            <a:ext cx="4711845" cy="2790116"/>
            <a:chOff x="4988947" y="1584174"/>
            <a:chExt cx="3936873" cy="3291764"/>
          </a:xfrm>
          <a:solidFill>
            <a:schemeClr val="bg1"/>
          </a:solidFill>
        </p:grpSpPr>
        <p:pic>
          <p:nvPicPr>
            <p:cNvPr id="10" name="Picture 9" descr="A screenshot of a cell phone&#10;&#10;Description automatically generated">
              <a:extLst>
                <a:ext uri="{FF2B5EF4-FFF2-40B4-BE49-F238E27FC236}">
                  <a16:creationId xmlns:a16="http://schemas.microsoft.com/office/drawing/2014/main" id="{055C835F-E4BB-21C3-FA38-D8067B50D3DF}"/>
                </a:ext>
              </a:extLst>
            </p:cNvPr>
            <p:cNvPicPr>
              <a:picLocks noChangeAspect="1"/>
            </p:cNvPicPr>
            <p:nvPr/>
          </p:nvPicPr>
          <p:blipFill rotWithShape="1">
            <a:blip r:embed="rId6" cstate="email">
              <a:extLst>
                <a:ext uri="{28A0092B-C50C-407E-A947-70E740481C1C}">
                  <a14:useLocalDpi xmlns:a14="http://schemas.microsoft.com/office/drawing/2010/main" val="0"/>
                </a:ext>
              </a:extLst>
            </a:blip>
            <a:srcRect l="4329" t="12117" r="21688" b="3230"/>
            <a:stretch/>
          </p:blipFill>
          <p:spPr>
            <a:xfrm>
              <a:off x="5079657" y="1830207"/>
              <a:ext cx="3846163" cy="3045731"/>
            </a:xfrm>
            <a:prstGeom prst="rect">
              <a:avLst/>
            </a:prstGeom>
            <a:grpFill/>
            <a:ln w="19050">
              <a:solidFill>
                <a:schemeClr val="accent2"/>
              </a:solidFill>
            </a:ln>
          </p:spPr>
        </p:pic>
        <p:sp>
          <p:nvSpPr>
            <p:cNvPr id="11" name="Rectangle 10">
              <a:extLst>
                <a:ext uri="{FF2B5EF4-FFF2-40B4-BE49-F238E27FC236}">
                  <a16:creationId xmlns:a16="http://schemas.microsoft.com/office/drawing/2014/main" id="{DA67C4AB-6E67-F53A-E320-887BB2BFE169}"/>
                </a:ext>
              </a:extLst>
            </p:cNvPr>
            <p:cNvSpPr/>
            <p:nvPr/>
          </p:nvSpPr>
          <p:spPr>
            <a:xfrm>
              <a:off x="4988947" y="1584174"/>
              <a:ext cx="878637" cy="326802"/>
            </a:xfrm>
            <a:prstGeom prst="rect">
              <a:avLst/>
            </a:prstGeom>
            <a:ln w="19050">
              <a:solidFill>
                <a:schemeClr val="accent2"/>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defTabSz="912114">
                <a:defRPr/>
              </a:pPr>
              <a:r>
                <a:rPr lang="en-US" sz="1200" b="1">
                  <a:solidFill>
                    <a:schemeClr val="accent4"/>
                  </a:solidFill>
                  <a:latin typeface="Arial" panose="020B0604020202020204" pitchFamily="34" charset="0"/>
                  <a:cs typeface="Arial" panose="020B0604020202020204" pitchFamily="34" charset="0"/>
                </a:rPr>
                <a:t>Before</a:t>
              </a:r>
            </a:p>
          </p:txBody>
        </p:sp>
      </p:grpSp>
      <p:grpSp>
        <p:nvGrpSpPr>
          <p:cNvPr id="28" name="Group 27">
            <a:extLst>
              <a:ext uri="{FF2B5EF4-FFF2-40B4-BE49-F238E27FC236}">
                <a16:creationId xmlns:a16="http://schemas.microsoft.com/office/drawing/2014/main" id="{2D02F61B-EF56-D134-05E0-F850983ECEBA}"/>
              </a:ext>
            </a:extLst>
          </p:cNvPr>
          <p:cNvGrpSpPr>
            <a:grpSpLocks noChangeAspect="1"/>
          </p:cNvGrpSpPr>
          <p:nvPr/>
        </p:nvGrpSpPr>
        <p:grpSpPr>
          <a:xfrm>
            <a:off x="7032276" y="3750412"/>
            <a:ext cx="5078199" cy="2817929"/>
            <a:chOff x="4380268" y="3355852"/>
            <a:chExt cx="3574403" cy="2843694"/>
          </a:xfrm>
        </p:grpSpPr>
        <p:pic>
          <p:nvPicPr>
            <p:cNvPr id="30" name="Picture 29" descr="A close up of a map&#10;&#10;Description automatically generated">
              <a:extLst>
                <a:ext uri="{FF2B5EF4-FFF2-40B4-BE49-F238E27FC236}">
                  <a16:creationId xmlns:a16="http://schemas.microsoft.com/office/drawing/2014/main" id="{1D730000-7675-7BB1-DF3A-104C0CCC2A3C}"/>
                </a:ext>
              </a:extLst>
            </p:cNvPr>
            <p:cNvPicPr>
              <a:picLocks/>
            </p:cNvPicPr>
            <p:nvPr/>
          </p:nvPicPr>
          <p:blipFill rotWithShape="1">
            <a:blip r:embed="rId7" cstate="email">
              <a:extLst>
                <a:ext uri="{28A0092B-C50C-407E-A947-70E740481C1C}">
                  <a14:useLocalDpi xmlns:a14="http://schemas.microsoft.com/office/drawing/2010/main" val="0"/>
                </a:ext>
              </a:extLst>
            </a:blip>
            <a:srcRect t="7306" r="20244" b="3756"/>
            <a:stretch/>
          </p:blipFill>
          <p:spPr>
            <a:xfrm>
              <a:off x="4380268" y="3594365"/>
              <a:ext cx="3474720" cy="2605181"/>
            </a:xfrm>
            <a:prstGeom prst="rect">
              <a:avLst/>
            </a:prstGeom>
            <a:solidFill>
              <a:schemeClr val="bg1"/>
            </a:solidFill>
            <a:ln w="19050">
              <a:solidFill>
                <a:schemeClr val="accent2"/>
              </a:solidFill>
            </a:ln>
          </p:spPr>
        </p:pic>
        <p:sp>
          <p:nvSpPr>
            <p:cNvPr id="33" name="Rectangle 32">
              <a:extLst>
                <a:ext uri="{FF2B5EF4-FFF2-40B4-BE49-F238E27FC236}">
                  <a16:creationId xmlns:a16="http://schemas.microsoft.com/office/drawing/2014/main" id="{B2123557-D7CB-9BE4-8845-1428BC8025D8}"/>
                </a:ext>
              </a:extLst>
            </p:cNvPr>
            <p:cNvSpPr/>
            <p:nvPr/>
          </p:nvSpPr>
          <p:spPr>
            <a:xfrm>
              <a:off x="7068053" y="3355852"/>
              <a:ext cx="886618" cy="279532"/>
            </a:xfrm>
            <a:prstGeom prst="rect">
              <a:avLst/>
            </a:prstGeom>
            <a:ln w="19050">
              <a:solidFill>
                <a:schemeClr val="accent2"/>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defTabSz="912114">
                <a:defRPr/>
              </a:pPr>
              <a:r>
                <a:rPr lang="en-US" sz="1200" b="1">
                  <a:solidFill>
                    <a:schemeClr val="accent4"/>
                  </a:solidFill>
                  <a:latin typeface="Arial" panose="020B0604020202020204" pitchFamily="34" charset="0"/>
                  <a:cs typeface="Arial" panose="020B0604020202020204" pitchFamily="34" charset="0"/>
                </a:rPr>
                <a:t>After</a:t>
              </a:r>
            </a:p>
          </p:txBody>
        </p:sp>
      </p:grpSp>
    </p:spTree>
    <p:extLst>
      <p:ext uri="{BB962C8B-B14F-4D97-AF65-F5344CB8AC3E}">
        <p14:creationId xmlns:p14="http://schemas.microsoft.com/office/powerpoint/2010/main" val="3959025211"/>
      </p:ext>
    </p:extLst>
  </p:cSld>
  <p:clrMapOvr>
    <a:overrideClrMapping bg1="lt1" tx1="dk1" bg2="lt2" tx2="dk2" accent1="accent1" accent2="accent2" accent3="accent3" accent4="accent4" accent5="accent5" accent6="accent6" hlink="hlink" folHlink="folHlink"/>
  </p:clrMapOvr>
  <p:transition spd="slow">
    <p:push dir="u"/>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0E1E78-D44C-6002-7DBE-6E2FCDA360C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7A3F34E-3FDD-A89A-1F76-AD5E86841C05}"/>
              </a:ext>
            </a:extLst>
          </p:cNvPr>
          <p:cNvSpPr>
            <a:spLocks noGrp="1"/>
          </p:cNvSpPr>
          <p:nvPr>
            <p:ph type="title" idx="4294967295"/>
          </p:nvPr>
        </p:nvSpPr>
        <p:spPr>
          <a:xfrm>
            <a:off x="476757" y="322653"/>
            <a:ext cx="6095997" cy="1890425"/>
          </a:xfrm>
          <a:prstGeom prst="rect">
            <a:avLst/>
          </a:prstGeom>
        </p:spPr>
        <p:txBody>
          <a:bodyPr/>
          <a:lstStyle/>
          <a:p>
            <a:r>
              <a:rPr lang="en-GB" dirty="0">
                <a:solidFill>
                  <a:schemeClr val="accent2"/>
                </a:solidFill>
                <a:latin typeface="Anton" pitchFamily="2" charset="0"/>
                <a:cs typeface="Arial" panose="020B0604020202020204" pitchFamily="34" charset="0"/>
              </a:rPr>
              <a:t>Success Story</a:t>
            </a:r>
            <a:br>
              <a:rPr lang="en-GB" dirty="0">
                <a:solidFill>
                  <a:srgbClr val="B39A16"/>
                </a:solidFill>
                <a:latin typeface="Anton" pitchFamily="2" charset="0"/>
                <a:cs typeface="Arial" panose="020B0604020202020204" pitchFamily="34" charset="0"/>
              </a:rPr>
            </a:br>
            <a:r>
              <a:rPr lang="en-GB" dirty="0">
                <a:latin typeface="Anton" pitchFamily="2" charset="0"/>
                <a:cs typeface="Arial" panose="020B0604020202020204" pitchFamily="34" charset="0"/>
              </a:rPr>
              <a:t>Overall Process Optimisation</a:t>
            </a:r>
          </a:p>
        </p:txBody>
      </p:sp>
      <p:sp>
        <p:nvSpPr>
          <p:cNvPr id="12" name="Rectangle 11">
            <a:extLst>
              <a:ext uri="{FF2B5EF4-FFF2-40B4-BE49-F238E27FC236}">
                <a16:creationId xmlns:a16="http://schemas.microsoft.com/office/drawing/2014/main" id="{4823D3F7-ECD1-CA04-950A-B36ACA05405F}"/>
              </a:ext>
            </a:extLst>
          </p:cNvPr>
          <p:cNvSpPr/>
          <p:nvPr/>
        </p:nvSpPr>
        <p:spPr>
          <a:xfrm>
            <a:off x="619981" y="2484020"/>
            <a:ext cx="4999265" cy="4180632"/>
          </a:xfrm>
          <a:prstGeom prst="rect">
            <a:avLst/>
          </a:prstGeom>
        </p:spPr>
        <p:txBody>
          <a:bodyPr wrap="square">
            <a:spAutoFit/>
          </a:bodyPr>
          <a:lstStyle/>
          <a:p>
            <a:pPr algn="just" defTabSz="912114">
              <a:spcBef>
                <a:spcPts val="998"/>
              </a:spcBef>
              <a:defRPr/>
            </a:pPr>
            <a:r>
              <a:rPr lang="en-US" sz="1600" b="1" dirty="0">
                <a:latin typeface="Arial" panose="020B0604020202020204" pitchFamily="34" charset="0"/>
                <a:ea typeface="ＭＳ Ｐゴシック" charset="0"/>
                <a:cs typeface="Arial" panose="020B0604020202020204" pitchFamily="34" charset="0"/>
              </a:rPr>
              <a:t>Pain Points: </a:t>
            </a:r>
          </a:p>
          <a:p>
            <a:pPr marL="285750" indent="-285750" defTabSz="912114">
              <a:spcBef>
                <a:spcPts val="499"/>
              </a:spcBef>
              <a:buFont typeface="Arial" panose="020B0604020202020204" pitchFamily="34" charset="0"/>
              <a:buChar char="•"/>
              <a:defRPr/>
            </a:pPr>
            <a:r>
              <a:rPr lang="en-GB" sz="1600" dirty="0">
                <a:latin typeface="Arial" panose="020B0604020202020204" pitchFamily="34" charset="0"/>
                <a:ea typeface="ＭＳ Ｐゴシック" charset="0"/>
                <a:cs typeface="Arial" panose="020B0604020202020204" pitchFamily="34" charset="0"/>
              </a:rPr>
              <a:t>Feed upsets and inconsistent recoveries</a:t>
            </a:r>
          </a:p>
          <a:p>
            <a:pPr marL="285750" indent="-285750" defTabSz="912114">
              <a:spcBef>
                <a:spcPts val="499"/>
              </a:spcBef>
              <a:buFont typeface="Arial" panose="020B0604020202020204" pitchFamily="34" charset="0"/>
              <a:buChar char="•"/>
              <a:defRPr/>
            </a:pPr>
            <a:r>
              <a:rPr lang="en-GB" sz="1600" dirty="0">
                <a:latin typeface="Arial" panose="020B0604020202020204" pitchFamily="34" charset="0"/>
                <a:ea typeface="ＭＳ Ｐゴシック" charset="0"/>
                <a:cs typeface="Arial" panose="020B0604020202020204" pitchFamily="34" charset="0"/>
              </a:rPr>
              <a:t>Dated control strategies, invisible plant</a:t>
            </a:r>
          </a:p>
          <a:p>
            <a:pPr marL="285750" indent="-285750" defTabSz="912114">
              <a:spcBef>
                <a:spcPts val="499"/>
              </a:spcBef>
              <a:buFont typeface="Arial" panose="020B0604020202020204" pitchFamily="34" charset="0"/>
              <a:buChar char="•"/>
              <a:defRPr/>
            </a:pPr>
            <a:r>
              <a:rPr lang="en-GB" sz="1600" dirty="0">
                <a:latin typeface="Arial" panose="020B0604020202020204" pitchFamily="34" charset="0"/>
                <a:ea typeface="ＭＳ Ｐゴシック" charset="0"/>
                <a:cs typeface="Arial" panose="020B0604020202020204" pitchFamily="34" charset="0"/>
              </a:rPr>
              <a:t>Incapable of maintaining consistent and efficient operations</a:t>
            </a:r>
          </a:p>
          <a:p>
            <a:pPr marL="285750" indent="-285750" defTabSz="912114">
              <a:spcBef>
                <a:spcPts val="499"/>
              </a:spcBef>
              <a:buFont typeface="Arial" panose="020B0604020202020204" pitchFamily="34" charset="0"/>
              <a:buChar char="•"/>
              <a:defRPr/>
            </a:pPr>
            <a:r>
              <a:rPr lang="en-GB" sz="1600" dirty="0">
                <a:latin typeface="Arial" panose="020B0604020202020204" pitchFamily="34" charset="0"/>
                <a:ea typeface="ＭＳ Ｐゴシック" charset="0"/>
                <a:cs typeface="Arial" panose="020B0604020202020204" pitchFamily="34" charset="0"/>
              </a:rPr>
              <a:t>Significant production and revenue loss per day</a:t>
            </a:r>
          </a:p>
          <a:p>
            <a:pPr algn="just" defTabSz="912114">
              <a:spcBef>
                <a:spcPts val="998"/>
              </a:spcBef>
              <a:defRPr/>
            </a:pPr>
            <a:r>
              <a:rPr lang="en-US" sz="1600" b="1" dirty="0">
                <a:latin typeface="Arial" panose="020B0604020202020204" pitchFamily="34" charset="0"/>
                <a:ea typeface="ＭＳ Ｐゴシック" charset="0"/>
                <a:cs typeface="Arial" panose="020B0604020202020204" pitchFamily="34" charset="0"/>
              </a:rPr>
              <a:t>Solution:</a:t>
            </a:r>
          </a:p>
          <a:p>
            <a:pPr marL="285750" indent="-285750" defTabSz="912114">
              <a:spcBef>
                <a:spcPts val="499"/>
              </a:spcBef>
              <a:buFont typeface="Arial" panose="020B0604020202020204" pitchFamily="34" charset="0"/>
              <a:buChar char="•"/>
              <a:defRPr/>
            </a:pPr>
            <a:r>
              <a:rPr lang="en-GB" sz="1600" dirty="0">
                <a:latin typeface="Arial" panose="020B0604020202020204" pitchFamily="34" charset="0"/>
                <a:ea typeface="ＭＳ Ｐゴシック" charset="0"/>
                <a:cs typeface="Arial" panose="020B0604020202020204" pitchFamily="34" charset="0"/>
              </a:rPr>
              <a:t>Use of our suite of OPM capabilities at various layers:</a:t>
            </a:r>
          </a:p>
          <a:p>
            <a:pPr marL="808038" lvl="1" indent="-360363" defTabSz="912114">
              <a:spcBef>
                <a:spcPts val="499"/>
              </a:spcBef>
              <a:buFont typeface="Wingdings" panose="05000000000000000000" pitchFamily="2" charset="2"/>
              <a:buChar char="ü"/>
              <a:defRPr/>
            </a:pPr>
            <a:r>
              <a:rPr lang="en-GB" sz="1600" dirty="0">
                <a:latin typeface="Arial" panose="020B0604020202020204" pitchFamily="34" charset="0"/>
                <a:ea typeface="ＭＳ Ｐゴシック" charset="0"/>
                <a:cs typeface="Arial" panose="020B0604020202020204" pitchFamily="34" charset="0"/>
              </a:rPr>
              <a:t>Automation: System upgrade</a:t>
            </a:r>
          </a:p>
          <a:p>
            <a:pPr marL="808038" lvl="1" indent="-360363" defTabSz="912114">
              <a:spcBef>
                <a:spcPts val="499"/>
              </a:spcBef>
              <a:buFont typeface="Wingdings" panose="05000000000000000000" pitchFamily="2" charset="2"/>
              <a:buChar char="ü"/>
              <a:defRPr/>
            </a:pPr>
            <a:r>
              <a:rPr lang="en-GB" sz="1600" dirty="0">
                <a:latin typeface="Arial" panose="020B0604020202020204" pitchFamily="34" charset="0"/>
                <a:ea typeface="ＭＳ Ｐゴシック" charset="0"/>
                <a:cs typeface="Arial" panose="020B0604020202020204" pitchFamily="34" charset="0"/>
              </a:rPr>
              <a:t>Base control: CLPM and Monitoring Services</a:t>
            </a:r>
          </a:p>
          <a:p>
            <a:pPr marL="808038" lvl="1" indent="-360363" defTabSz="912114">
              <a:spcBef>
                <a:spcPts val="499"/>
              </a:spcBef>
              <a:buFont typeface="Wingdings" panose="05000000000000000000" pitchFamily="2" charset="2"/>
              <a:buChar char="ü"/>
              <a:defRPr/>
            </a:pPr>
            <a:r>
              <a:rPr lang="en-GB" sz="1600" dirty="0">
                <a:latin typeface="Arial" panose="020B0604020202020204" pitchFamily="34" charset="0"/>
                <a:ea typeface="ＭＳ Ｐゴシック" charset="0"/>
                <a:cs typeface="Arial" panose="020B0604020202020204" pitchFamily="34" charset="0"/>
              </a:rPr>
              <a:t>Optimization: Advanced Process Controls for Grinding &amp; Flotation Circuits</a:t>
            </a:r>
            <a:endParaRPr lang="en-US" sz="1600" dirty="0">
              <a:latin typeface="Arial" panose="020B0604020202020204" pitchFamily="34" charset="0"/>
              <a:ea typeface="ＭＳ Ｐゴシック" charset="0"/>
              <a:cs typeface="Arial" panose="020B0604020202020204" pitchFamily="34" charset="0"/>
            </a:endParaRPr>
          </a:p>
        </p:txBody>
      </p:sp>
      <p:cxnSp>
        <p:nvCxnSpPr>
          <p:cNvPr id="13" name="Straight Connector 12">
            <a:extLst>
              <a:ext uri="{FF2B5EF4-FFF2-40B4-BE49-F238E27FC236}">
                <a16:creationId xmlns:a16="http://schemas.microsoft.com/office/drawing/2014/main" id="{CF26DFA4-72A3-423D-CDA8-E0137E53CA0B}"/>
              </a:ext>
            </a:extLst>
          </p:cNvPr>
          <p:cNvCxnSpPr/>
          <p:nvPr/>
        </p:nvCxnSpPr>
        <p:spPr>
          <a:xfrm>
            <a:off x="6096000" y="1039390"/>
            <a:ext cx="0" cy="5406887"/>
          </a:xfrm>
          <a:prstGeom prst="line">
            <a:avLst/>
          </a:prstGeom>
          <a:ln/>
        </p:spPr>
        <p:style>
          <a:lnRef idx="1">
            <a:schemeClr val="accent2"/>
          </a:lnRef>
          <a:fillRef idx="0">
            <a:schemeClr val="accent2"/>
          </a:fillRef>
          <a:effectRef idx="0">
            <a:schemeClr val="accent2"/>
          </a:effectRef>
          <a:fontRef idx="minor">
            <a:schemeClr val="tx1"/>
          </a:fontRef>
        </p:style>
      </p:cxnSp>
      <p:sp>
        <p:nvSpPr>
          <p:cNvPr id="14" name="TextBox 13">
            <a:extLst>
              <a:ext uri="{FF2B5EF4-FFF2-40B4-BE49-F238E27FC236}">
                <a16:creationId xmlns:a16="http://schemas.microsoft.com/office/drawing/2014/main" id="{FF8A8E67-9A34-673B-7042-D07048A1F6D0}"/>
              </a:ext>
            </a:extLst>
          </p:cNvPr>
          <p:cNvSpPr txBox="1"/>
          <p:nvPr/>
        </p:nvSpPr>
        <p:spPr>
          <a:xfrm>
            <a:off x="6341274" y="4928279"/>
            <a:ext cx="5467733" cy="1477328"/>
          </a:xfrm>
          <a:prstGeom prst="rect">
            <a:avLst/>
          </a:prstGeom>
          <a:solidFill>
            <a:schemeClr val="bg1"/>
          </a:solidFill>
          <a:ln w="15875">
            <a:solidFill>
              <a:schemeClr val="tx1"/>
            </a:solidFill>
          </a:ln>
        </p:spPr>
        <p:style>
          <a:lnRef idx="2">
            <a:schemeClr val="accent2">
              <a:shade val="15000"/>
            </a:schemeClr>
          </a:lnRef>
          <a:fillRef idx="1">
            <a:schemeClr val="accent2"/>
          </a:fillRef>
          <a:effectRef idx="0">
            <a:schemeClr val="accent2"/>
          </a:effectRef>
          <a:fontRef idx="minor">
            <a:schemeClr val="lt1"/>
          </a:fontRef>
        </p:style>
        <p:txBody>
          <a:bodyPr wrap="square" rtlCol="0" anchor="t">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ZA" sz="1800" b="1"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Value: </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Reduced process waste</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8% savings in OPEX</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Process variability reduced by up to 40%</a:t>
            </a:r>
          </a:p>
          <a:p>
            <a:pPr marL="285750" marR="0" lvl="0" indent="-285750" algn="ctr" defTabSz="4572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0" cap="none" spc="0" normalizeH="0" baseline="0" noProof="0" dirty="0">
                <a:ln>
                  <a:noFill/>
                </a:ln>
                <a:solidFill>
                  <a:prstClr val="black"/>
                </a:solidFill>
                <a:effectLst/>
                <a:uLnTx/>
                <a:uFillTx/>
                <a:latin typeface="Arial" panose="020B0604020202020204" pitchFamily="34" charset="0"/>
                <a:ea typeface="Tahoma"/>
                <a:cs typeface="Arial" panose="020B0604020202020204" pitchFamily="34" charset="0"/>
              </a:rPr>
              <a:t>Average metal recoveries improved up to 4x</a:t>
            </a:r>
          </a:p>
        </p:txBody>
      </p:sp>
      <p:grpSp>
        <p:nvGrpSpPr>
          <p:cNvPr id="32" name="Group 31">
            <a:extLst>
              <a:ext uri="{FF2B5EF4-FFF2-40B4-BE49-F238E27FC236}">
                <a16:creationId xmlns:a16="http://schemas.microsoft.com/office/drawing/2014/main" id="{8DBFF93D-09C0-8FBF-6F34-B84CB827DC00}"/>
              </a:ext>
            </a:extLst>
          </p:cNvPr>
          <p:cNvGrpSpPr/>
          <p:nvPr/>
        </p:nvGrpSpPr>
        <p:grpSpPr>
          <a:xfrm>
            <a:off x="10387412" y="85283"/>
            <a:ext cx="1725152" cy="986253"/>
            <a:chOff x="10533095" y="36966"/>
            <a:chExt cx="1725152" cy="986253"/>
          </a:xfrm>
        </p:grpSpPr>
        <p:sp>
          <p:nvSpPr>
            <p:cNvPr id="31" name="Rectangle 30">
              <a:extLst>
                <a:ext uri="{FF2B5EF4-FFF2-40B4-BE49-F238E27FC236}">
                  <a16:creationId xmlns:a16="http://schemas.microsoft.com/office/drawing/2014/main" id="{50962BB0-FB12-341C-425E-AEBE482B4F18}"/>
                </a:ext>
              </a:extLst>
            </p:cNvPr>
            <p:cNvSpPr/>
            <p:nvPr/>
          </p:nvSpPr>
          <p:spPr>
            <a:xfrm>
              <a:off x="10533095" y="36966"/>
              <a:ext cx="1725152" cy="954107"/>
            </a:xfrm>
            <a:prstGeom prst="rect">
              <a:avLst/>
            </a:prstGeom>
            <a:ln w="15875">
              <a:solidFill>
                <a:schemeClr val="tx1"/>
              </a:solidFill>
            </a:ln>
          </p:spPr>
          <p:style>
            <a:lnRef idx="2">
              <a:schemeClr val="accent2"/>
            </a:lnRef>
            <a:fillRef idx="1">
              <a:schemeClr val="lt1"/>
            </a:fillRef>
            <a:effectRef idx="0">
              <a:schemeClr val="accent2"/>
            </a:effectRef>
            <a:fontRef idx="minor">
              <a:schemeClr val="dk1"/>
            </a:fontRef>
          </p:style>
          <p:txBody>
            <a:bodyPr wrap="none" rtlCol="0" anchor="ctr">
              <a:spAutoFit/>
            </a:bodyPr>
            <a:lstStyle/>
            <a:p>
              <a:pPr algn="ctr"/>
              <a:r>
                <a:rPr lang="en-US" sz="1400" b="1">
                  <a:solidFill>
                    <a:schemeClr val="bg2">
                      <a:lumMod val="25000"/>
                    </a:schemeClr>
                  </a:solidFill>
                  <a:latin typeface="Arial" panose="020B0604020202020204" pitchFamily="34" charset="0"/>
                  <a:cs typeface="Arial" panose="020B0604020202020204" pitchFamily="34" charset="0"/>
                </a:rPr>
                <a:t>Customer: </a:t>
              </a:r>
            </a:p>
            <a:p>
              <a:pPr algn="ctr"/>
              <a:r>
                <a:rPr lang="en-US" sz="1400" b="1">
                  <a:solidFill>
                    <a:schemeClr val="bg2">
                      <a:lumMod val="25000"/>
                    </a:schemeClr>
                  </a:solidFill>
                  <a:latin typeface="Arial" panose="020B0604020202020204" pitchFamily="34" charset="0"/>
                  <a:cs typeface="Arial" panose="020B0604020202020204" pitchFamily="34" charset="0"/>
                </a:rPr>
                <a:t>Zinc Concentrator</a:t>
              </a:r>
            </a:p>
            <a:p>
              <a:pPr algn="ctr"/>
              <a:endParaRPr lang="en-US" sz="1400" b="1">
                <a:solidFill>
                  <a:schemeClr val="bg2">
                    <a:lumMod val="25000"/>
                  </a:schemeClr>
                </a:solidFill>
                <a:latin typeface="Arial" panose="020B0604020202020204" pitchFamily="34" charset="0"/>
                <a:cs typeface="Arial" panose="020B0604020202020204" pitchFamily="34" charset="0"/>
              </a:endParaRPr>
            </a:p>
            <a:p>
              <a:pPr algn="r"/>
              <a:r>
                <a:rPr lang="en-US" sz="1400" b="1">
                  <a:solidFill>
                    <a:schemeClr val="bg2">
                      <a:lumMod val="25000"/>
                    </a:schemeClr>
                  </a:solidFill>
                  <a:latin typeface="Arial" panose="020B0604020202020204" pitchFamily="34" charset="0"/>
                  <a:cs typeface="Arial" panose="020B0604020202020204" pitchFamily="34" charset="0"/>
                </a:rPr>
                <a:t>India       </a:t>
              </a:r>
            </a:p>
          </p:txBody>
        </p:sp>
        <p:pic>
          <p:nvPicPr>
            <p:cNvPr id="29" name="Picture 28">
              <a:extLst>
                <a:ext uri="{FF2B5EF4-FFF2-40B4-BE49-F238E27FC236}">
                  <a16:creationId xmlns:a16="http://schemas.microsoft.com/office/drawing/2014/main" id="{6E818A3A-E97E-98A7-3F65-EDEDA6767DDF}"/>
                </a:ext>
              </a:extLst>
            </p:cNvPr>
            <p:cNvPicPr>
              <a:picLocks noChangeAspect="1"/>
            </p:cNvPicPr>
            <p:nvPr/>
          </p:nvPicPr>
          <p:blipFill>
            <a:blip r:embed="rId3" cstate="email">
              <a:duotone>
                <a:prstClr val="black"/>
                <a:schemeClr val="accent3">
                  <a:tint val="45000"/>
                  <a:satMod val="400000"/>
                </a:schemeClr>
              </a:duotone>
              <a:extLst>
                <a:ext uri="{28A0092B-C50C-407E-A947-70E740481C1C}">
                  <a14:useLocalDpi xmlns:a14="http://schemas.microsoft.com/office/drawing/2010/main" val="0"/>
                </a:ext>
              </a:extLst>
            </a:blip>
            <a:srcRect/>
            <a:stretch/>
          </p:blipFill>
          <p:spPr>
            <a:xfrm>
              <a:off x="10872622" y="481492"/>
              <a:ext cx="523049" cy="541727"/>
            </a:xfrm>
            <a:prstGeom prst="rect">
              <a:avLst/>
            </a:prstGeom>
            <a:noFill/>
          </p:spPr>
        </p:pic>
      </p:grpSp>
      <p:graphicFrame>
        <p:nvGraphicFramePr>
          <p:cNvPr id="3" name="Table 2">
            <a:extLst>
              <a:ext uri="{FF2B5EF4-FFF2-40B4-BE49-F238E27FC236}">
                <a16:creationId xmlns:a16="http://schemas.microsoft.com/office/drawing/2014/main" id="{D8C93129-9524-96EB-9FEE-0B576813CB6F}"/>
              </a:ext>
            </a:extLst>
          </p:cNvPr>
          <p:cNvGraphicFramePr>
            <a:graphicFrameLocks noGrp="1"/>
          </p:cNvGraphicFramePr>
          <p:nvPr/>
        </p:nvGraphicFramePr>
        <p:xfrm>
          <a:off x="6341274" y="3029336"/>
          <a:ext cx="5467735" cy="1676400"/>
        </p:xfrm>
        <a:graphic>
          <a:graphicData uri="http://schemas.openxmlformats.org/drawingml/2006/table">
            <a:tbl>
              <a:tblPr/>
              <a:tblGrid>
                <a:gridCol w="1013585">
                  <a:extLst>
                    <a:ext uri="{9D8B030D-6E8A-4147-A177-3AD203B41FA5}">
                      <a16:colId xmlns:a16="http://schemas.microsoft.com/office/drawing/2014/main" val="2954536633"/>
                    </a:ext>
                  </a:extLst>
                </a:gridCol>
                <a:gridCol w="756781">
                  <a:extLst>
                    <a:ext uri="{9D8B030D-6E8A-4147-A177-3AD203B41FA5}">
                      <a16:colId xmlns:a16="http://schemas.microsoft.com/office/drawing/2014/main" val="2182086531"/>
                    </a:ext>
                  </a:extLst>
                </a:gridCol>
                <a:gridCol w="736438">
                  <a:extLst>
                    <a:ext uri="{9D8B030D-6E8A-4147-A177-3AD203B41FA5}">
                      <a16:colId xmlns:a16="http://schemas.microsoft.com/office/drawing/2014/main" val="1284339352"/>
                    </a:ext>
                  </a:extLst>
                </a:gridCol>
                <a:gridCol w="716094">
                  <a:extLst>
                    <a:ext uri="{9D8B030D-6E8A-4147-A177-3AD203B41FA5}">
                      <a16:colId xmlns:a16="http://schemas.microsoft.com/office/drawing/2014/main" val="2293323565"/>
                    </a:ext>
                  </a:extLst>
                </a:gridCol>
                <a:gridCol w="740507">
                  <a:extLst>
                    <a:ext uri="{9D8B030D-6E8A-4147-A177-3AD203B41FA5}">
                      <a16:colId xmlns:a16="http://schemas.microsoft.com/office/drawing/2014/main" val="526988179"/>
                    </a:ext>
                  </a:extLst>
                </a:gridCol>
                <a:gridCol w="740506">
                  <a:extLst>
                    <a:ext uri="{9D8B030D-6E8A-4147-A177-3AD203B41FA5}">
                      <a16:colId xmlns:a16="http://schemas.microsoft.com/office/drawing/2014/main" val="3958055249"/>
                    </a:ext>
                  </a:extLst>
                </a:gridCol>
                <a:gridCol w="763824">
                  <a:extLst>
                    <a:ext uri="{9D8B030D-6E8A-4147-A177-3AD203B41FA5}">
                      <a16:colId xmlns:a16="http://schemas.microsoft.com/office/drawing/2014/main" val="1381772275"/>
                    </a:ext>
                  </a:extLst>
                </a:gridCol>
              </a:tblGrid>
              <a:tr h="528526">
                <a:tc>
                  <a:txBody>
                    <a:bodyPr/>
                    <a:lstStyle/>
                    <a:p>
                      <a:pPr algn="l"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Final % Change in Recovery Vs. Baseline</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rtl="0"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Performance Test</a:t>
                      </a:r>
                      <a:r>
                        <a:rPr lang="en-US" sz="800" b="1"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p>
                    <a:p>
                      <a:pPr algn="ctr" rtl="0" fontAlgn="base"/>
                      <a:r>
                        <a:rPr lang="en-US" sz="800" b="1" i="0">
                          <a:solidFill>
                            <a:srgbClr val="000000"/>
                          </a:solidFill>
                          <a:effectLst/>
                          <a:latin typeface="Calibri" panose="020F0502020204030204" pitchFamily="34" charset="0"/>
                          <a:ea typeface="Calibri" panose="020F0502020204030204" pitchFamily="34" charset="0"/>
                          <a:cs typeface="Calibri" panose="020F0502020204030204" pitchFamily="34" charset="0"/>
                        </a:rPr>
                        <a:t>(Jun’21-Nov’21)</a:t>
                      </a:r>
                      <a:endParaRPr lang="en-US" sz="800" b="1"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Average </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(Dec’21-May’22)</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Average</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(Jun’22-Nov’22)</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Average</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(Dec’22-May’23)</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Average​</a:t>
                      </a:r>
                    </a:p>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(Jun’23-Nov’23)</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Average​</a:t>
                      </a:r>
                    </a:p>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(Dec’23-May’24)</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extLst>
                  <a:ext uri="{0D108BD9-81ED-4DB2-BD59-A6C34878D82A}">
                    <a16:rowId xmlns:a16="http://schemas.microsoft.com/office/drawing/2014/main" val="2817600628"/>
                  </a:ext>
                </a:extLst>
              </a:tr>
              <a:tr h="194720">
                <a:tc>
                  <a:txBody>
                    <a:bodyPr/>
                    <a:lstStyle/>
                    <a:p>
                      <a:pPr lvl="0" algn="l"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Pb</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rtl="0"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0.87</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0.59</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2.50</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1.72</a:t>
                      </a:r>
                    </a:p>
                  </a:txBody>
                  <a:tcPr marL="9525" marR="9525" marT="9525" marB="0"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2.79</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3.20</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extLst>
                  <a:ext uri="{0D108BD9-81ED-4DB2-BD59-A6C34878D82A}">
                    <a16:rowId xmlns:a16="http://schemas.microsoft.com/office/drawing/2014/main" val="85760947"/>
                  </a:ext>
                </a:extLst>
              </a:tr>
              <a:tr h="194720">
                <a:tc>
                  <a:txBody>
                    <a:bodyPr/>
                    <a:lstStyle/>
                    <a:p>
                      <a:pPr algn="l"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Ag (in Pb Conc)</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rtl="0"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0.12</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1.09</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2.76</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3.52</a:t>
                      </a:r>
                    </a:p>
                  </a:txBody>
                  <a:tcPr marL="9525" marR="9525" marT="9525" marB="0"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4.10</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5.95</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extLst>
                  <a:ext uri="{0D108BD9-81ED-4DB2-BD59-A6C34878D82A}">
                    <a16:rowId xmlns:a16="http://schemas.microsoft.com/office/drawing/2014/main" val="1967455364"/>
                  </a:ext>
                </a:extLst>
              </a:tr>
              <a:tr h="194720">
                <a:tc>
                  <a:txBody>
                    <a:bodyPr/>
                    <a:lstStyle/>
                    <a:p>
                      <a:pPr algn="l"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Zn</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rtl="0"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0.94</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1.12</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1.26</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1.30</a:t>
                      </a:r>
                    </a:p>
                  </a:txBody>
                  <a:tcPr marL="9525" marR="9525" marT="9525" marB="0"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1.58</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marR="0" lvl="0" indent="0" algn="ctr" defTabSz="607103" rtl="0" eaLnBrk="1" fontAlgn="base" latinLnBrk="0" hangingPunct="1">
                        <a:lnSpc>
                          <a:spcPct val="100000"/>
                        </a:lnSpc>
                        <a:spcBef>
                          <a:spcPts val="0"/>
                        </a:spcBef>
                        <a:spcAft>
                          <a:spcPts val="0"/>
                        </a:spcAft>
                        <a:buClrTx/>
                        <a:buSzTx/>
                        <a:buFontTx/>
                        <a:buNone/>
                        <a:tabLst/>
                        <a:defRPr/>
                      </a:pPr>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1.87</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extLst>
                  <a:ext uri="{0D108BD9-81ED-4DB2-BD59-A6C34878D82A}">
                    <a16:rowId xmlns:a16="http://schemas.microsoft.com/office/drawing/2014/main" val="4290226690"/>
                  </a:ext>
                </a:extLst>
              </a:tr>
              <a:tr h="455545">
                <a:tc>
                  <a:txBody>
                    <a:bodyPr/>
                    <a:lstStyle/>
                    <a:p>
                      <a:pPr algn="l"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Final Weighted Average per contract formula</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rtl="0"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96%</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131%</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algn="ctr" fontAlgn="base"/>
                      <a:r>
                        <a:rPr lang="en-US" sz="800" b="1" i="0" u="none" strike="noStrike">
                          <a:solidFill>
                            <a:srgbClr val="000000"/>
                          </a:solidFill>
                          <a:effectLst/>
                          <a:latin typeface="Calibri" panose="020F0502020204030204" pitchFamily="34" charset="0"/>
                          <a:ea typeface="Calibri" panose="020F0502020204030204" pitchFamily="34" charset="0"/>
                          <a:cs typeface="Calibri" panose="020F0502020204030204" pitchFamily="34" charset="0"/>
                        </a:rPr>
                        <a:t>259%</a:t>
                      </a:r>
                      <a:r>
                        <a:rPr lang="en-US" sz="800" b="0" i="0">
                          <a:solidFill>
                            <a:srgbClr val="000000"/>
                          </a:solidFill>
                          <a:effectLst/>
                          <a:latin typeface="Calibri" panose="020F0502020204030204" pitchFamily="34" charset="0"/>
                          <a:ea typeface="Calibri" panose="020F0502020204030204" pitchFamily="34" charset="0"/>
                          <a:cs typeface="Calibri" panose="020F0502020204030204" pitchFamily="34" charset="0"/>
                        </a:rPr>
                        <a:t>​</a:t>
                      </a:r>
                      <a:endParaRPr lang="en-US" sz="800" b="0" i="0">
                        <a:solidFill>
                          <a:srgbClr val="63666A"/>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262%</a:t>
                      </a:r>
                    </a:p>
                  </a:txBody>
                  <a:tcPr marL="9525" marR="9525" marT="9525" marB="0"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a:solidFill>
                            <a:srgbClr val="000000"/>
                          </a:solidFill>
                          <a:effectLst/>
                          <a:latin typeface="Calibri" panose="020F0502020204030204" pitchFamily="34" charset="0"/>
                          <a:ea typeface="Calibri" panose="020F0502020204030204" pitchFamily="34" charset="0"/>
                          <a:cs typeface="Calibri" panose="020F0502020204030204" pitchFamily="34" charset="0"/>
                        </a:rPr>
                        <a:t>335%</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tc>
                  <a:txBody>
                    <a:bodyPr/>
                    <a:lstStyle/>
                    <a:p>
                      <a:pPr marL="0" algn="ctr" defTabSz="607103" rtl="0" eaLnBrk="1" fontAlgn="base" latinLnBrk="0" hangingPunct="1"/>
                      <a:r>
                        <a:rPr lang="en-US" sz="800" b="1" i="0" u="none" strike="noStrike" kern="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430%</a:t>
                      </a:r>
                    </a:p>
                  </a:txBody>
                  <a:tcPr anchor="ctr">
                    <a:lnL w="13897" cap="flat" cmpd="sng" algn="ctr">
                      <a:solidFill>
                        <a:srgbClr val="63666A"/>
                      </a:solidFill>
                      <a:prstDash val="solid"/>
                      <a:round/>
                      <a:headEnd type="none" w="med" len="med"/>
                      <a:tailEnd type="none" w="med" len="med"/>
                    </a:lnL>
                    <a:lnR w="13897" cap="flat" cmpd="sng" algn="ctr">
                      <a:solidFill>
                        <a:srgbClr val="63666A"/>
                      </a:solidFill>
                      <a:prstDash val="solid"/>
                      <a:round/>
                      <a:headEnd type="none" w="med" len="med"/>
                      <a:tailEnd type="none" w="med" len="med"/>
                    </a:lnR>
                    <a:lnT w="13897" cap="flat" cmpd="sng" algn="ctr">
                      <a:solidFill>
                        <a:srgbClr val="63666A"/>
                      </a:solidFill>
                      <a:prstDash val="solid"/>
                      <a:round/>
                      <a:headEnd type="none" w="med" len="med"/>
                      <a:tailEnd type="none" w="med" len="med"/>
                    </a:lnT>
                    <a:lnB w="13897" cap="flat" cmpd="sng" algn="ctr">
                      <a:solidFill>
                        <a:srgbClr val="63666A"/>
                      </a:solidFill>
                      <a:prstDash val="solid"/>
                      <a:round/>
                      <a:headEnd type="none" w="med" len="med"/>
                      <a:tailEnd type="none" w="med" len="med"/>
                    </a:lnB>
                    <a:solidFill>
                      <a:schemeClr val="bg1"/>
                    </a:solidFill>
                  </a:tcPr>
                </a:tc>
                <a:extLst>
                  <a:ext uri="{0D108BD9-81ED-4DB2-BD59-A6C34878D82A}">
                    <a16:rowId xmlns:a16="http://schemas.microsoft.com/office/drawing/2014/main" val="2078531944"/>
                  </a:ext>
                </a:extLst>
              </a:tr>
            </a:tbl>
          </a:graphicData>
        </a:graphic>
      </p:graphicFrame>
      <p:pic>
        <p:nvPicPr>
          <p:cNvPr id="4" name="Picture 3">
            <a:extLst>
              <a:ext uri="{FF2B5EF4-FFF2-40B4-BE49-F238E27FC236}">
                <a16:creationId xmlns:a16="http://schemas.microsoft.com/office/drawing/2014/main" id="{A3DD2A34-144E-8AA4-DD48-54FDBD0A5FAE}"/>
              </a:ext>
            </a:extLst>
          </p:cNvPr>
          <p:cNvPicPr>
            <a:picLocks noChangeAspect="1"/>
          </p:cNvPicPr>
          <p:nvPr/>
        </p:nvPicPr>
        <p:blipFill>
          <a:blip r:embed="rId4"/>
          <a:stretch>
            <a:fillRect/>
          </a:stretch>
        </p:blipFill>
        <p:spPr>
          <a:xfrm>
            <a:off x="7049508" y="1267866"/>
            <a:ext cx="4051264" cy="1568231"/>
          </a:xfrm>
          <a:prstGeom prst="rect">
            <a:avLst/>
          </a:prstGeom>
          <a:solidFill>
            <a:schemeClr val="bg1"/>
          </a:solidFill>
          <a:ln w="15875">
            <a:solidFill>
              <a:schemeClr val="tx1"/>
            </a:solidFill>
          </a:ln>
        </p:spPr>
      </p:pic>
    </p:spTree>
    <p:extLst>
      <p:ext uri="{BB962C8B-B14F-4D97-AF65-F5344CB8AC3E}">
        <p14:creationId xmlns:p14="http://schemas.microsoft.com/office/powerpoint/2010/main" val="2538548448"/>
      </p:ext>
    </p:extLst>
  </p:cSld>
  <p:clrMapOvr>
    <a:masterClrMapping/>
  </p:clrMapOvr>
  <p:transition spd="slow">
    <p:push di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534B33-DB3D-1979-063B-5FA178ABEA9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F9AD7A2-8A72-5C82-4ED7-E4330BA48437}"/>
              </a:ext>
            </a:extLst>
          </p:cNvPr>
          <p:cNvSpPr>
            <a:spLocks noGrp="1"/>
          </p:cNvSpPr>
          <p:nvPr>
            <p:ph type="title"/>
          </p:nvPr>
        </p:nvSpPr>
        <p:spPr>
          <a:xfrm>
            <a:off x="692430" y="561409"/>
            <a:ext cx="10936414" cy="731520"/>
          </a:xfrm>
        </p:spPr>
        <p:txBody>
          <a:bodyPr anchor="ctr" anchorCtr="0"/>
          <a:lstStyle/>
          <a:p>
            <a:pPr algn="r"/>
            <a:r>
              <a:rPr lang="en-US" sz="2800" dirty="0"/>
              <a:t>A Complete Portfolio</a:t>
            </a:r>
          </a:p>
        </p:txBody>
      </p:sp>
      <p:sp>
        <p:nvSpPr>
          <p:cNvPr id="5" name="Date Placeholder 4">
            <a:extLst>
              <a:ext uri="{FF2B5EF4-FFF2-40B4-BE49-F238E27FC236}">
                <a16:creationId xmlns:a16="http://schemas.microsoft.com/office/drawing/2014/main" id="{DBD23925-1734-8E32-1D74-7FFD772351DE}"/>
              </a:ext>
            </a:extLst>
          </p:cNvPr>
          <p:cNvSpPr>
            <a:spLocks noGrp="1"/>
          </p:cNvSpPr>
          <p:nvPr>
            <p:ph type="dt" sz="half" idx="13"/>
          </p:nvPr>
        </p:nvSpPr>
        <p:spPr>
          <a:xfrm>
            <a:off x="495300" y="6287066"/>
            <a:ext cx="2590801" cy="495300"/>
          </a:xfrm>
          <a:prstGeom prst="rect">
            <a:avLst/>
          </a:prstGeom>
        </p:spPr>
        <p:txBody>
          <a:bodyPr vert="horz" lIns="0" tIns="0" rIns="0" bIns="0" rtlCol="0" anchor="ctr">
            <a:noAutofit/>
          </a:bodyPr>
          <a:lstStyle>
            <a:defPPr>
              <a:defRPr lang="en-US"/>
            </a:defPPr>
            <a:lvl1pPr marL="0" algn="l" defTabSz="914400" rtl="0" eaLnBrk="1" latinLnBrk="0" hangingPunct="1">
              <a:lnSpc>
                <a:spcPct val="100000"/>
              </a:lnSpc>
              <a:spcBef>
                <a:spcPts val="0"/>
              </a:spcBef>
              <a:spcAft>
                <a:spcPts val="600"/>
              </a:spcAft>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Host Grotesk"/>
                <a:ea typeface="+mn-ea"/>
                <a:cs typeface="+mn-cs"/>
              </a:rPr>
              <a:t>© 2026 </a:t>
            </a:r>
            <a:r>
              <a:rPr kumimoji="0" lang="en-US" sz="800" b="0" i="0" u="none" strike="noStrike" kern="1200" cap="none" spc="0" normalizeH="0" baseline="0" noProof="0" dirty="0" err="1">
                <a:ln>
                  <a:noFill/>
                </a:ln>
                <a:solidFill>
                  <a:srgbClr val="000000"/>
                </a:solidFill>
                <a:effectLst/>
                <a:uLnTx/>
                <a:uFillTx/>
                <a:latin typeface="Host Grotesk"/>
                <a:ea typeface="+mn-ea"/>
                <a:cs typeface="+mn-cs"/>
              </a:rPr>
              <a:t>Velotic</a:t>
            </a:r>
            <a:r>
              <a:rPr kumimoji="0" lang="en-US" sz="800" b="0" i="0" u="none" strike="noStrike" kern="1200" cap="none" spc="0" normalizeH="0" baseline="0" noProof="0" dirty="0">
                <a:ln>
                  <a:noFill/>
                </a:ln>
                <a:solidFill>
                  <a:srgbClr val="000000"/>
                </a:solidFill>
                <a:effectLst/>
                <a:uLnTx/>
                <a:uFillTx/>
                <a:latin typeface="Host Grotesk"/>
                <a:ea typeface="+mn-ea"/>
                <a:cs typeface="+mn-cs"/>
              </a:rPr>
              <a:t> and/or its affiliates. All rights reserved.</a:t>
            </a:r>
          </a:p>
        </p:txBody>
      </p:sp>
      <p:sp>
        <p:nvSpPr>
          <p:cNvPr id="16" name="TextBox 15">
            <a:extLst>
              <a:ext uri="{FF2B5EF4-FFF2-40B4-BE49-F238E27FC236}">
                <a16:creationId xmlns:a16="http://schemas.microsoft.com/office/drawing/2014/main" id="{F6AA4498-5D79-91F2-2BD9-9CC0009F6EDD}"/>
              </a:ext>
            </a:extLst>
          </p:cNvPr>
          <p:cNvSpPr txBox="1"/>
          <p:nvPr/>
        </p:nvSpPr>
        <p:spPr>
          <a:xfrm>
            <a:off x="407617" y="1842791"/>
            <a:ext cx="2945183" cy="255454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Host Grotesk"/>
                <a:ea typeface="+mn-ea"/>
                <a:cs typeface="+mn-cs"/>
              </a:rPr>
              <a:t>A unique and compelling set of offerings – making your operations smarter, more predictive, and optimized for what is ahead!</a:t>
            </a:r>
            <a:endParaRPr kumimoji="0" lang="en-US" sz="2000" b="0" i="0" u="none" strike="noStrike" kern="1200" cap="none" spc="0" normalizeH="0" baseline="0" noProof="0" dirty="0">
              <a:ln>
                <a:noFill/>
              </a:ln>
              <a:solidFill>
                <a:srgbClr val="000000"/>
              </a:solidFill>
              <a:effectLst/>
              <a:uLnTx/>
              <a:uFillTx/>
              <a:latin typeface="Host Grotesk"/>
              <a:ea typeface="+mn-ea"/>
              <a:cs typeface="+mn-cs"/>
            </a:endParaRPr>
          </a:p>
        </p:txBody>
      </p:sp>
      <p:sp>
        <p:nvSpPr>
          <p:cNvPr id="17" name="Slide Number Placeholder 2">
            <a:extLst>
              <a:ext uri="{FF2B5EF4-FFF2-40B4-BE49-F238E27FC236}">
                <a16:creationId xmlns:a16="http://schemas.microsoft.com/office/drawing/2014/main" id="{83D91DBF-E57E-F8CF-8C65-52143C1786AE}"/>
              </a:ext>
            </a:extLst>
          </p:cNvPr>
          <p:cNvSpPr txBox="1">
            <a:spLocks/>
          </p:cNvSpPr>
          <p:nvPr/>
        </p:nvSpPr>
        <p:spPr>
          <a:xfrm>
            <a:off x="10515600" y="6362700"/>
            <a:ext cx="1181100" cy="495300"/>
          </a:xfrm>
          <a:prstGeom prst="rect">
            <a:avLst/>
          </a:prstGeom>
        </p:spPr>
        <p:txBody>
          <a:bodyPr vert="horz" lIns="0" tIns="0" rIns="0" bIns="0" rtlCol="0" anchor="ctr">
            <a:noAutofit/>
          </a:bodyPr>
          <a:lstStyle>
            <a:defPPr>
              <a:defRPr lang="en-US"/>
            </a:defPPr>
            <a:lvl1pPr algn="r">
              <a:lnSpc>
                <a:spcPct val="100000"/>
              </a:lnSpc>
              <a:spcBef>
                <a:spcPts val="0"/>
              </a:spcBef>
              <a:spcAft>
                <a:spcPts val="600"/>
              </a:spcAft>
              <a:defRPr sz="800"/>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600"/>
              </a:spcAft>
              <a:buClrTx/>
              <a:buSzTx/>
              <a:buFontTx/>
              <a:buNone/>
              <a:tabLst/>
              <a:defRPr/>
            </a:pPr>
            <a:fld id="{AFDE6AE2-9C56-5642-A419-F7D68E72CDBB}" type="slidenum">
              <a:rPr kumimoji="0" lang="en-US" sz="800" b="0" i="0" u="none" strike="noStrike" kern="1200" cap="none" spc="0" normalizeH="0" baseline="0" noProof="0">
                <a:ln>
                  <a:noFill/>
                </a:ln>
                <a:solidFill>
                  <a:srgbClr val="000000"/>
                </a:solidFill>
                <a:effectLst/>
                <a:uLnTx/>
                <a:uFillTx/>
                <a:latin typeface="Host Grotesk"/>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20</a:t>
            </a:fld>
            <a:endParaRPr kumimoji="0" lang="en-US" sz="800" b="0" i="0" u="none" strike="noStrike" kern="1200" cap="none" spc="0" normalizeH="0" baseline="0" noProof="0" dirty="0">
              <a:ln>
                <a:noFill/>
              </a:ln>
              <a:solidFill>
                <a:srgbClr val="000000"/>
              </a:solidFill>
              <a:effectLst/>
              <a:uLnTx/>
              <a:uFillTx/>
              <a:latin typeface="Host Grotesk"/>
              <a:ea typeface="+mn-ea"/>
              <a:cs typeface="+mn-cs"/>
            </a:endParaRPr>
          </a:p>
        </p:txBody>
      </p:sp>
      <p:grpSp>
        <p:nvGrpSpPr>
          <p:cNvPr id="14" name="Group 13">
            <a:extLst>
              <a:ext uri="{FF2B5EF4-FFF2-40B4-BE49-F238E27FC236}">
                <a16:creationId xmlns:a16="http://schemas.microsoft.com/office/drawing/2014/main" id="{BD3F2BE2-828E-9A4D-5DB5-B1CD04AE84DA}"/>
              </a:ext>
            </a:extLst>
          </p:cNvPr>
          <p:cNvGrpSpPr/>
          <p:nvPr/>
        </p:nvGrpSpPr>
        <p:grpSpPr>
          <a:xfrm>
            <a:off x="3688007" y="1829795"/>
            <a:ext cx="8022294" cy="4384844"/>
            <a:chOff x="3688007" y="1829795"/>
            <a:chExt cx="8022294" cy="4384844"/>
          </a:xfrm>
        </p:grpSpPr>
        <p:grpSp>
          <p:nvGrpSpPr>
            <p:cNvPr id="22" name="Group 21">
              <a:extLst>
                <a:ext uri="{FF2B5EF4-FFF2-40B4-BE49-F238E27FC236}">
                  <a16:creationId xmlns:a16="http://schemas.microsoft.com/office/drawing/2014/main" id="{3492B70F-179A-BA4E-DCFC-2DE68FF21D12}"/>
                </a:ext>
              </a:extLst>
            </p:cNvPr>
            <p:cNvGrpSpPr/>
            <p:nvPr/>
          </p:nvGrpSpPr>
          <p:grpSpPr>
            <a:xfrm>
              <a:off x="3688007" y="3379298"/>
              <a:ext cx="8018842" cy="1965157"/>
              <a:chOff x="3688007" y="3379298"/>
              <a:chExt cx="8018842" cy="1965157"/>
            </a:xfrm>
          </p:grpSpPr>
          <p:sp>
            <p:nvSpPr>
              <p:cNvPr id="96" name="Rectangle 95">
                <a:extLst>
                  <a:ext uri="{FF2B5EF4-FFF2-40B4-BE49-F238E27FC236}">
                    <a16:creationId xmlns:a16="http://schemas.microsoft.com/office/drawing/2014/main" id="{4D56E7F7-C629-5F82-D6EA-2ABFF6436559}"/>
                  </a:ext>
                </a:extLst>
              </p:cNvPr>
              <p:cNvSpPr/>
              <p:nvPr/>
            </p:nvSpPr>
            <p:spPr>
              <a:xfrm>
                <a:off x="3688007" y="3379298"/>
                <a:ext cx="8018842" cy="1965157"/>
              </a:xfrm>
              <a:prstGeom prst="rect">
                <a:avLst/>
              </a:prstGeom>
              <a:solidFill>
                <a:schemeClr val="tx2"/>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1086775" rtl="0" eaLnBrk="1" fontAlgn="auto" latinLnBrk="0" hangingPunct="1">
                  <a:lnSpc>
                    <a:spcPct val="90000"/>
                  </a:lnSpc>
                  <a:spcBef>
                    <a:spcPts val="8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Host Grotesk"/>
                    <a:ea typeface="+mn-ea"/>
                    <a:cs typeface="+mn-cs"/>
                  </a:rPr>
                  <a:t>                                        </a:t>
                </a:r>
                <a:endParaRPr kumimoji="0" lang="en-CA" sz="2000" b="0" i="0" u="none" strike="noStrike" kern="1200" cap="none" spc="0" normalizeH="0" baseline="0" noProof="0">
                  <a:ln>
                    <a:noFill/>
                  </a:ln>
                  <a:solidFill>
                    <a:srgbClr val="000000"/>
                  </a:solidFill>
                  <a:effectLst/>
                  <a:uLnTx/>
                  <a:uFillTx/>
                  <a:latin typeface="Host Grotesk"/>
                  <a:ea typeface="+mn-ea"/>
                  <a:cs typeface="+mn-cs"/>
                </a:endParaRPr>
              </a:p>
            </p:txBody>
          </p:sp>
          <p:sp>
            <p:nvSpPr>
              <p:cNvPr id="97" name="TextBox 96">
                <a:extLst>
                  <a:ext uri="{FF2B5EF4-FFF2-40B4-BE49-F238E27FC236}">
                    <a16:creationId xmlns:a16="http://schemas.microsoft.com/office/drawing/2014/main" id="{6945CDB9-D6C2-6079-5F84-B5AB38C8AE42}"/>
                  </a:ext>
                </a:extLst>
              </p:cNvPr>
              <p:cNvSpPr txBox="1"/>
              <p:nvPr/>
            </p:nvSpPr>
            <p:spPr>
              <a:xfrm>
                <a:off x="4832904" y="3437591"/>
                <a:ext cx="5718900" cy="523220"/>
              </a:xfrm>
              <a:prstGeom prst="rect">
                <a:avLst/>
              </a:prstGeom>
              <a:noFill/>
              <a:ln w="9525">
                <a:noFill/>
              </a:ln>
            </p:spPr>
            <p:txBody>
              <a:bodyPr wrap="square">
                <a:spAutoFit/>
              </a:bodyPr>
              <a:lstStyle/>
              <a:p>
                <a:pPr marL="0" marR="0" lvl="0" indent="0" algn="ctr" defTabSz="1086775"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Host Grotesk"/>
                    <a:ea typeface="+mn-ea"/>
                    <a:cs typeface="+mn-cs"/>
                  </a:rPr>
                  <a:t>Operational Systems</a:t>
                </a:r>
              </a:p>
              <a:p>
                <a:pPr marL="0" marR="0" lvl="0" indent="0" algn="ctr" defTabSz="1086775"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srgbClr val="000000"/>
                    </a:solidFill>
                    <a:effectLst/>
                    <a:uLnTx/>
                    <a:uFillTx/>
                    <a:latin typeface="Host Grotesk"/>
                    <a:ea typeface="+mn-ea"/>
                    <a:cs typeface="+mn-cs"/>
                  </a:rPr>
                  <a:t>Essential, time-tested technology</a:t>
                </a:r>
                <a:endParaRPr kumimoji="0" lang="en-US" sz="1000" b="1" i="1" u="none" strike="noStrike" kern="1200" cap="none" spc="0" normalizeH="0" baseline="0" noProof="0" dirty="0">
                  <a:ln>
                    <a:noFill/>
                  </a:ln>
                  <a:solidFill>
                    <a:srgbClr val="000000"/>
                  </a:solidFill>
                  <a:effectLst/>
                  <a:uLnTx/>
                  <a:uFillTx/>
                  <a:latin typeface="Host Grotesk"/>
                  <a:ea typeface="+mn-ea"/>
                  <a:cs typeface="+mn-cs"/>
                </a:endParaRPr>
              </a:p>
            </p:txBody>
          </p:sp>
          <p:pic>
            <p:nvPicPr>
              <p:cNvPr id="98" name="Graphic 97">
                <a:extLst>
                  <a:ext uri="{FF2B5EF4-FFF2-40B4-BE49-F238E27FC236}">
                    <a16:creationId xmlns:a16="http://schemas.microsoft.com/office/drawing/2014/main" id="{07BF18E2-3592-EF96-2263-4719E6CB229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88480" y="4150719"/>
                <a:ext cx="649850" cy="649850"/>
              </a:xfrm>
              <a:prstGeom prst="rect">
                <a:avLst/>
              </a:prstGeom>
            </p:spPr>
          </p:pic>
          <p:pic>
            <p:nvPicPr>
              <p:cNvPr id="99" name="Graphic 98">
                <a:extLst>
                  <a:ext uri="{FF2B5EF4-FFF2-40B4-BE49-F238E27FC236}">
                    <a16:creationId xmlns:a16="http://schemas.microsoft.com/office/drawing/2014/main" id="{26FB0DFE-C900-E7E9-CC66-EAC8FF72286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302843" y="4150719"/>
                <a:ext cx="523220" cy="523220"/>
              </a:xfrm>
              <a:prstGeom prst="rect">
                <a:avLst/>
              </a:prstGeom>
            </p:spPr>
          </p:pic>
          <p:pic>
            <p:nvPicPr>
              <p:cNvPr id="100" name="Graphic 99">
                <a:extLst>
                  <a:ext uri="{FF2B5EF4-FFF2-40B4-BE49-F238E27FC236}">
                    <a16:creationId xmlns:a16="http://schemas.microsoft.com/office/drawing/2014/main" id="{B12D7A86-4870-9F7E-4088-DE6B299DF4B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028089" y="4150719"/>
                <a:ext cx="664925" cy="523220"/>
              </a:xfrm>
              <a:prstGeom prst="rect">
                <a:avLst/>
              </a:prstGeom>
            </p:spPr>
          </p:pic>
          <p:pic>
            <p:nvPicPr>
              <p:cNvPr id="101" name="Graphic 100">
                <a:extLst>
                  <a:ext uri="{FF2B5EF4-FFF2-40B4-BE49-F238E27FC236}">
                    <a16:creationId xmlns:a16="http://schemas.microsoft.com/office/drawing/2014/main" id="{7A427A60-2F31-9BBC-C57D-747A06B510C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00747" y="4150719"/>
                <a:ext cx="664925" cy="523220"/>
              </a:xfrm>
              <a:prstGeom prst="rect">
                <a:avLst/>
              </a:prstGeom>
            </p:spPr>
          </p:pic>
          <p:sp>
            <p:nvSpPr>
              <p:cNvPr id="102" name="TextBox 101">
                <a:extLst>
                  <a:ext uri="{FF2B5EF4-FFF2-40B4-BE49-F238E27FC236}">
                    <a16:creationId xmlns:a16="http://schemas.microsoft.com/office/drawing/2014/main" id="{2D8E4E1D-0BF3-62D2-BE92-E8DE11DE5CDA}"/>
                  </a:ext>
                </a:extLst>
              </p:cNvPr>
              <p:cNvSpPr txBox="1"/>
              <p:nvPr/>
            </p:nvSpPr>
            <p:spPr>
              <a:xfrm>
                <a:off x="3830761" y="4830540"/>
                <a:ext cx="1467383" cy="364074"/>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Host Grotesk"/>
                    <a:ea typeface="+mn-ea"/>
                    <a:cs typeface="+mn-cs"/>
                  </a:rPr>
                  <a:t>HMI </a:t>
                </a:r>
                <a:r>
                  <a:rPr kumimoji="0" lang="en-US" sz="900" b="0" i="0" u="none" strike="noStrike" kern="1200" cap="none" spc="0" normalizeH="0" baseline="0" noProof="0" dirty="0">
                    <a:ln>
                      <a:noFill/>
                    </a:ln>
                    <a:solidFill>
                      <a:srgbClr val="000000"/>
                    </a:solidFill>
                    <a:effectLst/>
                    <a:uLnTx/>
                    <a:uFillTx/>
                    <a:latin typeface="Host Grotesk"/>
                    <a:ea typeface="+mn-ea"/>
                    <a:cs typeface="+mn-cs"/>
                  </a:rPr>
                  <a:t>(Human Machine Interface)</a:t>
                </a:r>
                <a:endParaRPr kumimoji="0" lang="en-CA" sz="1050" b="0" i="0" u="none" strike="noStrike" kern="1200" cap="none" spc="0" normalizeH="0" baseline="0" noProof="0" dirty="0">
                  <a:ln>
                    <a:noFill/>
                  </a:ln>
                  <a:solidFill>
                    <a:srgbClr val="000000"/>
                  </a:solidFill>
                  <a:effectLst/>
                  <a:uLnTx/>
                  <a:uFillTx/>
                  <a:latin typeface="Host Grotesk"/>
                  <a:ea typeface="+mn-ea"/>
                  <a:cs typeface="+mn-cs"/>
                </a:endParaRPr>
              </a:p>
            </p:txBody>
          </p:sp>
          <p:sp>
            <p:nvSpPr>
              <p:cNvPr id="103" name="TextBox 102">
                <a:extLst>
                  <a:ext uri="{FF2B5EF4-FFF2-40B4-BE49-F238E27FC236}">
                    <a16:creationId xmlns:a16="http://schemas.microsoft.com/office/drawing/2014/main" id="{EC471488-F3B8-4CB3-2AF6-40609BB8B920}"/>
                  </a:ext>
                </a:extLst>
              </p:cNvPr>
              <p:cNvSpPr txBox="1"/>
              <p:nvPr/>
            </p:nvSpPr>
            <p:spPr>
              <a:xfrm>
                <a:off x="5294998" y="4830540"/>
                <a:ext cx="1636814" cy="364074"/>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Host Grotesk"/>
                    <a:ea typeface="+mn-ea"/>
                    <a:cs typeface="+mn-cs"/>
                  </a:rPr>
                  <a:t>SCADA </a:t>
                </a:r>
                <a:r>
                  <a:rPr kumimoji="0" lang="en-US" sz="900" b="0" i="0" u="none" strike="noStrike" kern="1200" cap="none" spc="0" normalizeH="0" baseline="0" noProof="0" dirty="0">
                    <a:ln>
                      <a:noFill/>
                    </a:ln>
                    <a:solidFill>
                      <a:srgbClr val="000000"/>
                    </a:solidFill>
                    <a:effectLst/>
                    <a:uLnTx/>
                    <a:uFillTx/>
                    <a:latin typeface="Host Grotesk"/>
                    <a:ea typeface="+mn-ea"/>
                    <a:cs typeface="+mn-cs"/>
                  </a:rPr>
                  <a:t>(Supervisory Control &amp; Data Acquisition)</a:t>
                </a:r>
                <a:endParaRPr kumimoji="0" lang="en-CA" sz="1050" b="0" i="0" u="none" strike="noStrike" kern="1200" cap="none" spc="0" normalizeH="0" baseline="0" noProof="0" dirty="0">
                  <a:ln>
                    <a:noFill/>
                  </a:ln>
                  <a:solidFill>
                    <a:srgbClr val="000000"/>
                  </a:solidFill>
                  <a:effectLst/>
                  <a:uLnTx/>
                  <a:uFillTx/>
                  <a:latin typeface="Host Grotesk"/>
                  <a:ea typeface="+mn-ea"/>
                  <a:cs typeface="+mn-cs"/>
                </a:endParaRPr>
              </a:p>
            </p:txBody>
          </p:sp>
          <p:sp>
            <p:nvSpPr>
              <p:cNvPr id="104" name="TextBox 103">
                <a:extLst>
                  <a:ext uri="{FF2B5EF4-FFF2-40B4-BE49-F238E27FC236}">
                    <a16:creationId xmlns:a16="http://schemas.microsoft.com/office/drawing/2014/main" id="{6CD7BC9F-C406-FDA9-9BD8-E4FA3ACEB8B4}"/>
                  </a:ext>
                </a:extLst>
              </p:cNvPr>
              <p:cNvSpPr txBox="1"/>
              <p:nvPr/>
            </p:nvSpPr>
            <p:spPr>
              <a:xfrm>
                <a:off x="7155824" y="4830540"/>
                <a:ext cx="1154770" cy="364074"/>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Host Grotesk"/>
                    <a:ea typeface="+mn-ea"/>
                    <a:cs typeface="+mn-cs"/>
                  </a:rPr>
                  <a:t>Historian</a:t>
                </a:r>
                <a:br>
                  <a:rPr kumimoji="0" lang="en-US" sz="1050" b="0" i="0" u="none" strike="noStrike" kern="1200" cap="none" spc="0" normalizeH="0" baseline="0" noProof="0" dirty="0">
                    <a:ln>
                      <a:noFill/>
                    </a:ln>
                    <a:solidFill>
                      <a:srgbClr val="000000"/>
                    </a:solidFill>
                    <a:effectLst/>
                    <a:uLnTx/>
                    <a:uFillTx/>
                    <a:latin typeface="Host Grotesk"/>
                    <a:ea typeface="+mn-ea"/>
                    <a:cs typeface="+mn-cs"/>
                  </a:rPr>
                </a:br>
                <a:r>
                  <a:rPr kumimoji="0" lang="en-US" sz="900" b="0" i="0" u="none" strike="noStrike" kern="1200" cap="none" spc="0" normalizeH="0" baseline="0" noProof="0" dirty="0">
                    <a:ln>
                      <a:noFill/>
                    </a:ln>
                    <a:solidFill>
                      <a:srgbClr val="000000"/>
                    </a:solidFill>
                    <a:effectLst/>
                    <a:uLnTx/>
                    <a:uFillTx/>
                    <a:latin typeface="Host Grotesk"/>
                    <a:ea typeface="+mn-ea"/>
                    <a:cs typeface="+mn-cs"/>
                  </a:rPr>
                  <a:t>(Time Series Data)</a:t>
                </a:r>
                <a:endParaRPr kumimoji="0" lang="en-CA" sz="1050" b="0" i="0" u="none" strike="noStrike" kern="1200" cap="none" spc="0" normalizeH="0" baseline="0" noProof="0" dirty="0">
                  <a:ln>
                    <a:noFill/>
                  </a:ln>
                  <a:solidFill>
                    <a:srgbClr val="000000"/>
                  </a:solidFill>
                  <a:effectLst/>
                  <a:uLnTx/>
                  <a:uFillTx/>
                  <a:latin typeface="Host Grotesk"/>
                  <a:ea typeface="+mn-ea"/>
                  <a:cs typeface="+mn-cs"/>
                </a:endParaRPr>
              </a:p>
            </p:txBody>
          </p:sp>
          <p:sp>
            <p:nvSpPr>
              <p:cNvPr id="105" name="TextBox 104">
                <a:extLst>
                  <a:ext uri="{FF2B5EF4-FFF2-40B4-BE49-F238E27FC236}">
                    <a16:creationId xmlns:a16="http://schemas.microsoft.com/office/drawing/2014/main" id="{A1072B3A-CB46-5EAE-DAF7-907FA7B544EF}"/>
                  </a:ext>
                </a:extLst>
              </p:cNvPr>
              <p:cNvSpPr txBox="1"/>
              <p:nvPr/>
            </p:nvSpPr>
            <p:spPr>
              <a:xfrm>
                <a:off x="8659848" y="4830540"/>
                <a:ext cx="1414058" cy="385105"/>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Host Grotesk"/>
                    <a:ea typeface="+mn-ea"/>
                    <a:cs typeface="+mn-cs"/>
                  </a:rPr>
                  <a:t>Manufacturing Execution Systems</a:t>
                </a:r>
                <a:endParaRPr kumimoji="0" lang="en-CA" sz="1050" b="0" i="0" u="none" strike="noStrike" kern="1200" cap="none" spc="0" normalizeH="0" baseline="0" noProof="0" dirty="0">
                  <a:ln>
                    <a:noFill/>
                  </a:ln>
                  <a:solidFill>
                    <a:srgbClr val="000000"/>
                  </a:solidFill>
                  <a:effectLst/>
                  <a:uLnTx/>
                  <a:uFillTx/>
                  <a:latin typeface="Host Grotesk"/>
                  <a:ea typeface="+mn-ea"/>
                  <a:cs typeface="+mn-cs"/>
                </a:endParaRPr>
              </a:p>
            </p:txBody>
          </p:sp>
          <p:sp>
            <p:nvSpPr>
              <p:cNvPr id="106" name="TextBox 105">
                <a:extLst>
                  <a:ext uri="{FF2B5EF4-FFF2-40B4-BE49-F238E27FC236}">
                    <a16:creationId xmlns:a16="http://schemas.microsoft.com/office/drawing/2014/main" id="{7736F2F1-4FEE-5D2F-9E74-ACCEF03A45C4}"/>
                  </a:ext>
                </a:extLst>
              </p:cNvPr>
              <p:cNvSpPr txBox="1"/>
              <p:nvPr/>
            </p:nvSpPr>
            <p:spPr>
              <a:xfrm>
                <a:off x="10339655" y="4830540"/>
                <a:ext cx="1154770" cy="385105"/>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Host Grotesk"/>
                    <a:ea typeface="+mn-ea"/>
                    <a:cs typeface="+mn-cs"/>
                  </a:rPr>
                  <a:t>Planning &amp; Scheduling</a:t>
                </a:r>
                <a:endParaRPr kumimoji="0" lang="en-CA" sz="1050" b="0" i="0" u="none" strike="noStrike" kern="1200" cap="none" spc="0" normalizeH="0" baseline="0" noProof="0" dirty="0">
                  <a:ln>
                    <a:noFill/>
                  </a:ln>
                  <a:solidFill>
                    <a:srgbClr val="000000"/>
                  </a:solidFill>
                  <a:effectLst/>
                  <a:uLnTx/>
                  <a:uFillTx/>
                  <a:latin typeface="Host Grotesk"/>
                  <a:ea typeface="+mn-ea"/>
                  <a:cs typeface="+mn-cs"/>
                </a:endParaRPr>
              </a:p>
            </p:txBody>
          </p:sp>
          <p:pic>
            <p:nvPicPr>
              <p:cNvPr id="107" name="Graphic 106">
                <a:extLst>
                  <a:ext uri="{FF2B5EF4-FFF2-40B4-BE49-F238E27FC236}">
                    <a16:creationId xmlns:a16="http://schemas.microsoft.com/office/drawing/2014/main" id="{306791FA-5CDF-866E-4620-7752686825A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655431" y="4150719"/>
                <a:ext cx="523220" cy="523220"/>
              </a:xfrm>
              <a:prstGeom prst="rect">
                <a:avLst/>
              </a:prstGeom>
            </p:spPr>
          </p:pic>
          <p:sp>
            <p:nvSpPr>
              <p:cNvPr id="108" name="TextBox 107">
                <a:extLst>
                  <a:ext uri="{FF2B5EF4-FFF2-40B4-BE49-F238E27FC236}">
                    <a16:creationId xmlns:a16="http://schemas.microsoft.com/office/drawing/2014/main" id="{7EF515AE-6B58-41F8-3976-33014F8C7B7C}"/>
                  </a:ext>
                </a:extLst>
              </p:cNvPr>
              <p:cNvSpPr txBox="1"/>
              <p:nvPr/>
            </p:nvSpPr>
            <p:spPr>
              <a:xfrm>
                <a:off x="10270012" y="3429000"/>
                <a:ext cx="1436837" cy="376805"/>
              </a:xfrm>
              <a:prstGeom prst="rect">
                <a:avLst/>
              </a:prstGeom>
            </p:spPr>
            <p:txBody>
              <a:bodyPr vert="horz"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Host Grotesk"/>
                    <a:ea typeface="+mn-ea"/>
                    <a:cs typeface="+mn-cs"/>
                  </a:rPr>
                  <a:t>Proficy®</a:t>
                </a:r>
              </a:p>
            </p:txBody>
          </p:sp>
        </p:grpSp>
        <p:grpSp>
          <p:nvGrpSpPr>
            <p:cNvPr id="23" name="Group 22">
              <a:extLst>
                <a:ext uri="{FF2B5EF4-FFF2-40B4-BE49-F238E27FC236}">
                  <a16:creationId xmlns:a16="http://schemas.microsoft.com/office/drawing/2014/main" id="{A394C3F4-BC8B-02C7-1179-C75238C7E49C}"/>
                </a:ext>
              </a:extLst>
            </p:cNvPr>
            <p:cNvGrpSpPr/>
            <p:nvPr/>
          </p:nvGrpSpPr>
          <p:grpSpPr>
            <a:xfrm>
              <a:off x="3690878" y="1829795"/>
              <a:ext cx="8019423" cy="1483576"/>
              <a:chOff x="3690878" y="1829795"/>
              <a:chExt cx="8019423" cy="1483576"/>
            </a:xfrm>
          </p:grpSpPr>
          <p:sp>
            <p:nvSpPr>
              <p:cNvPr id="41" name="Rectangle 40">
                <a:extLst>
                  <a:ext uri="{FF2B5EF4-FFF2-40B4-BE49-F238E27FC236}">
                    <a16:creationId xmlns:a16="http://schemas.microsoft.com/office/drawing/2014/main" id="{8FF3BD81-C2CF-985B-5255-693A3A7C1937}"/>
                  </a:ext>
                </a:extLst>
              </p:cNvPr>
              <p:cNvSpPr/>
              <p:nvPr/>
            </p:nvSpPr>
            <p:spPr>
              <a:xfrm>
                <a:off x="3691459" y="1829795"/>
                <a:ext cx="8018842" cy="1483576"/>
              </a:xfrm>
              <a:prstGeom prst="rect">
                <a:avLst/>
              </a:prstGeom>
              <a:solidFill>
                <a:srgbClr val="C1D7E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endParaRPr kumimoji="0" lang="en-US" sz="1700" b="1" i="0" u="none" strike="noStrike" kern="1200" cap="none" spc="0" normalizeH="0" baseline="0" noProof="0" dirty="0">
                  <a:ln>
                    <a:noFill/>
                  </a:ln>
                  <a:solidFill>
                    <a:srgbClr val="000000"/>
                  </a:solidFill>
                  <a:effectLst/>
                  <a:uLnTx/>
                  <a:uFillTx/>
                  <a:latin typeface="Host Grotesk"/>
                  <a:ea typeface="+mn-ea"/>
                  <a:cs typeface="+mn-cs"/>
                </a:endParaRPr>
              </a:p>
            </p:txBody>
          </p:sp>
          <p:sp>
            <p:nvSpPr>
              <p:cNvPr id="42" name="TextBox 41">
                <a:extLst>
                  <a:ext uri="{FF2B5EF4-FFF2-40B4-BE49-F238E27FC236}">
                    <a16:creationId xmlns:a16="http://schemas.microsoft.com/office/drawing/2014/main" id="{FC48A602-8618-2A2C-2E7C-9B2593F07D66}"/>
                  </a:ext>
                </a:extLst>
              </p:cNvPr>
              <p:cNvSpPr txBox="1"/>
              <p:nvPr/>
            </p:nvSpPr>
            <p:spPr>
              <a:xfrm>
                <a:off x="5407112" y="1899970"/>
                <a:ext cx="4587538" cy="481927"/>
              </a:xfrm>
              <a:prstGeom prst="rect">
                <a:avLst/>
              </a:prstGeom>
              <a:noFill/>
              <a:ln w="9525">
                <a:noFill/>
              </a:ln>
            </p:spPr>
            <p:txBody>
              <a:bodyPr wrap="square">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Host Grotesk"/>
                    <a:ea typeface="+mn-ea"/>
                    <a:cs typeface="+mn-cs"/>
                  </a:rPr>
                  <a:t>AIOT Engine and Tools</a:t>
                </a:r>
                <a:br>
                  <a:rPr kumimoji="0" lang="en-US" sz="4000" b="1" i="0" u="none" strike="noStrike" kern="1200" cap="none" spc="0" normalizeH="0" baseline="0" noProof="0" dirty="0">
                    <a:ln>
                      <a:noFill/>
                    </a:ln>
                    <a:solidFill>
                      <a:srgbClr val="000000"/>
                    </a:solidFill>
                    <a:effectLst/>
                    <a:uLnTx/>
                    <a:uFillTx/>
                    <a:latin typeface="Host Grotesk"/>
                    <a:ea typeface="+mn-ea"/>
                    <a:cs typeface="+mn-cs"/>
                  </a:rPr>
                </a:br>
                <a:r>
                  <a:rPr kumimoji="0" lang="en-US" sz="1000" b="0" i="1" u="none" strike="noStrike" kern="1200" cap="none" spc="0" normalizeH="0" baseline="0" noProof="0" dirty="0">
                    <a:ln>
                      <a:noFill/>
                    </a:ln>
                    <a:solidFill>
                      <a:srgbClr val="000000"/>
                    </a:solidFill>
                    <a:effectLst/>
                    <a:uLnTx/>
                    <a:uFillTx/>
                    <a:latin typeface="Host Grotesk"/>
                    <a:ea typeface="+mn-ea"/>
                    <a:cs typeface="+mn-cs"/>
                  </a:rPr>
                  <a:t>Highly scalable productivity and data suite</a:t>
                </a:r>
              </a:p>
            </p:txBody>
          </p:sp>
          <p:sp>
            <p:nvSpPr>
              <p:cNvPr id="44" name="TextBox 43">
                <a:extLst>
                  <a:ext uri="{FF2B5EF4-FFF2-40B4-BE49-F238E27FC236}">
                    <a16:creationId xmlns:a16="http://schemas.microsoft.com/office/drawing/2014/main" id="{D3DEB9F9-B18C-B913-9074-BDF8F5DE8763}"/>
                  </a:ext>
                </a:extLst>
              </p:cNvPr>
              <p:cNvSpPr txBox="1"/>
              <p:nvPr/>
            </p:nvSpPr>
            <p:spPr>
              <a:xfrm>
                <a:off x="3690878" y="2903122"/>
                <a:ext cx="996439" cy="385105"/>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Flows &amp; Connectors</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sp>
            <p:nvSpPr>
              <p:cNvPr id="71" name="TextBox 70">
                <a:extLst>
                  <a:ext uri="{FF2B5EF4-FFF2-40B4-BE49-F238E27FC236}">
                    <a16:creationId xmlns:a16="http://schemas.microsoft.com/office/drawing/2014/main" id="{AD9E091C-55CB-499D-E52B-51D20E9AF0E6}"/>
                  </a:ext>
                </a:extLst>
              </p:cNvPr>
              <p:cNvSpPr txBox="1"/>
              <p:nvPr/>
            </p:nvSpPr>
            <p:spPr>
              <a:xfrm>
                <a:off x="10830517" y="2901199"/>
                <a:ext cx="798327" cy="385105"/>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Edge Workloads</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grpSp>
            <p:nvGrpSpPr>
              <p:cNvPr id="72" name="Group 71">
                <a:extLst>
                  <a:ext uri="{FF2B5EF4-FFF2-40B4-BE49-F238E27FC236}">
                    <a16:creationId xmlns:a16="http://schemas.microsoft.com/office/drawing/2014/main" id="{7C074357-2060-0DE9-BDD9-744981F60CB4}"/>
                  </a:ext>
                </a:extLst>
              </p:cNvPr>
              <p:cNvGrpSpPr/>
              <p:nvPr/>
            </p:nvGrpSpPr>
            <p:grpSpPr>
              <a:xfrm>
                <a:off x="5389741" y="2431094"/>
                <a:ext cx="437459" cy="400567"/>
                <a:chOff x="7731356" y="3108483"/>
                <a:chExt cx="511152" cy="511152"/>
              </a:xfrm>
              <a:solidFill>
                <a:schemeClr val="tx1"/>
              </a:solidFill>
            </p:grpSpPr>
            <p:pic>
              <p:nvPicPr>
                <p:cNvPr id="94" name="Graphic 93">
                  <a:extLst>
                    <a:ext uri="{FF2B5EF4-FFF2-40B4-BE49-F238E27FC236}">
                      <a16:creationId xmlns:a16="http://schemas.microsoft.com/office/drawing/2014/main" id="{0C14BD81-7B10-FBFC-E0D4-116CF6A1DC6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731356" y="3108483"/>
                  <a:ext cx="511152" cy="511152"/>
                </a:xfrm>
                <a:prstGeom prst="rect">
                  <a:avLst/>
                </a:prstGeom>
              </p:spPr>
            </p:pic>
            <p:pic>
              <p:nvPicPr>
                <p:cNvPr id="95" name="Graphic 94">
                  <a:extLst>
                    <a:ext uri="{FF2B5EF4-FFF2-40B4-BE49-F238E27FC236}">
                      <a16:creationId xmlns:a16="http://schemas.microsoft.com/office/drawing/2014/main" id="{E3ED2630-4900-572D-F317-E8F6AC0622D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819259" y="3189509"/>
                  <a:ext cx="270708" cy="211285"/>
                </a:xfrm>
                <a:prstGeom prst="rect">
                  <a:avLst/>
                </a:prstGeom>
              </p:spPr>
            </p:pic>
          </p:grpSp>
          <p:pic>
            <p:nvPicPr>
              <p:cNvPr id="73" name="Graphic 72">
                <a:extLst>
                  <a:ext uri="{FF2B5EF4-FFF2-40B4-BE49-F238E27FC236}">
                    <a16:creationId xmlns:a16="http://schemas.microsoft.com/office/drawing/2014/main" id="{01BA59C6-E281-D8B6-0ADE-C73E904CEC4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992698" y="2477394"/>
                <a:ext cx="418379" cy="326540"/>
              </a:xfrm>
              <a:prstGeom prst="rect">
                <a:avLst/>
              </a:prstGeom>
            </p:spPr>
          </p:pic>
          <p:pic>
            <p:nvPicPr>
              <p:cNvPr id="74" name="Graphic 73">
                <a:extLst>
                  <a:ext uri="{FF2B5EF4-FFF2-40B4-BE49-F238E27FC236}">
                    <a16:creationId xmlns:a16="http://schemas.microsoft.com/office/drawing/2014/main" id="{A8BFB454-C653-CCE6-CD3D-E010E23D82B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1050469" y="2512119"/>
                <a:ext cx="334503" cy="334503"/>
              </a:xfrm>
              <a:prstGeom prst="rect">
                <a:avLst/>
              </a:prstGeom>
            </p:spPr>
          </p:pic>
          <p:pic>
            <p:nvPicPr>
              <p:cNvPr id="75" name="Graphic 74">
                <a:extLst>
                  <a:ext uri="{FF2B5EF4-FFF2-40B4-BE49-F238E27FC236}">
                    <a16:creationId xmlns:a16="http://schemas.microsoft.com/office/drawing/2014/main" id="{9B6B6BE1-144D-2A25-EEAA-C1F94C68B3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8203972" y="2488969"/>
                <a:ext cx="447927" cy="447927"/>
              </a:xfrm>
              <a:prstGeom prst="rect">
                <a:avLst/>
              </a:prstGeom>
            </p:spPr>
          </p:pic>
          <p:sp>
            <p:nvSpPr>
              <p:cNvPr id="76" name="TextBox 75">
                <a:extLst>
                  <a:ext uri="{FF2B5EF4-FFF2-40B4-BE49-F238E27FC236}">
                    <a16:creationId xmlns:a16="http://schemas.microsoft.com/office/drawing/2014/main" id="{553D913B-A3BF-975F-37DC-A4F33B05E8DF}"/>
                  </a:ext>
                </a:extLst>
              </p:cNvPr>
              <p:cNvSpPr txBox="1"/>
              <p:nvPr/>
            </p:nvSpPr>
            <p:spPr>
              <a:xfrm>
                <a:off x="7999188" y="3012342"/>
                <a:ext cx="972456" cy="182746"/>
              </a:xfrm>
              <a:prstGeom prst="rect">
                <a:avLst/>
              </a:prstGeom>
              <a:ln w="9525">
                <a:noFill/>
              </a:ln>
            </p:spPr>
            <p:txBody>
              <a:bodyPr vert="horz" wrap="none" lIns="45720" tIns="45720" rIns="45720" bIns="45720" rtlCol="0">
                <a:no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Orchestration</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pic>
            <p:nvPicPr>
              <p:cNvPr id="77" name="Graphic 76">
                <a:extLst>
                  <a:ext uri="{FF2B5EF4-FFF2-40B4-BE49-F238E27FC236}">
                    <a16:creationId xmlns:a16="http://schemas.microsoft.com/office/drawing/2014/main" id="{B76EDC21-667D-AEB7-6CC1-809B00E4E3E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809642" y="2477394"/>
                <a:ext cx="437459" cy="437459"/>
              </a:xfrm>
              <a:prstGeom prst="rect">
                <a:avLst/>
              </a:prstGeom>
            </p:spPr>
          </p:pic>
          <p:sp>
            <p:nvSpPr>
              <p:cNvPr id="78" name="TextBox 77">
                <a:extLst>
                  <a:ext uri="{FF2B5EF4-FFF2-40B4-BE49-F238E27FC236}">
                    <a16:creationId xmlns:a16="http://schemas.microsoft.com/office/drawing/2014/main" id="{4F686137-B31D-F55D-4BAB-1839197E192D}"/>
                  </a:ext>
                </a:extLst>
              </p:cNvPr>
              <p:cNvSpPr txBox="1"/>
              <p:nvPr/>
            </p:nvSpPr>
            <p:spPr>
              <a:xfrm>
                <a:off x="6554884" y="2983875"/>
                <a:ext cx="1033076" cy="239681"/>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Analytics</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sp>
            <p:nvSpPr>
              <p:cNvPr id="79" name="TextBox 78">
                <a:extLst>
                  <a:ext uri="{FF2B5EF4-FFF2-40B4-BE49-F238E27FC236}">
                    <a16:creationId xmlns:a16="http://schemas.microsoft.com/office/drawing/2014/main" id="{42C2D176-B910-A9FE-CCD3-D19B2CF538A8}"/>
                  </a:ext>
                </a:extLst>
              </p:cNvPr>
              <p:cNvSpPr txBox="1"/>
              <p:nvPr/>
            </p:nvSpPr>
            <p:spPr>
              <a:xfrm>
                <a:off x="5117839" y="2911163"/>
                <a:ext cx="948922" cy="385105"/>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User Interface</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grpSp>
            <p:nvGrpSpPr>
              <p:cNvPr id="80" name="Group 79">
                <a:extLst>
                  <a:ext uri="{FF2B5EF4-FFF2-40B4-BE49-F238E27FC236}">
                    <a16:creationId xmlns:a16="http://schemas.microsoft.com/office/drawing/2014/main" id="{C4CA8F5E-C848-AEA1-FAF3-52E6D359C608}"/>
                  </a:ext>
                </a:extLst>
              </p:cNvPr>
              <p:cNvGrpSpPr/>
              <p:nvPr/>
            </p:nvGrpSpPr>
            <p:grpSpPr>
              <a:xfrm>
                <a:off x="9620345" y="2465819"/>
                <a:ext cx="406563" cy="404131"/>
                <a:chOff x="1729389" y="5049671"/>
                <a:chExt cx="1512792" cy="1443714"/>
              </a:xfrm>
              <a:solidFill>
                <a:schemeClr val="tx1"/>
              </a:solidFill>
            </p:grpSpPr>
            <p:sp>
              <p:nvSpPr>
                <p:cNvPr id="82" name="Freeform: Shape 103">
                  <a:extLst>
                    <a:ext uri="{FF2B5EF4-FFF2-40B4-BE49-F238E27FC236}">
                      <a16:creationId xmlns:a16="http://schemas.microsoft.com/office/drawing/2014/main" id="{5E04C037-DF03-AE3E-13D2-DBB282517D8C}"/>
                    </a:ext>
                  </a:extLst>
                </p:cNvPr>
                <p:cNvSpPr/>
                <p:nvPr/>
              </p:nvSpPr>
              <p:spPr>
                <a:xfrm>
                  <a:off x="2015884" y="5265337"/>
                  <a:ext cx="38101" cy="38101"/>
                </a:xfrm>
                <a:custGeom>
                  <a:avLst/>
                  <a:gdLst>
                    <a:gd name="csX0" fmla="*/ 38102 w 38101"/>
                    <a:gd name="csY0" fmla="*/ 19051 h 38101"/>
                    <a:gd name="csX1" fmla="*/ 19051 w 38101"/>
                    <a:gd name="csY1" fmla="*/ 38102 h 38101"/>
                    <a:gd name="csX2" fmla="*/ 0 w 38101"/>
                    <a:gd name="csY2" fmla="*/ 19051 h 38101"/>
                    <a:gd name="csX3" fmla="*/ 19051 w 38101"/>
                    <a:gd name="csY3" fmla="*/ 0 h 38101"/>
                    <a:gd name="csX4" fmla="*/ 38102 w 38101"/>
                    <a:gd name="csY4" fmla="*/ 19051 h 38101"/>
                  </a:gdLst>
                  <a:ahLst/>
                  <a:cxnLst>
                    <a:cxn ang="0">
                      <a:pos x="csX0" y="csY0"/>
                    </a:cxn>
                    <a:cxn ang="0">
                      <a:pos x="csX1" y="csY1"/>
                    </a:cxn>
                    <a:cxn ang="0">
                      <a:pos x="csX2" y="csY2"/>
                    </a:cxn>
                    <a:cxn ang="0">
                      <a:pos x="csX3" y="csY3"/>
                    </a:cxn>
                    <a:cxn ang="0">
                      <a:pos x="csX4" y="csY4"/>
                    </a:cxn>
                  </a:cxnLst>
                  <a:rect l="l" t="t" r="r" b="b"/>
                  <a:pathLst>
                    <a:path w="38101" h="38101">
                      <a:moveTo>
                        <a:pt x="38102" y="19051"/>
                      </a:moveTo>
                      <a:cubicBezTo>
                        <a:pt x="38102" y="29553"/>
                        <a:pt x="29553" y="38102"/>
                        <a:pt x="19051" y="38102"/>
                      </a:cubicBezTo>
                      <a:cubicBezTo>
                        <a:pt x="8548" y="38102"/>
                        <a:pt x="0" y="29553"/>
                        <a:pt x="0" y="19051"/>
                      </a:cubicBezTo>
                      <a:cubicBezTo>
                        <a:pt x="0" y="8548"/>
                        <a:pt x="8548" y="0"/>
                        <a:pt x="19051" y="0"/>
                      </a:cubicBezTo>
                      <a:cubicBezTo>
                        <a:pt x="29553" y="0"/>
                        <a:pt x="38102" y="8548"/>
                        <a:pt x="38102" y="19051"/>
                      </a:cubicBez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3" name="Freeform: Shape 104">
                  <a:extLst>
                    <a:ext uri="{FF2B5EF4-FFF2-40B4-BE49-F238E27FC236}">
                      <a16:creationId xmlns:a16="http://schemas.microsoft.com/office/drawing/2014/main" id="{530B7AD6-914B-8DF9-700A-0109ECC570CA}"/>
                    </a:ext>
                  </a:extLst>
                </p:cNvPr>
                <p:cNvSpPr/>
                <p:nvPr/>
              </p:nvSpPr>
              <p:spPr>
                <a:xfrm>
                  <a:off x="2015884" y="5668336"/>
                  <a:ext cx="38101" cy="38101"/>
                </a:xfrm>
                <a:custGeom>
                  <a:avLst/>
                  <a:gdLst>
                    <a:gd name="csX0" fmla="*/ 38102 w 38101"/>
                    <a:gd name="csY0" fmla="*/ 19051 h 38101"/>
                    <a:gd name="csX1" fmla="*/ 19051 w 38101"/>
                    <a:gd name="csY1" fmla="*/ 38102 h 38101"/>
                    <a:gd name="csX2" fmla="*/ 0 w 38101"/>
                    <a:gd name="csY2" fmla="*/ 19051 h 38101"/>
                    <a:gd name="csX3" fmla="*/ 19051 w 38101"/>
                    <a:gd name="csY3" fmla="*/ 0 h 38101"/>
                    <a:gd name="csX4" fmla="*/ 38102 w 38101"/>
                    <a:gd name="csY4" fmla="*/ 19051 h 38101"/>
                  </a:gdLst>
                  <a:ahLst/>
                  <a:cxnLst>
                    <a:cxn ang="0">
                      <a:pos x="csX0" y="csY0"/>
                    </a:cxn>
                    <a:cxn ang="0">
                      <a:pos x="csX1" y="csY1"/>
                    </a:cxn>
                    <a:cxn ang="0">
                      <a:pos x="csX2" y="csY2"/>
                    </a:cxn>
                    <a:cxn ang="0">
                      <a:pos x="csX3" y="csY3"/>
                    </a:cxn>
                    <a:cxn ang="0">
                      <a:pos x="csX4" y="csY4"/>
                    </a:cxn>
                  </a:cxnLst>
                  <a:rect l="l" t="t" r="r" b="b"/>
                  <a:pathLst>
                    <a:path w="38101" h="38101">
                      <a:moveTo>
                        <a:pt x="38102" y="19051"/>
                      </a:moveTo>
                      <a:cubicBezTo>
                        <a:pt x="38102" y="29553"/>
                        <a:pt x="29553" y="38102"/>
                        <a:pt x="19051" y="38102"/>
                      </a:cubicBezTo>
                      <a:cubicBezTo>
                        <a:pt x="8548" y="38102"/>
                        <a:pt x="0" y="29553"/>
                        <a:pt x="0" y="19051"/>
                      </a:cubicBezTo>
                      <a:cubicBezTo>
                        <a:pt x="0" y="8548"/>
                        <a:pt x="8548" y="0"/>
                        <a:pt x="19051" y="0"/>
                      </a:cubicBezTo>
                      <a:cubicBezTo>
                        <a:pt x="29553" y="0"/>
                        <a:pt x="38102" y="8548"/>
                        <a:pt x="38102" y="19051"/>
                      </a:cubicBez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4" name="Freeform: Shape 105">
                  <a:extLst>
                    <a:ext uri="{FF2B5EF4-FFF2-40B4-BE49-F238E27FC236}">
                      <a16:creationId xmlns:a16="http://schemas.microsoft.com/office/drawing/2014/main" id="{2429E057-183A-AB11-66F7-DE033BC7138F}"/>
                    </a:ext>
                  </a:extLst>
                </p:cNvPr>
                <p:cNvSpPr/>
                <p:nvPr/>
              </p:nvSpPr>
              <p:spPr>
                <a:xfrm>
                  <a:off x="2015884" y="6073289"/>
                  <a:ext cx="38101" cy="38101"/>
                </a:xfrm>
                <a:custGeom>
                  <a:avLst/>
                  <a:gdLst>
                    <a:gd name="csX0" fmla="*/ 38102 w 38101"/>
                    <a:gd name="csY0" fmla="*/ 19051 h 38101"/>
                    <a:gd name="csX1" fmla="*/ 19051 w 38101"/>
                    <a:gd name="csY1" fmla="*/ 38102 h 38101"/>
                    <a:gd name="csX2" fmla="*/ 0 w 38101"/>
                    <a:gd name="csY2" fmla="*/ 19051 h 38101"/>
                    <a:gd name="csX3" fmla="*/ 19051 w 38101"/>
                    <a:gd name="csY3" fmla="*/ 0 h 38101"/>
                    <a:gd name="csX4" fmla="*/ 38102 w 38101"/>
                    <a:gd name="csY4" fmla="*/ 19051 h 38101"/>
                  </a:gdLst>
                  <a:ahLst/>
                  <a:cxnLst>
                    <a:cxn ang="0">
                      <a:pos x="csX0" y="csY0"/>
                    </a:cxn>
                    <a:cxn ang="0">
                      <a:pos x="csX1" y="csY1"/>
                    </a:cxn>
                    <a:cxn ang="0">
                      <a:pos x="csX2" y="csY2"/>
                    </a:cxn>
                    <a:cxn ang="0">
                      <a:pos x="csX3" y="csY3"/>
                    </a:cxn>
                    <a:cxn ang="0">
                      <a:pos x="csX4" y="csY4"/>
                    </a:cxn>
                  </a:cxnLst>
                  <a:rect l="l" t="t" r="r" b="b"/>
                  <a:pathLst>
                    <a:path w="38101" h="38101">
                      <a:moveTo>
                        <a:pt x="38102" y="19051"/>
                      </a:moveTo>
                      <a:cubicBezTo>
                        <a:pt x="38102" y="29553"/>
                        <a:pt x="29553" y="38102"/>
                        <a:pt x="19051" y="38102"/>
                      </a:cubicBezTo>
                      <a:cubicBezTo>
                        <a:pt x="8548" y="38102"/>
                        <a:pt x="0" y="29553"/>
                        <a:pt x="0" y="19051"/>
                      </a:cubicBezTo>
                      <a:cubicBezTo>
                        <a:pt x="0" y="8548"/>
                        <a:pt x="8548" y="0"/>
                        <a:pt x="19051" y="0"/>
                      </a:cubicBezTo>
                      <a:cubicBezTo>
                        <a:pt x="29553" y="0"/>
                        <a:pt x="38102" y="8548"/>
                        <a:pt x="38102" y="19051"/>
                      </a:cubicBez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5" name="Freeform: Shape 106">
                  <a:extLst>
                    <a:ext uri="{FF2B5EF4-FFF2-40B4-BE49-F238E27FC236}">
                      <a16:creationId xmlns:a16="http://schemas.microsoft.com/office/drawing/2014/main" id="{08E914C5-2842-5FA3-9774-5F1233191CC0}"/>
                    </a:ext>
                  </a:extLst>
                </p:cNvPr>
                <p:cNvSpPr/>
                <p:nvPr/>
              </p:nvSpPr>
              <p:spPr>
                <a:xfrm>
                  <a:off x="1729389" y="5049671"/>
                  <a:ext cx="1180909" cy="656766"/>
                </a:xfrm>
                <a:custGeom>
                  <a:avLst/>
                  <a:gdLst>
                    <a:gd name="csX0" fmla="*/ 1180910 w 1180909"/>
                    <a:gd name="csY0" fmla="*/ 656766 h 656766"/>
                    <a:gd name="csX1" fmla="*/ 1119849 w 1180909"/>
                    <a:gd name="csY1" fmla="*/ 656766 h 656766"/>
                    <a:gd name="csX2" fmla="*/ 1119849 w 1180909"/>
                    <a:gd name="csY2" fmla="*/ 61060 h 656766"/>
                    <a:gd name="csX3" fmla="*/ 61060 w 1180909"/>
                    <a:gd name="csY3" fmla="*/ 61060 h 656766"/>
                    <a:gd name="csX4" fmla="*/ 61060 w 1180909"/>
                    <a:gd name="csY4" fmla="*/ 333390 h 656766"/>
                    <a:gd name="csX5" fmla="*/ 0 w 1180909"/>
                    <a:gd name="csY5" fmla="*/ 333390 h 656766"/>
                    <a:gd name="csX6" fmla="*/ 0 w 1180909"/>
                    <a:gd name="csY6" fmla="*/ 0 h 656766"/>
                    <a:gd name="csX7" fmla="*/ 1180910 w 1180909"/>
                    <a:gd name="csY7" fmla="*/ 0 h 656766"/>
                    <a:gd name="csX8" fmla="*/ 1180910 w 1180909"/>
                    <a:gd name="csY8" fmla="*/ 656766 h 6567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180909" h="656766">
                      <a:moveTo>
                        <a:pt x="1180910" y="656766"/>
                      </a:moveTo>
                      <a:lnTo>
                        <a:pt x="1119849" y="656766"/>
                      </a:lnTo>
                      <a:lnTo>
                        <a:pt x="1119849" y="61060"/>
                      </a:lnTo>
                      <a:lnTo>
                        <a:pt x="61060" y="61060"/>
                      </a:lnTo>
                      <a:lnTo>
                        <a:pt x="61060" y="333390"/>
                      </a:lnTo>
                      <a:lnTo>
                        <a:pt x="0" y="333390"/>
                      </a:lnTo>
                      <a:lnTo>
                        <a:pt x="0" y="0"/>
                      </a:lnTo>
                      <a:lnTo>
                        <a:pt x="1180910" y="0"/>
                      </a:lnTo>
                      <a:lnTo>
                        <a:pt x="1180910" y="656766"/>
                      </a:ln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6" name="Freeform: Shape 107">
                  <a:extLst>
                    <a:ext uri="{FF2B5EF4-FFF2-40B4-BE49-F238E27FC236}">
                      <a16:creationId xmlns:a16="http://schemas.microsoft.com/office/drawing/2014/main" id="{3E205D1D-DF49-9D56-04D0-70755EC1DCFD}"/>
                    </a:ext>
                  </a:extLst>
                </p:cNvPr>
                <p:cNvSpPr/>
                <p:nvPr/>
              </p:nvSpPr>
              <p:spPr>
                <a:xfrm>
                  <a:off x="1729389" y="5455357"/>
                  <a:ext cx="1147204" cy="335344"/>
                </a:xfrm>
                <a:custGeom>
                  <a:avLst/>
                  <a:gdLst>
                    <a:gd name="csX0" fmla="*/ 61060 w 1147204"/>
                    <a:gd name="csY0" fmla="*/ 335344 h 335344"/>
                    <a:gd name="csX1" fmla="*/ 0 w 1147204"/>
                    <a:gd name="csY1" fmla="*/ 335344 h 335344"/>
                    <a:gd name="csX2" fmla="*/ 0 w 1147204"/>
                    <a:gd name="csY2" fmla="*/ 0 h 335344"/>
                    <a:gd name="csX3" fmla="*/ 1147204 w 1147204"/>
                    <a:gd name="csY3" fmla="*/ 0 h 335344"/>
                    <a:gd name="csX4" fmla="*/ 1147204 w 1147204"/>
                    <a:gd name="csY4" fmla="*/ 61060 h 335344"/>
                    <a:gd name="csX5" fmla="*/ 61060 w 1147204"/>
                    <a:gd name="csY5" fmla="*/ 61060 h 335344"/>
                    <a:gd name="csX6" fmla="*/ 61060 w 1147204"/>
                    <a:gd name="csY6" fmla="*/ 335344 h 335344"/>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47204" h="335344">
                      <a:moveTo>
                        <a:pt x="61060" y="335344"/>
                      </a:moveTo>
                      <a:lnTo>
                        <a:pt x="0" y="335344"/>
                      </a:lnTo>
                      <a:lnTo>
                        <a:pt x="0" y="0"/>
                      </a:lnTo>
                      <a:lnTo>
                        <a:pt x="1147204" y="0"/>
                      </a:lnTo>
                      <a:lnTo>
                        <a:pt x="1147204" y="61060"/>
                      </a:lnTo>
                      <a:lnTo>
                        <a:pt x="61060" y="61060"/>
                      </a:lnTo>
                      <a:lnTo>
                        <a:pt x="61060" y="335344"/>
                      </a:ln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7" name="Freeform: Shape 109">
                  <a:extLst>
                    <a:ext uri="{FF2B5EF4-FFF2-40B4-BE49-F238E27FC236}">
                      <a16:creationId xmlns:a16="http://schemas.microsoft.com/office/drawing/2014/main" id="{1C07054C-631B-C975-F83E-DAC359A0E2B3}"/>
                    </a:ext>
                  </a:extLst>
                </p:cNvPr>
                <p:cNvSpPr/>
                <p:nvPr/>
              </p:nvSpPr>
              <p:spPr>
                <a:xfrm>
                  <a:off x="1729389" y="5859578"/>
                  <a:ext cx="818698" cy="468211"/>
                </a:xfrm>
                <a:custGeom>
                  <a:avLst/>
                  <a:gdLst>
                    <a:gd name="csX0" fmla="*/ 773514 w 818698"/>
                    <a:gd name="csY0" fmla="*/ 468212 h 468211"/>
                    <a:gd name="csX1" fmla="*/ 0 w 818698"/>
                    <a:gd name="csY1" fmla="*/ 468212 h 468211"/>
                    <a:gd name="csX2" fmla="*/ 0 w 818698"/>
                    <a:gd name="csY2" fmla="*/ 0 h 468211"/>
                    <a:gd name="csX3" fmla="*/ 818699 w 818698"/>
                    <a:gd name="csY3" fmla="*/ 0 h 468211"/>
                    <a:gd name="csX4" fmla="*/ 774491 w 818698"/>
                    <a:gd name="csY4" fmla="*/ 61060 h 468211"/>
                    <a:gd name="csX5" fmla="*/ 61060 w 818698"/>
                    <a:gd name="csY5" fmla="*/ 61060 h 468211"/>
                    <a:gd name="csX6" fmla="*/ 61060 w 818698"/>
                    <a:gd name="csY6" fmla="*/ 407151 h 468211"/>
                    <a:gd name="csX7" fmla="*/ 748846 w 818698"/>
                    <a:gd name="csY7" fmla="*/ 407151 h 468211"/>
                    <a:gd name="csX8" fmla="*/ 773514 w 818698"/>
                    <a:gd name="csY8" fmla="*/ 468212 h 4682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818698" h="468211">
                      <a:moveTo>
                        <a:pt x="773514" y="468212"/>
                      </a:moveTo>
                      <a:lnTo>
                        <a:pt x="0" y="468212"/>
                      </a:lnTo>
                      <a:lnTo>
                        <a:pt x="0" y="0"/>
                      </a:lnTo>
                      <a:lnTo>
                        <a:pt x="818699" y="0"/>
                      </a:lnTo>
                      <a:lnTo>
                        <a:pt x="774491" y="61060"/>
                      </a:lnTo>
                      <a:lnTo>
                        <a:pt x="61060" y="61060"/>
                      </a:lnTo>
                      <a:lnTo>
                        <a:pt x="61060" y="407151"/>
                      </a:lnTo>
                      <a:lnTo>
                        <a:pt x="748846" y="407151"/>
                      </a:lnTo>
                      <a:lnTo>
                        <a:pt x="773514" y="468212"/>
                      </a:ln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8" name="Freeform: Shape 112">
                  <a:extLst>
                    <a:ext uri="{FF2B5EF4-FFF2-40B4-BE49-F238E27FC236}">
                      <a16:creationId xmlns:a16="http://schemas.microsoft.com/office/drawing/2014/main" id="{1B8567B4-1F5D-13DF-94FE-5F47C1909269}"/>
                    </a:ext>
                  </a:extLst>
                </p:cNvPr>
                <p:cNvSpPr/>
                <p:nvPr/>
              </p:nvSpPr>
              <p:spPr>
                <a:xfrm>
                  <a:off x="2527571" y="5764337"/>
                  <a:ext cx="499474" cy="285016"/>
                </a:xfrm>
                <a:custGeom>
                  <a:avLst/>
                  <a:gdLst>
                    <a:gd name="csX0" fmla="*/ 70342 w 499474"/>
                    <a:gd name="csY0" fmla="*/ 284772 h 285016"/>
                    <a:gd name="csX1" fmla="*/ 0 w 499474"/>
                    <a:gd name="csY1" fmla="*/ 264744 h 285016"/>
                    <a:gd name="csX2" fmla="*/ 17830 w 499474"/>
                    <a:gd name="csY2" fmla="*/ 215896 h 285016"/>
                    <a:gd name="csX3" fmla="*/ 220550 w 499474"/>
                    <a:gd name="csY3" fmla="*/ 24166 h 285016"/>
                    <a:gd name="csX4" fmla="*/ 499475 w 499474"/>
                    <a:gd name="csY4" fmla="*/ 31982 h 285016"/>
                    <a:gd name="csX5" fmla="*/ 469677 w 499474"/>
                    <a:gd name="csY5" fmla="*/ 98904 h 285016"/>
                    <a:gd name="csX6" fmla="*/ 246929 w 499474"/>
                    <a:gd name="csY6" fmla="*/ 92798 h 285016"/>
                    <a:gd name="csX7" fmla="*/ 84996 w 499474"/>
                    <a:gd name="csY7" fmla="*/ 245938 h 285016"/>
                    <a:gd name="csX8" fmla="*/ 70830 w 499474"/>
                    <a:gd name="csY8" fmla="*/ 285016 h 2850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99474" h="285016">
                      <a:moveTo>
                        <a:pt x="70342" y="284772"/>
                      </a:moveTo>
                      <a:lnTo>
                        <a:pt x="0" y="264744"/>
                      </a:lnTo>
                      <a:cubicBezTo>
                        <a:pt x="4641" y="248380"/>
                        <a:pt x="10747" y="231772"/>
                        <a:pt x="17830" y="215896"/>
                      </a:cubicBezTo>
                      <a:cubicBezTo>
                        <a:pt x="57641" y="126992"/>
                        <a:pt x="129692" y="58848"/>
                        <a:pt x="220550" y="24166"/>
                      </a:cubicBezTo>
                      <a:cubicBezTo>
                        <a:pt x="311408" y="-10516"/>
                        <a:pt x="410571" y="-7830"/>
                        <a:pt x="499475" y="31982"/>
                      </a:cubicBezTo>
                      <a:lnTo>
                        <a:pt x="469677" y="98904"/>
                      </a:lnTo>
                      <a:cubicBezTo>
                        <a:pt x="398603" y="67153"/>
                        <a:pt x="319713" y="64954"/>
                        <a:pt x="246929" y="92798"/>
                      </a:cubicBezTo>
                      <a:cubicBezTo>
                        <a:pt x="174389" y="120642"/>
                        <a:pt x="116748" y="174863"/>
                        <a:pt x="84996" y="245938"/>
                      </a:cubicBezTo>
                      <a:cubicBezTo>
                        <a:pt x="79379" y="258638"/>
                        <a:pt x="74494" y="271827"/>
                        <a:pt x="70830" y="285016"/>
                      </a:cubicBez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89" name="Freeform: Shape 113">
                  <a:extLst>
                    <a:ext uri="{FF2B5EF4-FFF2-40B4-BE49-F238E27FC236}">
                      <a16:creationId xmlns:a16="http://schemas.microsoft.com/office/drawing/2014/main" id="{2549DE87-CF1A-9666-6ABE-4B26C10B3794}"/>
                    </a:ext>
                  </a:extLst>
                </p:cNvPr>
                <p:cNvSpPr/>
                <p:nvPr/>
              </p:nvSpPr>
              <p:spPr>
                <a:xfrm>
                  <a:off x="2514871" y="6154866"/>
                  <a:ext cx="462594" cy="338519"/>
                </a:xfrm>
                <a:custGeom>
                  <a:avLst/>
                  <a:gdLst>
                    <a:gd name="csX0" fmla="*/ 363188 w 462594"/>
                    <a:gd name="csY0" fmla="*/ 338519 h 338519"/>
                    <a:gd name="csX1" fmla="*/ 214200 w 462594"/>
                    <a:gd name="csY1" fmla="*/ 306768 h 338519"/>
                    <a:gd name="csX2" fmla="*/ 0 w 462594"/>
                    <a:gd name="csY2" fmla="*/ 6595 h 338519"/>
                    <a:gd name="csX3" fmla="*/ 73028 w 462594"/>
                    <a:gd name="csY3" fmla="*/ 0 h 338519"/>
                    <a:gd name="csX4" fmla="*/ 244242 w 462594"/>
                    <a:gd name="csY4" fmla="*/ 239846 h 338519"/>
                    <a:gd name="csX5" fmla="*/ 442566 w 462594"/>
                    <a:gd name="csY5" fmla="*/ 254256 h 338519"/>
                    <a:gd name="csX6" fmla="*/ 462594 w 462594"/>
                    <a:gd name="csY6" fmla="*/ 324842 h 338519"/>
                    <a:gd name="csX7" fmla="*/ 363188 w 462594"/>
                    <a:gd name="csY7" fmla="*/ 338519 h 338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62594" h="338519">
                      <a:moveTo>
                        <a:pt x="363188" y="338519"/>
                      </a:moveTo>
                      <a:cubicBezTo>
                        <a:pt x="312141" y="338519"/>
                        <a:pt x="261339" y="327773"/>
                        <a:pt x="214200" y="306768"/>
                      </a:cubicBezTo>
                      <a:cubicBezTo>
                        <a:pt x="94033" y="253035"/>
                        <a:pt x="11968" y="137997"/>
                        <a:pt x="0" y="6595"/>
                      </a:cubicBezTo>
                      <a:lnTo>
                        <a:pt x="73028" y="0"/>
                      </a:lnTo>
                      <a:cubicBezTo>
                        <a:pt x="82554" y="105024"/>
                        <a:pt x="148011" y="196859"/>
                        <a:pt x="244242" y="239846"/>
                      </a:cubicBezTo>
                      <a:cubicBezTo>
                        <a:pt x="306524" y="267689"/>
                        <a:pt x="377109" y="272818"/>
                        <a:pt x="442566" y="254256"/>
                      </a:cubicBezTo>
                      <a:lnTo>
                        <a:pt x="462594" y="324842"/>
                      </a:lnTo>
                      <a:cubicBezTo>
                        <a:pt x="430110" y="334123"/>
                        <a:pt x="396649" y="338519"/>
                        <a:pt x="363188" y="338519"/>
                      </a:cubicBez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90" name="Freeform: Shape 114">
                  <a:extLst>
                    <a:ext uri="{FF2B5EF4-FFF2-40B4-BE49-F238E27FC236}">
                      <a16:creationId xmlns:a16="http://schemas.microsoft.com/office/drawing/2014/main" id="{1120ADE2-7E95-E764-EAA9-3C36120B615F}"/>
                    </a:ext>
                  </a:extLst>
                </p:cNvPr>
                <p:cNvSpPr/>
                <p:nvPr/>
              </p:nvSpPr>
              <p:spPr>
                <a:xfrm>
                  <a:off x="3046585" y="5870324"/>
                  <a:ext cx="195596" cy="556138"/>
                </a:xfrm>
                <a:custGeom>
                  <a:avLst/>
                  <a:gdLst>
                    <a:gd name="csX0" fmla="*/ 42254 w 195596"/>
                    <a:gd name="csY0" fmla="*/ 555895 h 556138"/>
                    <a:gd name="csX1" fmla="*/ 0 w 195596"/>
                    <a:gd name="csY1" fmla="*/ 496055 h 556138"/>
                    <a:gd name="csX2" fmla="*/ 97208 w 195596"/>
                    <a:gd name="csY2" fmla="*/ 377598 h 556138"/>
                    <a:gd name="csX3" fmla="*/ 36636 w 195596"/>
                    <a:gd name="csY3" fmla="*/ 52024 h 556138"/>
                    <a:gd name="csX4" fmla="*/ 88171 w 195596"/>
                    <a:gd name="csY4" fmla="*/ 0 h 556138"/>
                    <a:gd name="csX5" fmla="*/ 164131 w 195596"/>
                    <a:gd name="csY5" fmla="*/ 407640 h 556138"/>
                    <a:gd name="csX6" fmla="*/ 42498 w 195596"/>
                    <a:gd name="csY6" fmla="*/ 556139 h 556138"/>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95596" h="556138">
                      <a:moveTo>
                        <a:pt x="42254" y="555895"/>
                      </a:moveTo>
                      <a:lnTo>
                        <a:pt x="0" y="496055"/>
                      </a:lnTo>
                      <a:cubicBezTo>
                        <a:pt x="42254" y="466014"/>
                        <a:pt x="75959" y="425225"/>
                        <a:pt x="97208" y="377598"/>
                      </a:cubicBezTo>
                      <a:cubicBezTo>
                        <a:pt x="146301" y="267689"/>
                        <a:pt x="122121" y="136776"/>
                        <a:pt x="36636" y="52024"/>
                      </a:cubicBezTo>
                      <a:lnTo>
                        <a:pt x="88171" y="0"/>
                      </a:lnTo>
                      <a:cubicBezTo>
                        <a:pt x="195149" y="106245"/>
                        <a:pt x="225680" y="269887"/>
                        <a:pt x="164131" y="407640"/>
                      </a:cubicBezTo>
                      <a:cubicBezTo>
                        <a:pt x="137508" y="467235"/>
                        <a:pt x="95499" y="518526"/>
                        <a:pt x="42498" y="556139"/>
                      </a:cubicBezTo>
                      <a:close/>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91" name="Freeform: Shape 115">
                  <a:extLst>
                    <a:ext uri="{FF2B5EF4-FFF2-40B4-BE49-F238E27FC236}">
                      <a16:creationId xmlns:a16="http://schemas.microsoft.com/office/drawing/2014/main" id="{C11C9809-1AE4-4216-8BC9-81CF56857C96}"/>
                    </a:ext>
                  </a:extLst>
                </p:cNvPr>
                <p:cNvSpPr/>
                <p:nvPr/>
              </p:nvSpPr>
              <p:spPr>
                <a:xfrm>
                  <a:off x="2919091" y="5714498"/>
                  <a:ext cx="135554" cy="189531"/>
                </a:xfrm>
                <a:custGeom>
                  <a:avLst/>
                  <a:gdLst>
                    <a:gd name="csX0" fmla="*/ 81821 w 135554"/>
                    <a:gd name="csY0" fmla="*/ 0 h 189531"/>
                    <a:gd name="csX1" fmla="*/ 135554 w 135554"/>
                    <a:gd name="csY1" fmla="*/ 135554 h 189531"/>
                    <a:gd name="csX2" fmla="*/ 0 w 135554"/>
                    <a:gd name="csY2" fmla="*/ 189532 h 189531"/>
                  </a:gdLst>
                  <a:ahLst/>
                  <a:cxnLst>
                    <a:cxn ang="0">
                      <a:pos x="csX0" y="csY0"/>
                    </a:cxn>
                    <a:cxn ang="0">
                      <a:pos x="csX1" y="csY1"/>
                    </a:cxn>
                    <a:cxn ang="0">
                      <a:pos x="csX2" y="csY2"/>
                    </a:cxn>
                  </a:cxnLst>
                  <a:rect l="l" t="t" r="r" b="b"/>
                  <a:pathLst>
                    <a:path w="135554" h="189531">
                      <a:moveTo>
                        <a:pt x="81821" y="0"/>
                      </a:moveTo>
                      <a:lnTo>
                        <a:pt x="135554" y="135554"/>
                      </a:lnTo>
                      <a:lnTo>
                        <a:pt x="0" y="189532"/>
                      </a:lnTo>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92" name="Freeform: Shape 116">
                  <a:extLst>
                    <a:ext uri="{FF2B5EF4-FFF2-40B4-BE49-F238E27FC236}">
                      <a16:creationId xmlns:a16="http://schemas.microsoft.com/office/drawing/2014/main" id="{C958E9C7-7C27-DE1A-28FB-F5BB95409123}"/>
                    </a:ext>
                  </a:extLst>
                </p:cNvPr>
                <p:cNvSpPr/>
                <p:nvPr/>
              </p:nvSpPr>
              <p:spPr>
                <a:xfrm>
                  <a:off x="3027534" y="6272591"/>
                  <a:ext cx="146789" cy="176098"/>
                </a:xfrm>
                <a:custGeom>
                  <a:avLst/>
                  <a:gdLst>
                    <a:gd name="csX0" fmla="*/ 146789 w 146789"/>
                    <a:gd name="csY0" fmla="*/ 176098 h 176098"/>
                    <a:gd name="csX1" fmla="*/ 0 w 146789"/>
                    <a:gd name="csY1" fmla="*/ 146789 h 176098"/>
                    <a:gd name="csX2" fmla="*/ 29309 w 146789"/>
                    <a:gd name="csY2" fmla="*/ 0 h 176098"/>
                  </a:gdLst>
                  <a:ahLst/>
                  <a:cxnLst>
                    <a:cxn ang="0">
                      <a:pos x="csX0" y="csY0"/>
                    </a:cxn>
                    <a:cxn ang="0">
                      <a:pos x="csX1" y="csY1"/>
                    </a:cxn>
                    <a:cxn ang="0">
                      <a:pos x="csX2" y="csY2"/>
                    </a:cxn>
                  </a:cxnLst>
                  <a:rect l="l" t="t" r="r" b="b"/>
                  <a:pathLst>
                    <a:path w="146789" h="176098">
                      <a:moveTo>
                        <a:pt x="146789" y="176098"/>
                      </a:moveTo>
                      <a:lnTo>
                        <a:pt x="0" y="146789"/>
                      </a:lnTo>
                      <a:lnTo>
                        <a:pt x="29309" y="0"/>
                      </a:lnTo>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sp>
              <p:nvSpPr>
                <p:cNvPr id="93" name="Freeform: Shape 119">
                  <a:extLst>
                    <a:ext uri="{FF2B5EF4-FFF2-40B4-BE49-F238E27FC236}">
                      <a16:creationId xmlns:a16="http://schemas.microsoft.com/office/drawing/2014/main" id="{1CDF4357-6E22-E90D-58DE-7A29B20A466B}"/>
                    </a:ext>
                  </a:extLst>
                </p:cNvPr>
                <p:cNvSpPr/>
                <p:nvPr/>
              </p:nvSpPr>
              <p:spPr>
                <a:xfrm>
                  <a:off x="2459672" y="6116520"/>
                  <a:ext cx="200278" cy="114060"/>
                </a:xfrm>
                <a:custGeom>
                  <a:avLst/>
                  <a:gdLst>
                    <a:gd name="csX0" fmla="*/ 0 w 200278"/>
                    <a:gd name="csY0" fmla="*/ 114061 h 114060"/>
                    <a:gd name="csX1" fmla="*/ 86217 w 200278"/>
                    <a:gd name="csY1" fmla="*/ 0 h 114060"/>
                    <a:gd name="csX2" fmla="*/ 200278 w 200278"/>
                    <a:gd name="csY2" fmla="*/ 86217 h 114060"/>
                  </a:gdLst>
                  <a:ahLst/>
                  <a:cxnLst>
                    <a:cxn ang="0">
                      <a:pos x="csX0" y="csY0"/>
                    </a:cxn>
                    <a:cxn ang="0">
                      <a:pos x="csX1" y="csY1"/>
                    </a:cxn>
                    <a:cxn ang="0">
                      <a:pos x="csX2" y="csY2"/>
                    </a:cxn>
                  </a:cxnLst>
                  <a:rect l="l" t="t" r="r" b="b"/>
                  <a:pathLst>
                    <a:path w="200278" h="114060">
                      <a:moveTo>
                        <a:pt x="0" y="114061"/>
                      </a:moveTo>
                      <a:lnTo>
                        <a:pt x="86217" y="0"/>
                      </a:lnTo>
                      <a:lnTo>
                        <a:pt x="200278" y="86217"/>
                      </a:lnTo>
                    </a:path>
                  </a:pathLst>
                </a:custGeom>
                <a:grpFill/>
                <a:ln w="3175" cap="flat">
                  <a:solidFill>
                    <a:schemeClr val="tx1"/>
                  </a:solid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Host Grotesk"/>
                    <a:ea typeface="+mn-ea"/>
                    <a:cs typeface="+mn-cs"/>
                  </a:endParaRPr>
                </a:p>
              </p:txBody>
            </p:sp>
          </p:grpSp>
          <p:sp>
            <p:nvSpPr>
              <p:cNvPr id="81" name="TextBox 80">
                <a:extLst>
                  <a:ext uri="{FF2B5EF4-FFF2-40B4-BE49-F238E27FC236}">
                    <a16:creationId xmlns:a16="http://schemas.microsoft.com/office/drawing/2014/main" id="{C11C080A-7C0E-ACE1-2813-B2605D3679B6}"/>
                  </a:ext>
                </a:extLst>
              </p:cNvPr>
              <p:cNvSpPr txBox="1"/>
              <p:nvPr/>
            </p:nvSpPr>
            <p:spPr>
              <a:xfrm>
                <a:off x="9281529" y="2921314"/>
                <a:ext cx="1070160" cy="385105"/>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Data Transformation</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grpSp>
        <p:grpSp>
          <p:nvGrpSpPr>
            <p:cNvPr id="34" name="Group 33">
              <a:extLst>
                <a:ext uri="{FF2B5EF4-FFF2-40B4-BE49-F238E27FC236}">
                  <a16:creationId xmlns:a16="http://schemas.microsoft.com/office/drawing/2014/main" id="{BFCCFF6E-452A-D3D8-AB57-DD05BDEDF062}"/>
                </a:ext>
              </a:extLst>
            </p:cNvPr>
            <p:cNvGrpSpPr/>
            <p:nvPr/>
          </p:nvGrpSpPr>
          <p:grpSpPr>
            <a:xfrm>
              <a:off x="3688007" y="5427167"/>
              <a:ext cx="8008694" cy="787472"/>
              <a:chOff x="3688007" y="5427167"/>
              <a:chExt cx="8008694" cy="787472"/>
            </a:xfrm>
          </p:grpSpPr>
          <p:sp>
            <p:nvSpPr>
              <p:cNvPr id="37" name="Rectangle 36">
                <a:extLst>
                  <a:ext uri="{FF2B5EF4-FFF2-40B4-BE49-F238E27FC236}">
                    <a16:creationId xmlns:a16="http://schemas.microsoft.com/office/drawing/2014/main" id="{7A0BF0C8-4EE2-5606-D413-D25FC49CFAD2}"/>
                  </a:ext>
                </a:extLst>
              </p:cNvPr>
              <p:cNvSpPr/>
              <p:nvPr/>
            </p:nvSpPr>
            <p:spPr>
              <a:xfrm>
                <a:off x="3688007" y="5427167"/>
                <a:ext cx="8008694" cy="787472"/>
              </a:xfrm>
              <a:prstGeom prst="rect">
                <a:avLst/>
              </a:prstGeom>
              <a:solidFill>
                <a:srgbClr val="FF9466"/>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1086775" rtl="0" eaLnBrk="1" fontAlgn="auto" latinLnBrk="0" hangingPunct="1">
                  <a:lnSpc>
                    <a:spcPct val="90000"/>
                  </a:lnSpc>
                  <a:spcBef>
                    <a:spcPts val="80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Host Grotesk"/>
                    <a:ea typeface="+mn-ea"/>
                    <a:cs typeface="+mn-cs"/>
                  </a:rPr>
                  <a:t>                                                     </a:t>
                </a:r>
                <a:endParaRPr kumimoji="0" lang="en-CA" sz="2000" b="0" i="0" u="none" strike="noStrike" kern="1200" cap="none" spc="0" normalizeH="0" baseline="0" noProof="0">
                  <a:ln>
                    <a:noFill/>
                  </a:ln>
                  <a:solidFill>
                    <a:srgbClr val="000000"/>
                  </a:solidFill>
                  <a:effectLst/>
                  <a:uLnTx/>
                  <a:uFillTx/>
                  <a:latin typeface="Host Grotesk"/>
                  <a:ea typeface="+mn-ea"/>
                  <a:cs typeface="+mn-cs"/>
                </a:endParaRPr>
              </a:p>
            </p:txBody>
          </p:sp>
          <p:sp>
            <p:nvSpPr>
              <p:cNvPr id="38" name="TextBox 37">
                <a:extLst>
                  <a:ext uri="{FF2B5EF4-FFF2-40B4-BE49-F238E27FC236}">
                    <a16:creationId xmlns:a16="http://schemas.microsoft.com/office/drawing/2014/main" id="{5D0BCABF-3242-ABE6-42AA-A6D73C3E2D2D}"/>
                  </a:ext>
                </a:extLst>
              </p:cNvPr>
              <p:cNvSpPr txBox="1"/>
              <p:nvPr/>
            </p:nvSpPr>
            <p:spPr>
              <a:xfrm>
                <a:off x="4620508" y="5500935"/>
                <a:ext cx="6096000" cy="523220"/>
              </a:xfrm>
              <a:prstGeom prst="rect">
                <a:avLst/>
              </a:prstGeom>
              <a:noFill/>
            </p:spPr>
            <p:txBody>
              <a:bodyPr wrap="square">
                <a:spAutoFit/>
              </a:bodyPr>
              <a:lstStyle/>
              <a:p>
                <a:pPr marL="0" marR="0" lvl="0" indent="0" algn="ctr" defTabSz="1086775"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Host Grotesk"/>
                    <a:ea typeface="+mn-ea"/>
                    <a:cs typeface="+mn-cs"/>
                  </a:rPr>
                  <a:t>Data Aggregation &amp; Abstraction</a:t>
                </a:r>
              </a:p>
              <a:p>
                <a:pPr marL="0" marR="0" lvl="0" indent="0" algn="ctr" defTabSz="1086775"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srgbClr val="000000"/>
                    </a:solidFill>
                    <a:effectLst/>
                    <a:uLnTx/>
                    <a:uFillTx/>
                    <a:latin typeface="Host Grotesk"/>
                    <a:ea typeface="+mn-ea"/>
                    <a:cs typeface="+mn-cs"/>
                  </a:rPr>
                  <a:t>Foundation</a:t>
                </a:r>
                <a:endParaRPr kumimoji="0" lang="en-US" sz="1800" b="1" i="1" u="none" strike="noStrike" kern="1200" cap="none" spc="0" normalizeH="0" baseline="0" noProof="0" dirty="0">
                  <a:ln>
                    <a:noFill/>
                  </a:ln>
                  <a:solidFill>
                    <a:srgbClr val="000000"/>
                  </a:solidFill>
                  <a:effectLst/>
                  <a:uLnTx/>
                  <a:uFillTx/>
                  <a:latin typeface="Host Grotesk"/>
                  <a:ea typeface="+mn-ea"/>
                  <a:cs typeface="+mn-cs"/>
                </a:endParaRPr>
              </a:p>
            </p:txBody>
          </p:sp>
          <p:pic>
            <p:nvPicPr>
              <p:cNvPr id="39" name="Graphic 38">
                <a:extLst>
                  <a:ext uri="{FF2B5EF4-FFF2-40B4-BE49-F238E27FC236}">
                    <a16:creationId xmlns:a16="http://schemas.microsoft.com/office/drawing/2014/main" id="{8A92E9D3-598E-B2AE-E652-3FBFEFDFD02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565073" y="5522547"/>
                <a:ext cx="403769" cy="403768"/>
              </a:xfrm>
              <a:prstGeom prst="rect">
                <a:avLst/>
              </a:prstGeom>
            </p:spPr>
          </p:pic>
          <p:sp>
            <p:nvSpPr>
              <p:cNvPr id="40" name="TextBox 39">
                <a:extLst>
                  <a:ext uri="{FF2B5EF4-FFF2-40B4-BE49-F238E27FC236}">
                    <a16:creationId xmlns:a16="http://schemas.microsoft.com/office/drawing/2014/main" id="{8F90FE61-D906-A3F7-E56F-A4F98202EC85}"/>
                  </a:ext>
                </a:extLst>
              </p:cNvPr>
              <p:cNvSpPr txBox="1"/>
              <p:nvPr/>
            </p:nvSpPr>
            <p:spPr>
              <a:xfrm>
                <a:off x="3910390" y="5939848"/>
                <a:ext cx="1728094" cy="239681"/>
              </a:xfrm>
              <a:prstGeom prst="rect">
                <a:avLst/>
              </a:prstGeom>
              <a:ln w="9525">
                <a:noFill/>
              </a:ln>
            </p:spPr>
            <p:txBody>
              <a:bodyPr vert="horz" wrap="square" lIns="45720" tIns="45720" rIns="45720" bIns="45720" rtlCol="0">
                <a:spAutoFit/>
              </a:bodyPr>
              <a:lstStyle/>
              <a:p>
                <a:pPr marL="0" marR="0" lvl="0" indent="0" algn="ctr" defTabSz="1086775" rtl="0" eaLnBrk="1" fontAlgn="auto" latinLnBrk="0" hangingPunct="1">
                  <a:lnSpc>
                    <a:spcPct val="90000"/>
                  </a:lnSpc>
                  <a:spcBef>
                    <a:spcPts val="800"/>
                  </a:spcBef>
                  <a:spcAft>
                    <a:spcPts val="0"/>
                  </a:spcAft>
                  <a:buClrTx/>
                  <a:buSzTx/>
                  <a:buFontTx/>
                  <a:buNone/>
                  <a:tabLst/>
                  <a:defRPr/>
                </a:pPr>
                <a:r>
                  <a:rPr kumimoji="0" lang="en-US" sz="1050" b="0" i="0" u="none" strike="noStrike" kern="1200" cap="none" spc="0" normalizeH="0" baseline="0" noProof="0">
                    <a:ln>
                      <a:noFill/>
                    </a:ln>
                    <a:solidFill>
                      <a:srgbClr val="000000"/>
                    </a:solidFill>
                    <a:effectLst/>
                    <a:uLnTx/>
                    <a:uFillTx/>
                    <a:latin typeface="Host Grotesk"/>
                    <a:ea typeface="+mn-ea"/>
                    <a:cs typeface="+mn-cs"/>
                  </a:rPr>
                  <a:t>Industrial Connectivity</a:t>
                </a:r>
                <a:endParaRPr kumimoji="0" lang="en-CA" sz="1050" b="0" i="0" u="none" strike="noStrike" kern="1200" cap="none" spc="0" normalizeH="0" baseline="0" noProof="0">
                  <a:ln>
                    <a:noFill/>
                  </a:ln>
                  <a:solidFill>
                    <a:srgbClr val="000000"/>
                  </a:solidFill>
                  <a:effectLst/>
                  <a:uLnTx/>
                  <a:uFillTx/>
                  <a:latin typeface="Host Grotesk"/>
                  <a:ea typeface="+mn-ea"/>
                  <a:cs typeface="+mn-cs"/>
                </a:endParaRPr>
              </a:p>
            </p:txBody>
          </p:sp>
        </p:grpSp>
        <p:sp>
          <p:nvSpPr>
            <p:cNvPr id="35" name="Rectangle: Rounded Corners 34">
              <a:extLst>
                <a:ext uri="{FF2B5EF4-FFF2-40B4-BE49-F238E27FC236}">
                  <a16:creationId xmlns:a16="http://schemas.microsoft.com/office/drawing/2014/main" id="{2E8A10CB-7D22-5FF3-AED6-65C87102F28B}"/>
                </a:ext>
              </a:extLst>
            </p:cNvPr>
            <p:cNvSpPr/>
            <p:nvPr/>
          </p:nvSpPr>
          <p:spPr>
            <a:xfrm>
              <a:off x="10036304" y="1845669"/>
              <a:ext cx="1661492" cy="493358"/>
            </a:xfrm>
            <a:prstGeom prst="roundRect">
              <a:avLst>
                <a:gd name="adj" fmla="val 0"/>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Host Grotesk"/>
                  <a:ea typeface="+mn-ea"/>
                  <a:cs typeface="+mn-cs"/>
                </a:rPr>
                <a:t>ThingWorx®</a:t>
              </a:r>
            </a:p>
          </p:txBody>
        </p:sp>
        <p:sp>
          <p:nvSpPr>
            <p:cNvPr id="36" name="Rectangle: Rounded Corners 35">
              <a:extLst>
                <a:ext uri="{FF2B5EF4-FFF2-40B4-BE49-F238E27FC236}">
                  <a16:creationId xmlns:a16="http://schemas.microsoft.com/office/drawing/2014/main" id="{77C11016-72FF-3FEC-CA21-48DA27CF8389}"/>
                </a:ext>
              </a:extLst>
            </p:cNvPr>
            <p:cNvSpPr/>
            <p:nvPr/>
          </p:nvSpPr>
          <p:spPr>
            <a:xfrm>
              <a:off x="10190000" y="5454851"/>
              <a:ext cx="1459010" cy="493358"/>
            </a:xfrm>
            <a:prstGeom prst="roundRect">
              <a:avLst>
                <a:gd name="adj" fmla="val 0"/>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Host Grotesk"/>
                  <a:ea typeface="+mn-ea"/>
                  <a:cs typeface="+mn-cs"/>
                </a:rPr>
                <a:t>Kepware®</a:t>
              </a:r>
            </a:p>
          </p:txBody>
        </p:sp>
      </p:grpSp>
      <p:pic>
        <p:nvPicPr>
          <p:cNvPr id="8" name="Picture 7">
            <a:extLst>
              <a:ext uri="{FF2B5EF4-FFF2-40B4-BE49-F238E27FC236}">
                <a16:creationId xmlns:a16="http://schemas.microsoft.com/office/drawing/2014/main" id="{0A61A809-B2F6-9BC1-7221-A4F15B8AC1CE}"/>
              </a:ext>
            </a:extLst>
          </p:cNvPr>
          <p:cNvPicPr>
            <a:picLocks noChangeAspect="1"/>
          </p:cNvPicPr>
          <p:nvPr/>
        </p:nvPicPr>
        <p:blipFill>
          <a:blip r:embed="rId15"/>
          <a:stretch>
            <a:fillRect/>
          </a:stretch>
        </p:blipFill>
        <p:spPr>
          <a:xfrm>
            <a:off x="336819" y="349321"/>
            <a:ext cx="3268461" cy="963941"/>
          </a:xfrm>
          <a:prstGeom prst="rect">
            <a:avLst/>
          </a:prstGeom>
        </p:spPr>
      </p:pic>
    </p:spTree>
    <p:extLst>
      <p:ext uri="{BB962C8B-B14F-4D97-AF65-F5344CB8AC3E}">
        <p14:creationId xmlns:p14="http://schemas.microsoft.com/office/powerpoint/2010/main" val="40569728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320B7C-F976-7B0B-18E9-5B70304F5063}"/>
            </a:ext>
          </a:extLst>
        </p:cNvPr>
        <p:cNvGrpSpPr/>
        <p:nvPr/>
      </p:nvGrpSpPr>
      <p:grpSpPr>
        <a:xfrm>
          <a:off x="0" y="0"/>
          <a:ext cx="0" cy="0"/>
          <a:chOff x="0" y="0"/>
          <a:chExt cx="0" cy="0"/>
        </a:xfrm>
      </p:grpSpPr>
      <p:sp>
        <p:nvSpPr>
          <p:cNvPr id="8" name="Arrow: Chevron 7">
            <a:extLst>
              <a:ext uri="{FF2B5EF4-FFF2-40B4-BE49-F238E27FC236}">
                <a16:creationId xmlns:a16="http://schemas.microsoft.com/office/drawing/2014/main" id="{A6939277-97F4-88B8-21A3-C95C10859E28}"/>
              </a:ext>
            </a:extLst>
          </p:cNvPr>
          <p:cNvSpPr/>
          <p:nvPr/>
        </p:nvSpPr>
        <p:spPr>
          <a:xfrm>
            <a:off x="4743369" y="1811565"/>
            <a:ext cx="2043126" cy="1295643"/>
          </a:xfrm>
          <a:prstGeom prst="chevron">
            <a:avLst>
              <a:gd name="adj" fmla="val 15409"/>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prstClr val="white"/>
                </a:solidFill>
                <a:latin typeface="Inter" panose="020B0502030000000004" pitchFamily="34" charset="0"/>
              </a:rPr>
              <a:t>TECHNICAL ANALYSIS</a:t>
            </a:r>
          </a:p>
        </p:txBody>
      </p:sp>
      <p:sp>
        <p:nvSpPr>
          <p:cNvPr id="10" name="Arrow: Chevron 9">
            <a:extLst>
              <a:ext uri="{FF2B5EF4-FFF2-40B4-BE49-F238E27FC236}">
                <a16:creationId xmlns:a16="http://schemas.microsoft.com/office/drawing/2014/main" id="{D0BE8390-FD83-ACEA-44A8-0D7649A15B9E}"/>
              </a:ext>
            </a:extLst>
          </p:cNvPr>
          <p:cNvSpPr/>
          <p:nvPr/>
        </p:nvSpPr>
        <p:spPr>
          <a:xfrm>
            <a:off x="9039640" y="1811565"/>
            <a:ext cx="2043126" cy="1295643"/>
          </a:xfrm>
          <a:prstGeom prst="chevron">
            <a:avLst>
              <a:gd name="adj" fmla="val 1540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150876" marR="0" lvl="0" indent="0" algn="ctr" defTabSz="914400" rtl="0" eaLnBrk="1" fontAlgn="ctr"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VALUE ASSESSMENT REPORT, ROI &amp; ROADMAP</a:t>
            </a:r>
          </a:p>
        </p:txBody>
      </p:sp>
      <p:sp>
        <p:nvSpPr>
          <p:cNvPr id="14" name="Oval 13">
            <a:extLst>
              <a:ext uri="{FF2B5EF4-FFF2-40B4-BE49-F238E27FC236}">
                <a16:creationId xmlns:a16="http://schemas.microsoft.com/office/drawing/2014/main" id="{8F51D263-B5F7-D5CA-AB94-943195F28A53}"/>
              </a:ext>
            </a:extLst>
          </p:cNvPr>
          <p:cNvSpPr/>
          <p:nvPr/>
        </p:nvSpPr>
        <p:spPr>
          <a:xfrm>
            <a:off x="9750893" y="1474540"/>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3</a:t>
            </a:r>
          </a:p>
        </p:txBody>
      </p:sp>
      <p:sp>
        <p:nvSpPr>
          <p:cNvPr id="17" name="Oval 16">
            <a:extLst>
              <a:ext uri="{FF2B5EF4-FFF2-40B4-BE49-F238E27FC236}">
                <a16:creationId xmlns:a16="http://schemas.microsoft.com/office/drawing/2014/main" id="{71D4D086-F534-6718-C5E6-F95AE739CF20}"/>
              </a:ext>
            </a:extLst>
          </p:cNvPr>
          <p:cNvSpPr/>
          <p:nvPr/>
        </p:nvSpPr>
        <p:spPr>
          <a:xfrm>
            <a:off x="5553852" y="1474540"/>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2</a:t>
            </a:r>
          </a:p>
        </p:txBody>
      </p:sp>
      <p:sp>
        <p:nvSpPr>
          <p:cNvPr id="33" name="Arrow: Chevron 32">
            <a:extLst>
              <a:ext uri="{FF2B5EF4-FFF2-40B4-BE49-F238E27FC236}">
                <a16:creationId xmlns:a16="http://schemas.microsoft.com/office/drawing/2014/main" id="{5CFC5050-4437-2DC0-7943-B421028788E2}"/>
              </a:ext>
            </a:extLst>
          </p:cNvPr>
          <p:cNvSpPr/>
          <p:nvPr/>
        </p:nvSpPr>
        <p:spPr>
          <a:xfrm>
            <a:off x="448614" y="1811565"/>
            <a:ext cx="2043126" cy="1295643"/>
          </a:xfrm>
          <a:prstGeom prst="chevron">
            <a:avLst>
              <a:gd name="adj" fmla="val 15921"/>
            </a:avLst>
          </a:prstGeom>
          <a:solidFill>
            <a:srgbClr val="A7917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prstClr val="white"/>
                </a:solidFill>
                <a:latin typeface="Inter" panose="020B0502030000000004" pitchFamily="34" charset="0"/>
              </a:rPr>
              <a:t>KICKOFF AND TECHNICAL DISCOVERY</a:t>
            </a:r>
          </a:p>
        </p:txBody>
      </p:sp>
      <p:sp>
        <p:nvSpPr>
          <p:cNvPr id="34" name="Oval 33">
            <a:extLst>
              <a:ext uri="{FF2B5EF4-FFF2-40B4-BE49-F238E27FC236}">
                <a16:creationId xmlns:a16="http://schemas.microsoft.com/office/drawing/2014/main" id="{FB6CE3C2-7433-1A82-B5CF-20FC592DE471}"/>
              </a:ext>
            </a:extLst>
          </p:cNvPr>
          <p:cNvSpPr/>
          <p:nvPr/>
        </p:nvSpPr>
        <p:spPr>
          <a:xfrm>
            <a:off x="1140360" y="1474540"/>
            <a:ext cx="639495" cy="448454"/>
          </a:xfrm>
          <a:prstGeom prst="ellipse">
            <a:avLst/>
          </a:prstGeom>
          <a:solidFill>
            <a:schemeClr val="tx1">
              <a:lumMod val="75000"/>
              <a:lumOff val="25000"/>
            </a:schemeClr>
          </a:solidFill>
          <a:ln w="5715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Inter" panose="020B0502030000000004" pitchFamily="34" charset="0"/>
                <a:ea typeface="+mn-ea"/>
                <a:cs typeface="+mn-cs"/>
              </a:rPr>
              <a:t>1</a:t>
            </a:r>
          </a:p>
        </p:txBody>
      </p:sp>
      <p:sp>
        <p:nvSpPr>
          <p:cNvPr id="35" name="TextBox 34">
            <a:extLst>
              <a:ext uri="{FF2B5EF4-FFF2-40B4-BE49-F238E27FC236}">
                <a16:creationId xmlns:a16="http://schemas.microsoft.com/office/drawing/2014/main" id="{E60BEEB8-88A5-9FFF-4F42-3167518AC7DE}"/>
              </a:ext>
            </a:extLst>
          </p:cNvPr>
          <p:cNvSpPr txBox="1"/>
          <p:nvPr/>
        </p:nvSpPr>
        <p:spPr>
          <a:xfrm>
            <a:off x="2391782" y="2580072"/>
            <a:ext cx="262788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1B3838"/>
                </a:solidFill>
                <a:effectLst/>
                <a:uLnTx/>
                <a:uFillTx/>
                <a:latin typeface="Lato Regular"/>
                <a:ea typeface="+mn-ea"/>
                <a:cs typeface="+mn-cs"/>
              </a:rPr>
              <a:t>---------------</a:t>
            </a:r>
            <a:endParaRPr kumimoji="0" lang="en-GB" sz="3200" b="0" i="0" u="none" strike="noStrike" kern="1200" cap="none" spc="0" normalizeH="0" baseline="0" noProof="0" dirty="0">
              <a:ln>
                <a:noFill/>
              </a:ln>
              <a:solidFill>
                <a:srgbClr val="1B3838"/>
              </a:solidFill>
              <a:effectLst/>
              <a:uLnTx/>
              <a:uFillTx/>
              <a:latin typeface="Lato Regular"/>
              <a:ea typeface="+mn-ea"/>
              <a:cs typeface="+mn-cs"/>
            </a:endParaRPr>
          </a:p>
        </p:txBody>
      </p:sp>
      <p:sp>
        <p:nvSpPr>
          <p:cNvPr id="7" name="object 17">
            <a:extLst>
              <a:ext uri="{FF2B5EF4-FFF2-40B4-BE49-F238E27FC236}">
                <a16:creationId xmlns:a16="http://schemas.microsoft.com/office/drawing/2014/main" id="{42DF4A69-BEBE-903F-9F26-B6EAB1298DB5}"/>
              </a:ext>
            </a:extLst>
          </p:cNvPr>
          <p:cNvSpPr txBox="1">
            <a:spLocks/>
          </p:cNvSpPr>
          <p:nvPr/>
        </p:nvSpPr>
        <p:spPr>
          <a:xfrm>
            <a:off x="448614" y="661110"/>
            <a:ext cx="6358842" cy="447019"/>
          </a:xfrm>
          <a:prstGeom prst="rect">
            <a:avLst/>
          </a:prstGeom>
        </p:spPr>
        <p:txBody>
          <a:bodyPr vert="horz" wrap="square" lIns="0" tIns="38899" rIns="0" bIns="0" rtlCol="0">
            <a:spAutoFit/>
          </a:bodyPr>
          <a:lstStyle>
            <a:lvl1pPr algn="l" defTabSz="914400" rtl="0" eaLnBrk="1" latinLnBrk="0" hangingPunct="1">
              <a:lnSpc>
                <a:spcPct val="90000"/>
              </a:lnSpc>
              <a:spcBef>
                <a:spcPct val="0"/>
              </a:spcBef>
              <a:buNone/>
              <a:defRPr sz="2418" b="0" i="0" kern="1200">
                <a:solidFill>
                  <a:schemeClr val="bg1"/>
                </a:solidFill>
                <a:latin typeface="Arial"/>
                <a:ea typeface="+mj-ea"/>
                <a:cs typeface="Arial"/>
              </a:defRPr>
            </a:lvl1pPr>
          </a:lstStyle>
          <a:p>
            <a:pPr marL="10236" marR="4095" lvl="0" indent="0" algn="l" defTabSz="914400" rtl="0" eaLnBrk="1" fontAlgn="auto" latinLnBrk="0" hangingPunct="1">
              <a:lnSpc>
                <a:spcPts val="2740"/>
              </a:lnSpc>
              <a:spcBef>
                <a:spcPts val="307"/>
              </a:spcBef>
              <a:spcAft>
                <a:spcPts val="0"/>
              </a:spcAft>
              <a:buClrTx/>
              <a:buSzTx/>
              <a:buFontTx/>
              <a:buNone/>
              <a:tabLst/>
              <a:defRPr/>
            </a:pPr>
            <a:r>
              <a:rPr lang="en-GB" sz="4400" b="1" spc="-8" dirty="0">
                <a:solidFill>
                  <a:schemeClr val="accent2"/>
                </a:solidFill>
                <a:latin typeface="Anton" pitchFamily="2" charset="0"/>
              </a:rPr>
              <a:t>Where Can We Start</a:t>
            </a:r>
            <a:endParaRPr kumimoji="0" lang="en-GB" sz="4000" b="0" i="0" u="none" strike="noStrike" kern="1200" cap="none" spc="-8" normalizeH="0" baseline="0" noProof="0" dirty="0">
              <a:ln>
                <a:noFill/>
              </a:ln>
              <a:solidFill>
                <a:schemeClr val="accent2"/>
              </a:solidFill>
              <a:effectLst/>
              <a:uLnTx/>
              <a:uFillTx/>
              <a:latin typeface="Anton" pitchFamily="2" charset="0"/>
            </a:endParaRPr>
          </a:p>
        </p:txBody>
      </p:sp>
      <p:sp>
        <p:nvSpPr>
          <p:cNvPr id="3" name="TextBox 2">
            <a:extLst>
              <a:ext uri="{FF2B5EF4-FFF2-40B4-BE49-F238E27FC236}">
                <a16:creationId xmlns:a16="http://schemas.microsoft.com/office/drawing/2014/main" id="{17EB753A-0970-10DF-3F73-05B2EBC5A68B}"/>
              </a:ext>
            </a:extLst>
          </p:cNvPr>
          <p:cNvSpPr txBox="1"/>
          <p:nvPr/>
        </p:nvSpPr>
        <p:spPr>
          <a:xfrm>
            <a:off x="6599124" y="2580072"/>
            <a:ext cx="262788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1B3838"/>
                </a:solidFill>
                <a:effectLst/>
                <a:uLnTx/>
                <a:uFillTx/>
                <a:latin typeface="Lato Regular"/>
                <a:ea typeface="+mn-ea"/>
                <a:cs typeface="+mn-cs"/>
              </a:rPr>
              <a:t>---------------</a:t>
            </a:r>
            <a:endParaRPr kumimoji="0" lang="en-GB" sz="3200" b="0" i="0" u="none" strike="noStrike" kern="1200" cap="none" spc="0" normalizeH="0" baseline="0" noProof="0" dirty="0">
              <a:ln>
                <a:noFill/>
              </a:ln>
              <a:solidFill>
                <a:srgbClr val="1B3838"/>
              </a:solidFill>
              <a:effectLst/>
              <a:uLnTx/>
              <a:uFillTx/>
              <a:latin typeface="Lato Regular"/>
              <a:ea typeface="+mn-ea"/>
              <a:cs typeface="+mn-cs"/>
            </a:endParaRPr>
          </a:p>
        </p:txBody>
      </p:sp>
      <p:sp>
        <p:nvSpPr>
          <p:cNvPr id="200" name="DVA Intro"/>
          <p:cNvSpPr txBox="1"/>
          <p:nvPr/>
        </p:nvSpPr>
        <p:spPr>
          <a:xfrm>
            <a:off x="448614" y="3230000"/>
            <a:ext cx="11294772" cy="470000"/>
          </a:xfrm>
          <a:prstGeom prst="rect">
            <a:avLst/>
          </a:prstGeom>
          <a:noFill/>
        </p:spPr>
        <p:txBody>
          <a:bodyPr wrap="square" lIns="0" tIns="0" rIns="0" bIns="0" anchor="ctr"/>
          <a:lstStyle/>
          <a:p>
            <a:pPr algn="ctr"/>
            <a:r>
              <a:rPr lang="en-GB" sz="1400" b="1">
                <a:solidFill>
                  <a:srgbClr val="1B3838"/>
                </a:solidFill>
                <a:latin typeface="Inter" pitchFamily="34" charset="0"/>
              </a:rPr>
              <a:t>How every engagement begins — a structured, data-driven evaluation that turns your operation's data into a clear, costed roadmap.</a:t>
            </a:r>
          </a:p>
        </p:txBody>
      </p:sp>
      <p:sp>
        <p:nvSpPr>
          <p:cNvPr id="201" name="Col1 Heading"/>
          <p:cNvSpPr txBox="1"/>
          <p:nvPr/>
        </p:nvSpPr>
        <p:spPr>
          <a:xfrm>
            <a:off x="448614" y="3830000"/>
            <a:ext cx="3564924" cy="330000"/>
          </a:xfrm>
          <a:prstGeom prst="rect">
            <a:avLst/>
          </a:prstGeom>
          <a:noFill/>
        </p:spPr>
        <p:txBody>
          <a:bodyPr wrap="square" lIns="0" tIns="0" rIns="0" bIns="0" anchor="t"/>
          <a:lstStyle/>
          <a:p>
            <a:r>
              <a:rPr lang="en-GB" sz="1500" b="1">
                <a:solidFill>
                  <a:srgbClr val="1B3838"/>
                </a:solidFill>
                <a:latin typeface="Inter" pitchFamily="34" charset="0"/>
              </a:rPr>
              <a:t>Technical Evaluation &amp; Discovery</a:t>
            </a:r>
          </a:p>
        </p:txBody>
      </p:sp>
      <p:sp>
        <p:nvSpPr>
          <p:cNvPr id="202" name="Col1 Rule"/>
          <p:cNvSpPr/>
          <p:nvPr/>
        </p:nvSpPr>
        <p:spPr>
          <a:xfrm>
            <a:off x="448614" y="4200000"/>
            <a:ext cx="760000" cy="45720"/>
          </a:xfrm>
          <a:prstGeom prst="rect">
            <a:avLst/>
          </a:prstGeom>
          <a:solidFill>
            <a:srgbClr val="FFCB05"/>
          </a:solidFill>
          <a:ln>
            <a:noFill/>
          </a:ln>
        </p:spPr>
        <p:txBody>
          <a:bodyPr/>
          <a:lstStyle/>
          <a:p>
            <a:endParaRPr lang="en-GB"/>
          </a:p>
        </p:txBody>
      </p:sp>
      <p:sp>
        <p:nvSpPr>
          <p:cNvPr id="203" name="Col1 Body"/>
          <p:cNvSpPr txBox="1"/>
          <p:nvPr/>
        </p:nvSpPr>
        <p:spPr>
          <a:xfrm>
            <a:off x="448614" y="4320000"/>
            <a:ext cx="3564924" cy="1350000"/>
          </a:xfrm>
          <a:prstGeom prst="rect">
            <a:avLst/>
          </a:prstGeom>
          <a:noFill/>
        </p:spPr>
        <p:txBody>
          <a:bodyPr wrap="square" lIns="0" tIns="0" rIns="0" bIns="0" anchor="t"/>
          <a:lstStyle/>
          <a:p>
            <a:pPr marL="171450" indent="-171450">
              <a:spcAft>
                <a:spcPts val="500"/>
              </a:spcAft>
              <a:buFont typeface="Arial"/>
              <a:buChar char="•"/>
            </a:pPr>
            <a:r>
              <a:rPr lang="en-GB" sz="1100" dirty="0">
                <a:solidFill>
                  <a:srgbClr val="1B3838"/>
                </a:solidFill>
                <a:latin typeface="Inter" pitchFamily="34" charset="0"/>
              </a:rPr>
              <a:t>On-site workshops and stakeholder interviews</a:t>
            </a:r>
          </a:p>
          <a:p>
            <a:pPr marL="171450" indent="-171450">
              <a:spcAft>
                <a:spcPts val="500"/>
              </a:spcAft>
              <a:buFont typeface="Arial"/>
              <a:buChar char="•"/>
            </a:pPr>
            <a:r>
              <a:rPr lang="en-GB" sz="1100" dirty="0">
                <a:solidFill>
                  <a:srgbClr val="1B3838"/>
                </a:solidFill>
                <a:latin typeface="Inter" pitchFamily="34" charset="0"/>
              </a:rPr>
              <a:t>Review of processes, controls and performance data</a:t>
            </a:r>
          </a:p>
          <a:p>
            <a:pPr marL="171450" indent="-171450">
              <a:spcAft>
                <a:spcPts val="700"/>
              </a:spcAft>
              <a:buFont typeface="Arial"/>
              <a:buChar char="•"/>
            </a:pPr>
            <a:r>
              <a:rPr lang="en-GB" sz="1100" dirty="0">
                <a:solidFill>
                  <a:srgbClr val="1B3838"/>
                </a:solidFill>
                <a:latin typeface="Inter" pitchFamily="34" charset="0"/>
              </a:rPr>
              <a:t>Inefficiencies, constraints and risks surfaced</a:t>
            </a:r>
          </a:p>
          <a:p>
            <a:endParaRPr lang="en-GB" sz="1100" b="1" dirty="0">
              <a:solidFill>
                <a:schemeClr val="accent3"/>
              </a:solidFill>
              <a:latin typeface="Inter" pitchFamily="34" charset="0"/>
            </a:endParaRPr>
          </a:p>
          <a:p>
            <a:pPr algn="ctr"/>
            <a:r>
              <a:rPr lang="en-GB" sz="1100" b="1" dirty="0">
                <a:solidFill>
                  <a:schemeClr val="accent3"/>
                </a:solidFill>
                <a:latin typeface="Inter" pitchFamily="34" charset="0"/>
              </a:rPr>
              <a:t>A shared, fact-based baseline</a:t>
            </a:r>
          </a:p>
        </p:txBody>
      </p:sp>
      <p:sp>
        <p:nvSpPr>
          <p:cNvPr id="204" name="Col2 Heading"/>
          <p:cNvSpPr txBox="1"/>
          <p:nvPr/>
        </p:nvSpPr>
        <p:spPr>
          <a:xfrm>
            <a:off x="4313538" y="3830000"/>
            <a:ext cx="3564924" cy="330000"/>
          </a:xfrm>
          <a:prstGeom prst="rect">
            <a:avLst/>
          </a:prstGeom>
          <a:noFill/>
        </p:spPr>
        <p:txBody>
          <a:bodyPr wrap="square" lIns="0" tIns="0" rIns="0" bIns="0" anchor="t"/>
          <a:lstStyle/>
          <a:p>
            <a:r>
              <a:rPr lang="en-GB" sz="1500" b="1">
                <a:solidFill>
                  <a:srgbClr val="1B3838"/>
                </a:solidFill>
                <a:latin typeface="Inter" pitchFamily="34" charset="0"/>
              </a:rPr>
              <a:t>Data Analysis Study</a:t>
            </a:r>
          </a:p>
        </p:txBody>
      </p:sp>
      <p:sp>
        <p:nvSpPr>
          <p:cNvPr id="205" name="Col2 Rule"/>
          <p:cNvSpPr/>
          <p:nvPr/>
        </p:nvSpPr>
        <p:spPr>
          <a:xfrm>
            <a:off x="4313538" y="4200000"/>
            <a:ext cx="760000" cy="45720"/>
          </a:xfrm>
          <a:prstGeom prst="rect">
            <a:avLst/>
          </a:prstGeom>
          <a:solidFill>
            <a:srgbClr val="FFCB05"/>
          </a:solidFill>
          <a:ln>
            <a:noFill/>
          </a:ln>
        </p:spPr>
        <p:txBody>
          <a:bodyPr/>
          <a:lstStyle/>
          <a:p>
            <a:endParaRPr lang="en-GB"/>
          </a:p>
        </p:txBody>
      </p:sp>
      <p:sp>
        <p:nvSpPr>
          <p:cNvPr id="206" name="Col2 Body"/>
          <p:cNvSpPr txBox="1"/>
          <p:nvPr/>
        </p:nvSpPr>
        <p:spPr>
          <a:xfrm>
            <a:off x="4313538" y="4320000"/>
            <a:ext cx="3564924" cy="1350000"/>
          </a:xfrm>
          <a:prstGeom prst="rect">
            <a:avLst/>
          </a:prstGeom>
          <a:noFill/>
        </p:spPr>
        <p:txBody>
          <a:bodyPr wrap="square" lIns="0" tIns="0" rIns="0" bIns="0" anchor="t"/>
          <a:lstStyle/>
          <a:p>
            <a:pPr marL="171450" indent="-171450">
              <a:spcAft>
                <a:spcPts val="500"/>
              </a:spcAft>
              <a:buFont typeface="Arial"/>
              <a:buChar char="•"/>
            </a:pPr>
            <a:r>
              <a:rPr lang="en-GB" sz="1100" dirty="0">
                <a:solidFill>
                  <a:srgbClr val="1B3838"/>
                </a:solidFill>
                <a:latin typeface="Inter" pitchFamily="34" charset="0"/>
              </a:rPr>
              <a:t>Deep-dive analysis against proven benchmarks</a:t>
            </a:r>
          </a:p>
          <a:p>
            <a:pPr marL="171450" indent="-171450">
              <a:spcAft>
                <a:spcPts val="500"/>
              </a:spcAft>
              <a:buFont typeface="Arial"/>
              <a:buChar char="•"/>
            </a:pPr>
            <a:r>
              <a:rPr lang="en-GB" sz="1100" dirty="0">
                <a:solidFill>
                  <a:srgbClr val="1B3838"/>
                </a:solidFill>
                <a:latin typeface="Inter" pitchFamily="34" charset="0"/>
              </a:rPr>
              <a:t>Future-state operating model and KPIs defined</a:t>
            </a:r>
          </a:p>
          <a:p>
            <a:pPr marL="171450" indent="-171450">
              <a:spcAft>
                <a:spcPts val="700"/>
              </a:spcAft>
              <a:buFont typeface="Arial"/>
              <a:buChar char="•"/>
            </a:pPr>
            <a:r>
              <a:rPr lang="en-GB" sz="1100" dirty="0">
                <a:solidFill>
                  <a:srgbClr val="1B3838"/>
                </a:solidFill>
                <a:latin typeface="Inter" pitchFamily="34" charset="0"/>
              </a:rPr>
              <a:t>Digital and operational improvement opportunities</a:t>
            </a:r>
          </a:p>
          <a:p>
            <a:endParaRPr lang="en-GB" sz="1100" b="1" dirty="0">
              <a:solidFill>
                <a:schemeClr val="accent3"/>
              </a:solidFill>
              <a:latin typeface="Inter" pitchFamily="34" charset="0"/>
            </a:endParaRPr>
          </a:p>
          <a:p>
            <a:pPr algn="ctr"/>
            <a:r>
              <a:rPr lang="en-GB" sz="1100" b="1" dirty="0">
                <a:solidFill>
                  <a:schemeClr val="accent3"/>
                </a:solidFill>
                <a:latin typeface="Inter" pitchFamily="34" charset="0"/>
              </a:rPr>
              <a:t>A realistic vision of what better looks like</a:t>
            </a:r>
          </a:p>
        </p:txBody>
      </p:sp>
      <p:sp>
        <p:nvSpPr>
          <p:cNvPr id="207" name="Col3 Heading"/>
          <p:cNvSpPr txBox="1"/>
          <p:nvPr/>
        </p:nvSpPr>
        <p:spPr>
          <a:xfrm>
            <a:off x="8178462" y="3830000"/>
            <a:ext cx="3564924" cy="330000"/>
          </a:xfrm>
          <a:prstGeom prst="rect">
            <a:avLst/>
          </a:prstGeom>
          <a:noFill/>
        </p:spPr>
        <p:txBody>
          <a:bodyPr wrap="square" lIns="0" tIns="0" rIns="0" bIns="0" anchor="t"/>
          <a:lstStyle/>
          <a:p>
            <a:r>
              <a:rPr lang="en-GB" sz="1500" b="1">
                <a:solidFill>
                  <a:srgbClr val="1B3838"/>
                </a:solidFill>
                <a:latin typeface="Inter" pitchFamily="34" charset="0"/>
              </a:rPr>
              <a:t>Business Case &amp; Roadmap</a:t>
            </a:r>
          </a:p>
        </p:txBody>
      </p:sp>
      <p:sp>
        <p:nvSpPr>
          <p:cNvPr id="208" name="Col3 Rule"/>
          <p:cNvSpPr/>
          <p:nvPr/>
        </p:nvSpPr>
        <p:spPr>
          <a:xfrm>
            <a:off x="8178462" y="4200000"/>
            <a:ext cx="760000" cy="45720"/>
          </a:xfrm>
          <a:prstGeom prst="rect">
            <a:avLst/>
          </a:prstGeom>
          <a:solidFill>
            <a:srgbClr val="FFCB05"/>
          </a:solidFill>
          <a:ln>
            <a:noFill/>
          </a:ln>
        </p:spPr>
        <p:txBody>
          <a:bodyPr/>
          <a:lstStyle/>
          <a:p>
            <a:endParaRPr lang="en-GB"/>
          </a:p>
        </p:txBody>
      </p:sp>
      <p:sp>
        <p:nvSpPr>
          <p:cNvPr id="209" name="Col3 Body"/>
          <p:cNvSpPr txBox="1"/>
          <p:nvPr/>
        </p:nvSpPr>
        <p:spPr>
          <a:xfrm>
            <a:off x="8178462" y="4320000"/>
            <a:ext cx="3564924" cy="1350000"/>
          </a:xfrm>
          <a:prstGeom prst="rect">
            <a:avLst/>
          </a:prstGeom>
          <a:noFill/>
        </p:spPr>
        <p:txBody>
          <a:bodyPr wrap="square" lIns="0" tIns="0" rIns="0" bIns="0" anchor="t"/>
          <a:lstStyle/>
          <a:p>
            <a:pPr marL="171450" indent="-171450">
              <a:spcAft>
                <a:spcPts val="500"/>
              </a:spcAft>
              <a:buFont typeface="Arial"/>
              <a:buChar char="•"/>
            </a:pPr>
            <a:r>
              <a:rPr lang="en-GB" sz="1100" dirty="0">
                <a:solidFill>
                  <a:srgbClr val="1B3838"/>
                </a:solidFill>
                <a:latin typeface="Inter" pitchFamily="34" charset="0"/>
              </a:rPr>
              <a:t>Opportunities prioritised by value and impact</a:t>
            </a:r>
          </a:p>
          <a:p>
            <a:pPr marL="171450" indent="-171450">
              <a:spcAft>
                <a:spcPts val="500"/>
              </a:spcAft>
              <a:buFont typeface="Arial"/>
              <a:buChar char="•"/>
            </a:pPr>
            <a:r>
              <a:rPr lang="en-GB" sz="1100" dirty="0">
                <a:solidFill>
                  <a:srgbClr val="1B3838"/>
                </a:solidFill>
                <a:latin typeface="Inter" pitchFamily="34" charset="0"/>
              </a:rPr>
              <a:t>ROI quantified — financial and operational value</a:t>
            </a:r>
          </a:p>
          <a:p>
            <a:pPr marL="171450" indent="-171450">
              <a:spcAft>
                <a:spcPts val="700"/>
              </a:spcAft>
              <a:buFont typeface="Arial"/>
              <a:buChar char="•"/>
            </a:pPr>
            <a:r>
              <a:rPr lang="en-GB" sz="1100" dirty="0">
                <a:solidFill>
                  <a:srgbClr val="1B3838"/>
                </a:solidFill>
                <a:latin typeface="Inter" pitchFamily="34" charset="0"/>
              </a:rPr>
              <a:t>Sequenced, actionable implementation roadmap</a:t>
            </a:r>
          </a:p>
          <a:p>
            <a:endParaRPr lang="en-GB" sz="1100" b="1" dirty="0">
              <a:solidFill>
                <a:schemeClr val="accent3"/>
              </a:solidFill>
              <a:latin typeface="Inter" pitchFamily="34" charset="0"/>
            </a:endParaRPr>
          </a:p>
          <a:p>
            <a:pPr algn="ctr"/>
            <a:r>
              <a:rPr lang="en-GB" sz="1100" b="1" dirty="0">
                <a:solidFill>
                  <a:schemeClr val="accent3"/>
                </a:solidFill>
                <a:latin typeface="Inter" pitchFamily="34" charset="0"/>
              </a:rPr>
              <a:t>A defensible, costed plan to act on</a:t>
            </a:r>
          </a:p>
        </p:txBody>
      </p:sp>
      <p:sp>
        <p:nvSpPr>
          <p:cNvPr id="210" name="Low Risk Callout"/>
          <p:cNvSpPr/>
          <p:nvPr/>
        </p:nvSpPr>
        <p:spPr>
          <a:xfrm>
            <a:off x="448614" y="5670000"/>
            <a:ext cx="11294772" cy="900000"/>
          </a:xfrm>
          <a:prstGeom prst="roundRect">
            <a:avLst>
              <a:gd name="adj" fmla="val 14000"/>
            </a:avLst>
          </a:prstGeom>
          <a:solidFill>
            <a:srgbClr val="1B3838"/>
          </a:solidFill>
          <a:ln>
            <a:noFill/>
          </a:ln>
        </p:spPr>
        <p:txBody>
          <a:bodyPr wrap="square" lIns="228600" tIns="45720" rIns="228600" bIns="45720" anchor="ctr"/>
          <a:lstStyle/>
          <a:p>
            <a:pPr algn="ctr"/>
            <a:r>
              <a:rPr lang="en-GB" sz="1600" b="1" dirty="0">
                <a:solidFill>
                  <a:srgbClr val="FFCB05"/>
                </a:solidFill>
                <a:latin typeface="Inter" pitchFamily="34" charset="0"/>
              </a:rPr>
              <a:t>A low-risk first step. </a:t>
            </a:r>
            <a:r>
              <a:rPr lang="en-GB" sz="1600" dirty="0">
                <a:solidFill>
                  <a:srgbClr val="FFFFFF"/>
                </a:solidFill>
                <a:latin typeface="Inter" pitchFamily="34" charset="0"/>
              </a:rPr>
              <a:t>In just 2-3 weeks, gain the clarity and confidence to commit to a major project — backed by measurable value, not a generic report.</a:t>
            </a:r>
          </a:p>
        </p:txBody>
      </p:sp>
    </p:spTree>
    <p:extLst>
      <p:ext uri="{BB962C8B-B14F-4D97-AF65-F5344CB8AC3E}">
        <p14:creationId xmlns:p14="http://schemas.microsoft.com/office/powerpoint/2010/main" val="364505632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93194855"/>
      </p:ext>
    </p:extLst>
  </p:cSld>
  <p:clrMapOvr>
    <a:masterClrMapping/>
  </p:clrMapOvr>
</p:sld>
</file>

<file path=ppt/theme/theme1.xml><?xml version="1.0" encoding="utf-8"?>
<a:theme xmlns:a="http://schemas.openxmlformats.org/drawingml/2006/main" name="Special registration">
  <a:themeElements>
    <a:clrScheme name="Template_1">
      <a:dk1>
        <a:srgbClr val="1B3838"/>
      </a:dk1>
      <a:lt1>
        <a:srgbClr val="FFFFFF"/>
      </a:lt1>
      <a:dk2>
        <a:srgbClr val="1B3838"/>
      </a:dk2>
      <a:lt2>
        <a:srgbClr val="FFFFFF"/>
      </a:lt2>
      <a:accent1>
        <a:srgbClr val="1B3838"/>
      </a:accent1>
      <a:accent2>
        <a:srgbClr val="FFCB05"/>
      </a:accent2>
      <a:accent3>
        <a:srgbClr val="B39A16"/>
      </a:accent3>
      <a:accent4>
        <a:srgbClr val="676927"/>
      </a:accent4>
      <a:accent5>
        <a:srgbClr val="FFFFFF"/>
      </a:accent5>
      <a:accent6>
        <a:srgbClr val="FFFFFF"/>
      </a:accent6>
      <a:hlink>
        <a:srgbClr val="676927"/>
      </a:hlink>
      <a:folHlink>
        <a:srgbClr val="B39A16"/>
      </a:folHlink>
    </a:clrScheme>
    <a:fontScheme name="Muller+Lato">
      <a:majorFont>
        <a:latin typeface="Muller Bold"/>
        <a:ea typeface=""/>
        <a:cs typeface=""/>
      </a:majorFont>
      <a:minorFont>
        <a:latin typeface="Lato Regular"/>
        <a:ea typeface=""/>
        <a:cs typeface=""/>
      </a:minorFont>
    </a:fontScheme>
    <a:fmtScheme name="Standard">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Velotic">
  <a:themeElements>
    <a:clrScheme name="Velotic">
      <a:dk1>
        <a:srgbClr val="000000"/>
      </a:dk1>
      <a:lt1>
        <a:srgbClr val="FFFFFF"/>
      </a:lt1>
      <a:dk2>
        <a:srgbClr val="FF4D00"/>
      </a:dk2>
      <a:lt2>
        <a:srgbClr val="C1D7E5"/>
      </a:lt2>
      <a:accent1>
        <a:srgbClr val="FF4D00"/>
      </a:accent1>
      <a:accent2>
        <a:srgbClr val="C7C5C3"/>
      </a:accent2>
      <a:accent3>
        <a:srgbClr val="EAE8E7"/>
      </a:accent3>
      <a:accent4>
        <a:srgbClr val="757474"/>
      </a:accent4>
      <a:accent5>
        <a:srgbClr val="C1D7E5"/>
      </a:accent5>
      <a:accent6>
        <a:srgbClr val="95B1BC"/>
      </a:accent6>
      <a:hlink>
        <a:srgbClr val="0432FF"/>
      </a:hlink>
      <a:folHlink>
        <a:srgbClr val="932092"/>
      </a:folHlink>
    </a:clrScheme>
    <a:fontScheme name="Host Grotesk">
      <a:majorFont>
        <a:latin typeface="Host Grotesk"/>
        <a:ea typeface=""/>
        <a:cs typeface=""/>
      </a:majorFont>
      <a:minorFont>
        <a:latin typeface="Host Grotesk"/>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txDef>
      <a:spPr/>
      <a:bodyPr vert="horz" wrap="square" lIns="0" tIns="0" rIns="0" bIns="0" rtlCol="0">
        <a:noAutofit/>
      </a:bodyPr>
      <a:lstStyle>
        <a:defPPr algn="l">
          <a:defRPr sz="1400" dirty="0"/>
        </a:defPPr>
      </a:lstStyle>
    </a:txDef>
  </a:objectDefaults>
  <a:extraClrSchemeLst/>
  <a:extLst>
    <a:ext uri="{05A4C25C-085E-4340-85A3-A5531E510DB2}">
      <thm15:themeFamily xmlns:thm15="http://schemas.microsoft.com/office/thememl/2012/main" name="260327 Velotic Template V2b.potx" id="{7895F149-BFC4-4EA1-91B5-077344D505B7}" vid="{8566B466-CE13-4F69-9D33-EEEED2AF04B8}"/>
    </a:ext>
  </a:extLst>
</a:theme>
</file>

<file path=ppt/theme/theme3.xml><?xml version="1.0" encoding="utf-8"?>
<a:theme xmlns:a="http://schemas.openxmlformats.org/drawingml/2006/main" name="Subject Office">
  <a:themeElements>
    <a:clrScheme name="Standard">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Standard">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Standard">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Subject Office">
  <a:themeElements>
    <a:clrScheme name="Standard">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Standard">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Standard">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Template_1">
    <a:dk1>
      <a:srgbClr val="1B3838"/>
    </a:dk1>
    <a:lt1>
      <a:srgbClr val="FFFFFF"/>
    </a:lt1>
    <a:dk2>
      <a:srgbClr val="1B3838"/>
    </a:dk2>
    <a:lt2>
      <a:srgbClr val="FFFFFF"/>
    </a:lt2>
    <a:accent1>
      <a:srgbClr val="1B3838"/>
    </a:accent1>
    <a:accent2>
      <a:srgbClr val="FFCB05"/>
    </a:accent2>
    <a:accent3>
      <a:srgbClr val="B39A16"/>
    </a:accent3>
    <a:accent4>
      <a:srgbClr val="676927"/>
    </a:accent4>
    <a:accent5>
      <a:srgbClr val="FFFFFF"/>
    </a:accent5>
    <a:accent6>
      <a:srgbClr val="FFFFFF"/>
    </a:accent6>
    <a:hlink>
      <a:srgbClr val="676927"/>
    </a:hlink>
    <a:folHlink>
      <a:srgbClr val="B39A16"/>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7e3b58b9-224a-4287-85e9-d4b7bcb698d0" xsi:nil="true"/>
    <lcf76f155ced4ddcb4097134ff3c332f xmlns="83974a81-0452-456a-993b-9c2a45b930c6">
      <Terms xmlns="http://schemas.microsoft.com/office/infopath/2007/PartnerControls"/>
    </lcf76f155ced4ddcb4097134ff3c332f>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45ACA7D3EF6724BB74477DF187DD196" ma:contentTypeVersion="14" ma:contentTypeDescription="Create a new document." ma:contentTypeScope="" ma:versionID="21f52484e2c0d3bcdf439d813a6e5c58">
  <xsd:schema xmlns:xsd="http://www.w3.org/2001/XMLSchema" xmlns:xs="http://www.w3.org/2001/XMLSchema" xmlns:p="http://schemas.microsoft.com/office/2006/metadata/properties" xmlns:ns2="83974a81-0452-456a-993b-9c2a45b930c6" xmlns:ns3="7e3b58b9-224a-4287-85e9-d4b7bcb698d0" targetNamespace="http://schemas.microsoft.com/office/2006/metadata/properties" ma:root="true" ma:fieldsID="954ee90ff920b9ffb684d8650d8a00dc" ns2:_="" ns3:_="">
    <xsd:import namespace="83974a81-0452-456a-993b-9c2a45b930c6"/>
    <xsd:import namespace="7e3b58b9-224a-4287-85e9-d4b7bcb698d0"/>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2:lcf76f155ced4ddcb4097134ff3c332f" minOccurs="0"/>
                <xsd:element ref="ns3:TaxCatchAll" minOccurs="0"/>
                <xsd:element ref="ns2:MediaServiceOCR" minOccurs="0"/>
                <xsd:element ref="ns2:MediaServiceLocation"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3974a81-0452-456a-993b-9c2a45b930c6"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lcf76f155ced4ddcb4097134ff3c332f" ma:index="17" nillable="true" ma:taxonomy="true" ma:internalName="lcf76f155ced4ddcb4097134ff3c332f" ma:taxonomyFieldName="MediaServiceImageTags" ma:displayName="Image Tags" ma:readOnly="false" ma:fieldId="{5cf76f15-5ced-4ddc-b409-7134ff3c332f}" ma:taxonomyMulti="true" ma:sspId="f3137943-5621-4707-a8a3-252755364a9e" ma:termSetId="09814cd3-568e-fe90-9814-8d621ff8fb84" ma:anchorId="fba54fb3-c3e1-fe81-a776-ca4b69148c4d" ma:open="true" ma:isKeyword="false">
      <xsd:complexType>
        <xsd:sequence>
          <xsd:element ref="pc:Terms" minOccurs="0" maxOccurs="1"/>
        </xsd:sequence>
      </xsd:complexType>
    </xsd:element>
    <xsd:element name="MediaServiceOCR" ma:index="19" nillable="true" ma:displayName="Extracted Text" ma:internalName="MediaServiceOCR" ma:readOnly="true">
      <xsd:simpleType>
        <xsd:restriction base="dms:Note">
          <xsd:maxLength value="255"/>
        </xsd:restriction>
      </xsd:simpleType>
    </xsd:element>
    <xsd:element name="MediaServiceLocation" ma:index="20" nillable="true" ma:displayName="Location" ma:indexed="true" ma:internalName="MediaServiceLocation" ma:readOnly="true">
      <xsd:simpleType>
        <xsd:restriction base="dms:Text"/>
      </xsd:simpleType>
    </xsd:element>
    <xsd:element name="MediaServiceBillingMetadata" ma:index="21"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7e3b58b9-224a-4287-85e9-d4b7bcb698d0" elementFormDefault="qualified">
    <xsd:import namespace="http://schemas.microsoft.com/office/2006/documentManagement/types"/>
    <xsd:import namespace="http://schemas.microsoft.com/office/infopath/2007/PartnerControls"/>
    <xsd:element name="TaxCatchAll" ma:index="18" nillable="true" ma:displayName="Taxonomy Catch All Column" ma:hidden="true" ma:list="{c724f60d-ddda-4022-9d10-117756602131}" ma:internalName="TaxCatchAll" ma:showField="CatchAllData" ma:web="7e3b58b9-224a-4287-85e9-d4b7bcb698d0">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8F9C46FA-EBBA-4F03-98A7-08C4DE3E339C}">
  <ds:schemaRefs>
    <ds:schemaRef ds:uri="http://schemas.microsoft.com/sharepoint/v3/contenttype/forms"/>
  </ds:schemaRefs>
</ds:datastoreItem>
</file>

<file path=customXml/itemProps2.xml><?xml version="1.0" encoding="utf-8"?>
<ds:datastoreItem xmlns:ds="http://schemas.openxmlformats.org/officeDocument/2006/customXml" ds:itemID="{C96E51A8-B0D4-4085-B3BD-D6B791D61F66}">
  <ds:schemaRefs>
    <ds:schemaRef ds:uri="7e3b58b9-224a-4287-85e9-d4b7bcb698d0"/>
    <ds:schemaRef ds:uri="83974a81-0452-456a-993b-9c2a45b930c6"/>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66245021-01A5-4361-A354-76310F98FC8F}">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3974a81-0452-456a-993b-9c2a45b930c6"/>
    <ds:schemaRef ds:uri="7e3b58b9-224a-4287-85e9-d4b7bcb698d0"/>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15297</TotalTime>
  <Words>2032</Words>
  <Application>Microsoft Office PowerPoint</Application>
  <PresentationFormat>Widescreen</PresentationFormat>
  <Paragraphs>400</Paragraphs>
  <Slides>22</Slides>
  <Notes>9</Notes>
  <HiddenSlides>0</HiddenSlides>
  <MMClips>0</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22</vt:i4>
      </vt:variant>
    </vt:vector>
  </HeadingPairs>
  <TitlesOfParts>
    <vt:vector size="37" baseType="lpstr">
      <vt:lpstr>Anton</vt:lpstr>
      <vt:lpstr>Trade Gothic Next Heavy</vt:lpstr>
      <vt:lpstr>Aptos</vt:lpstr>
      <vt:lpstr>MS PGothic</vt:lpstr>
      <vt:lpstr>Inter</vt:lpstr>
      <vt:lpstr>Wingdings</vt:lpstr>
      <vt:lpstr>Sons Condensed Extrabold</vt:lpstr>
      <vt:lpstr>Host Grotesk</vt:lpstr>
      <vt:lpstr>Arial</vt:lpstr>
      <vt:lpstr>Calibri</vt:lpstr>
      <vt:lpstr>Open Sans Bold</vt:lpstr>
      <vt:lpstr>Tahoma</vt:lpstr>
      <vt:lpstr>Lato Regular</vt:lpstr>
      <vt:lpstr>Special registration</vt:lpstr>
      <vt:lpstr>Velotic</vt:lpstr>
      <vt:lpstr>PowerPoint Presentation</vt:lpstr>
      <vt:lpstr>PowerPoint Presentation</vt:lpstr>
      <vt:lpstr>PowerPoint Presentation</vt:lpstr>
      <vt:lpstr>PowerPoint Presentation</vt:lpstr>
      <vt:lpstr>PowerPoint Presentation</vt:lpstr>
      <vt:lpstr>PowerPoint Presentation</vt:lpstr>
      <vt:lpstr>Poor PID Performance Impact</vt:lpstr>
      <vt:lpstr>PowerPoint Presentation</vt:lpstr>
      <vt:lpstr>PowerPoint Presentation</vt:lpstr>
      <vt:lpstr>PowerPoint Presentation</vt:lpstr>
      <vt:lpstr>PowerPoint Presentation</vt:lpstr>
      <vt:lpstr>PowerPoint Presentation</vt:lpstr>
      <vt:lpstr>PowerPoint Presentation</vt:lpstr>
      <vt:lpstr>Monitoring Services Performance Optimization Center</vt:lpstr>
      <vt:lpstr>PowerPoint Presentation</vt:lpstr>
      <vt:lpstr>Success Story Improved Recovery</vt:lpstr>
      <vt:lpstr>Success Story More Process Stability</vt:lpstr>
      <vt:lpstr>Success Story Improved Operational Performance</vt:lpstr>
      <vt:lpstr>Success Story Overall Process Optimisation</vt:lpstr>
      <vt:lpstr>A Complete Portfolio</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Presentation PowerPoint</dc:title>
  <dc:creator>A_GROM</dc:creator>
  <cp:lastModifiedBy>Izak Meyer</cp:lastModifiedBy>
  <cp:revision>1</cp:revision>
  <dcterms:created xsi:type="dcterms:W3CDTF">2020-05-13T08:23:52Z</dcterms:created>
  <dcterms:modified xsi:type="dcterms:W3CDTF">2026-07-31T08:03:51Z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0x010100745ACA7D3EF6724BB74477DF187DD196</vt:lpwstr>
  </property>
  <property fmtid="{D5CDD505-2E9C-101B-9397-08002B2CF9AE}" pid="3" name="MediaServiceImageTags">
    <vt:lpwstr/>
  </property>
</Properties>
</file>